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3" r:id="rId3"/>
    <p:sldId id="296" r:id="rId4"/>
    <p:sldId id="297" r:id="rId5"/>
    <p:sldId id="298" r:id="rId6"/>
    <p:sldId id="299" r:id="rId7"/>
    <p:sldId id="304" r:id="rId8"/>
    <p:sldId id="300" r:id="rId9"/>
    <p:sldId id="301" r:id="rId10"/>
    <p:sldId id="302" r:id="rId11"/>
    <p:sldId id="267" r:id="rId12"/>
    <p:sldId id="268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iara McMackin" initials="CM" lastIdx="1" clrIdx="0">
    <p:extLst>
      <p:ext uri="{19B8F6BF-5375-455C-9EA6-DF929625EA0E}">
        <p15:presenceInfo xmlns:p15="http://schemas.microsoft.com/office/powerpoint/2012/main" userId="S::ciaramcmackin@kishogecc.ie::1d7d4184-d3d8-4f2b-a977-f992f9dbdf7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06T11:57:46.694" idx="1">
    <p:pos x="7296" y="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6F9CB3-EC8D-4CE8-A5CB-04C5B2D9E4D2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8A3A39-893C-4790-93F0-61F5E821E034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0" i="0" u="none" strike="noStrike" cap="none" baseline="0" noProof="0" dirty="0">
              <a:latin typeface="Calibri Light"/>
              <a:cs typeface="Calibri Light"/>
            </a:rPr>
            <a:t>Whole </a:t>
          </a:r>
          <a:r>
            <a:rPr lang="en-US" dirty="0">
              <a:latin typeface="Calibri Light" panose="020F0302020204030204"/>
            </a:rPr>
            <a:t>School Events</a:t>
          </a:r>
          <a:endParaRPr lang="en-US" dirty="0"/>
        </a:p>
      </dgm:t>
    </dgm:pt>
    <dgm:pt modelId="{41E62F55-26A5-4024-AF18-B2D1782F94FA}" type="parTrans" cxnId="{9ED207E7-9A38-43EF-BAA7-863730A7893F}">
      <dgm:prSet/>
      <dgm:spPr/>
      <dgm:t>
        <a:bodyPr/>
        <a:lstStyle/>
        <a:p>
          <a:endParaRPr lang="en-US"/>
        </a:p>
      </dgm:t>
    </dgm:pt>
    <dgm:pt modelId="{DB06CCEA-F943-4970-88ED-0659E605E661}" type="sibTrans" cxnId="{9ED207E7-9A38-43EF-BAA7-863730A7893F}">
      <dgm:prSet/>
      <dgm:spPr/>
      <dgm:t>
        <a:bodyPr/>
        <a:lstStyle/>
        <a:p>
          <a:endParaRPr lang="en-US"/>
        </a:p>
      </dgm:t>
    </dgm:pt>
    <dgm:pt modelId="{399641B8-0F46-49E0-8B4C-84944EEB5BCD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Resources from external groups: MASI</a:t>
          </a:r>
          <a:endParaRPr lang="en-US" dirty="0"/>
        </a:p>
      </dgm:t>
    </dgm:pt>
    <dgm:pt modelId="{416CA097-08E5-45C7-B32E-B26A2A233F33}" type="parTrans" cxnId="{1D14CE34-A294-48CF-A83F-03F16146930D}">
      <dgm:prSet/>
      <dgm:spPr/>
      <dgm:t>
        <a:bodyPr/>
        <a:lstStyle/>
        <a:p>
          <a:endParaRPr lang="en-US"/>
        </a:p>
      </dgm:t>
    </dgm:pt>
    <dgm:pt modelId="{84E72188-7850-49DB-9E11-AEF08C120A55}" type="sibTrans" cxnId="{1D14CE34-A294-48CF-A83F-03F16146930D}">
      <dgm:prSet/>
      <dgm:spPr/>
      <dgm:t>
        <a:bodyPr/>
        <a:lstStyle/>
        <a:p>
          <a:endParaRPr lang="en-US"/>
        </a:p>
      </dgm:t>
    </dgm:pt>
    <dgm:pt modelId="{0D559760-1518-4EDF-B3C9-212F13DEAFC5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Competitions: Creative Competition </a:t>
          </a:r>
          <a:endParaRPr lang="en-US" dirty="0"/>
        </a:p>
      </dgm:t>
    </dgm:pt>
    <dgm:pt modelId="{723EE885-FD99-4012-8AA3-2073B00A9263}" type="parTrans" cxnId="{4F520155-65FE-43DA-B31D-ACDA46EC174E}">
      <dgm:prSet/>
      <dgm:spPr/>
      <dgm:t>
        <a:bodyPr/>
        <a:lstStyle/>
        <a:p>
          <a:endParaRPr lang="en-US"/>
        </a:p>
      </dgm:t>
    </dgm:pt>
    <dgm:pt modelId="{B15AD3BC-D7A6-49F3-A09A-AD31CDFDD371}" type="sibTrans" cxnId="{4F520155-65FE-43DA-B31D-ACDA46EC174E}">
      <dgm:prSet/>
      <dgm:spPr/>
      <dgm:t>
        <a:bodyPr/>
        <a:lstStyle/>
        <a:p>
          <a:endParaRPr lang="en-US"/>
        </a:p>
      </dgm:t>
    </dgm:pt>
    <dgm:pt modelId="{9991E72C-3ABD-4D8B-81B1-089692AB7FB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Whole School Lessons</a:t>
          </a:r>
          <a:endParaRPr lang="en-US" dirty="0"/>
        </a:p>
      </dgm:t>
    </dgm:pt>
    <dgm:pt modelId="{58C0A48E-7536-4D92-B8AA-1BBBE2ABF0C5}" type="parTrans" cxnId="{40955160-BDE1-48AD-B228-AE1A8A8BBFC0}">
      <dgm:prSet/>
      <dgm:spPr/>
      <dgm:t>
        <a:bodyPr/>
        <a:lstStyle/>
        <a:p>
          <a:endParaRPr lang="en-US"/>
        </a:p>
      </dgm:t>
    </dgm:pt>
    <dgm:pt modelId="{A13886DE-E01C-4526-BB66-53FA68331C64}" type="sibTrans" cxnId="{40955160-BDE1-48AD-B228-AE1A8A8BBFC0}">
      <dgm:prSet/>
      <dgm:spPr/>
      <dgm:t>
        <a:bodyPr/>
        <a:lstStyle/>
        <a:p>
          <a:endParaRPr lang="en-US"/>
        </a:p>
      </dgm:t>
    </dgm:pt>
    <dgm:pt modelId="{84CC5C5F-A262-47BD-BB5C-3D433704EF38}">
      <dgm:prSet phldrT="[Text]"/>
      <dgm:spPr/>
      <dgm:t>
        <a:bodyPr/>
        <a:lstStyle/>
        <a:p>
          <a:r>
            <a:rPr lang="en-US" dirty="0"/>
            <a:t>Launch Lesson</a:t>
          </a:r>
        </a:p>
      </dgm:t>
    </dgm:pt>
    <dgm:pt modelId="{75E611E1-6E1C-487B-B004-08847D3CFD35}" type="parTrans" cxnId="{59EB8115-5808-467C-AC70-BA564C3E32A5}">
      <dgm:prSet/>
      <dgm:spPr/>
      <dgm:t>
        <a:bodyPr/>
        <a:lstStyle/>
        <a:p>
          <a:endParaRPr lang="en-US"/>
        </a:p>
      </dgm:t>
    </dgm:pt>
    <dgm:pt modelId="{F47C8DDA-4145-4CD9-A076-974A624D8F7D}" type="sibTrans" cxnId="{59EB8115-5808-467C-AC70-BA564C3E32A5}">
      <dgm:prSet/>
      <dgm:spPr/>
      <dgm:t>
        <a:bodyPr/>
        <a:lstStyle/>
        <a:p>
          <a:endParaRPr lang="en-US"/>
        </a:p>
      </dgm:t>
    </dgm:pt>
    <dgm:pt modelId="{E9AFC149-80B4-408D-8C3C-1C229210CAD4}">
      <dgm:prSet phldrT="[Text]"/>
      <dgm:spPr/>
      <dgm:t>
        <a:bodyPr/>
        <a:lstStyle/>
        <a:p>
          <a:r>
            <a:rPr lang="en-US" dirty="0" err="1"/>
            <a:t>Mincéirí</a:t>
          </a:r>
          <a:r>
            <a:rPr lang="en-US" dirty="0"/>
            <a:t> in Ireland</a:t>
          </a:r>
        </a:p>
      </dgm:t>
    </dgm:pt>
    <dgm:pt modelId="{1151D969-1703-447E-9F58-F9580D30BE87}" type="parTrans" cxnId="{8BBB7676-8201-447D-8F0F-4F6AF0A2F727}">
      <dgm:prSet/>
      <dgm:spPr/>
      <dgm:t>
        <a:bodyPr/>
        <a:lstStyle/>
        <a:p>
          <a:endParaRPr lang="en-US"/>
        </a:p>
      </dgm:t>
    </dgm:pt>
    <dgm:pt modelId="{DE09990A-9E5A-4C7D-A2BA-A123461786E8}" type="sibTrans" cxnId="{8BBB7676-8201-447D-8F0F-4F6AF0A2F727}">
      <dgm:prSet/>
      <dgm:spPr/>
      <dgm:t>
        <a:bodyPr/>
        <a:lstStyle/>
        <a:p>
          <a:endParaRPr lang="en-US"/>
        </a:p>
      </dgm:t>
    </dgm:pt>
    <dgm:pt modelId="{EE98DFCF-28D8-4266-AFB6-DA94E44B6963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Cross Curricular Coordination</a:t>
          </a:r>
          <a:endParaRPr lang="en-US" dirty="0"/>
        </a:p>
      </dgm:t>
    </dgm:pt>
    <dgm:pt modelId="{CA03AF11-75A4-42B2-9243-FC571C67DCF4}" type="parTrans" cxnId="{8ADE109B-6C3B-4409-92C4-BC883EA58A54}">
      <dgm:prSet/>
      <dgm:spPr/>
      <dgm:t>
        <a:bodyPr/>
        <a:lstStyle/>
        <a:p>
          <a:endParaRPr lang="en-US"/>
        </a:p>
      </dgm:t>
    </dgm:pt>
    <dgm:pt modelId="{0A849D89-0177-4566-8849-B444A4EE3F8E}" type="sibTrans" cxnId="{8ADE109B-6C3B-4409-92C4-BC883EA58A54}">
      <dgm:prSet/>
      <dgm:spPr/>
      <dgm:t>
        <a:bodyPr/>
        <a:lstStyle/>
        <a:p>
          <a:endParaRPr lang="en-US"/>
        </a:p>
      </dgm:t>
    </dgm:pt>
    <dgm:pt modelId="{0B0C174D-D7F8-4704-ACBC-2679CDF2EC7A}">
      <dgm:prSet phldrT="[Text]"/>
      <dgm:spPr/>
      <dgm:t>
        <a:bodyPr/>
        <a:lstStyle/>
        <a:p>
          <a:r>
            <a:rPr lang="en-US" dirty="0" err="1"/>
            <a:t>Maths</a:t>
          </a:r>
          <a:r>
            <a:rPr lang="en-US" dirty="0"/>
            <a:t> Week</a:t>
          </a:r>
        </a:p>
      </dgm:t>
    </dgm:pt>
    <dgm:pt modelId="{6442EBB1-5585-4BD3-B3EF-F909184B6377}" type="parTrans" cxnId="{FC1FEB2C-2FA1-4C2B-807E-CED8A01766F2}">
      <dgm:prSet/>
      <dgm:spPr/>
      <dgm:t>
        <a:bodyPr/>
        <a:lstStyle/>
        <a:p>
          <a:endParaRPr lang="en-US"/>
        </a:p>
      </dgm:t>
    </dgm:pt>
    <dgm:pt modelId="{98BB2194-0480-4ED1-8BE3-6323CE1D0DA1}" type="sibTrans" cxnId="{FC1FEB2C-2FA1-4C2B-807E-CED8A01766F2}">
      <dgm:prSet/>
      <dgm:spPr/>
      <dgm:t>
        <a:bodyPr/>
        <a:lstStyle/>
        <a:p>
          <a:endParaRPr lang="en-US"/>
        </a:p>
      </dgm:t>
    </dgm:pt>
    <dgm:pt modelId="{0A9AD024-8398-4685-9A8A-7843C2C1E777}">
      <dgm:prSet phldrT="[Text]"/>
      <dgm:spPr/>
      <dgm:t>
        <a:bodyPr/>
        <a:lstStyle/>
        <a:p>
          <a:r>
            <a:rPr lang="en-US" dirty="0"/>
            <a:t>History and Geography projects</a:t>
          </a:r>
        </a:p>
      </dgm:t>
    </dgm:pt>
    <dgm:pt modelId="{4DB52EEC-ABC2-476F-9861-CE865BED5CBD}" type="parTrans" cxnId="{78A0DDAD-4B19-4337-8D7E-431EEC6DAE39}">
      <dgm:prSet/>
      <dgm:spPr/>
      <dgm:t>
        <a:bodyPr/>
        <a:lstStyle/>
        <a:p>
          <a:endParaRPr lang="en-US"/>
        </a:p>
      </dgm:t>
    </dgm:pt>
    <dgm:pt modelId="{EBCFCCB5-88BA-4048-ACB9-91CC9A7CD6B8}" type="sibTrans" cxnId="{78A0DDAD-4B19-4337-8D7E-431EEC6DAE39}">
      <dgm:prSet/>
      <dgm:spPr/>
      <dgm:t>
        <a:bodyPr/>
        <a:lstStyle/>
        <a:p>
          <a:endParaRPr lang="en-US"/>
        </a:p>
      </dgm:t>
    </dgm:pt>
    <dgm:pt modelId="{58B91B12-EECA-4FF7-A33E-BDAEC989AD3C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Eth Ed Week!</a:t>
          </a:r>
        </a:p>
      </dgm:t>
    </dgm:pt>
    <dgm:pt modelId="{3910DD58-0C1B-45EC-84C0-A65DDDCAD7C9}" type="parTrans" cxnId="{71820DC1-70D6-4C38-A19A-64F64AE8C35F}">
      <dgm:prSet/>
      <dgm:spPr/>
      <dgm:t>
        <a:bodyPr/>
        <a:lstStyle/>
        <a:p>
          <a:endParaRPr lang="en-GB"/>
        </a:p>
      </dgm:t>
    </dgm:pt>
    <dgm:pt modelId="{07D5C0C7-8141-4AB4-8CDE-848C33CC373F}" type="sibTrans" cxnId="{71820DC1-70D6-4C38-A19A-64F64AE8C35F}">
      <dgm:prSet/>
      <dgm:spPr/>
      <dgm:t>
        <a:bodyPr/>
        <a:lstStyle/>
        <a:p>
          <a:endParaRPr lang="en-GB"/>
        </a:p>
      </dgm:t>
    </dgm:pt>
    <dgm:pt modelId="{6C393D30-1255-4279-90B3-48B52654D91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Student Council Diversity Day</a:t>
          </a:r>
        </a:p>
      </dgm:t>
    </dgm:pt>
    <dgm:pt modelId="{4624507F-7526-4E95-AD81-053115380C25}" type="parTrans" cxnId="{BDFFC437-FB1F-4141-AC3D-464FCC482878}">
      <dgm:prSet/>
      <dgm:spPr/>
      <dgm:t>
        <a:bodyPr/>
        <a:lstStyle/>
        <a:p>
          <a:endParaRPr lang="en-GB"/>
        </a:p>
      </dgm:t>
    </dgm:pt>
    <dgm:pt modelId="{A31678B6-3FF0-474F-9E4E-A3763131A024}" type="sibTrans" cxnId="{BDFFC437-FB1F-4141-AC3D-464FCC482878}">
      <dgm:prSet/>
      <dgm:spPr/>
      <dgm:t>
        <a:bodyPr/>
        <a:lstStyle/>
        <a:p>
          <a:endParaRPr lang="en-GB"/>
        </a:p>
      </dgm:t>
    </dgm:pt>
    <dgm:pt modelId="{84278C55-EFD4-474C-9324-C49362D92A0C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Treasure Hunt</a:t>
          </a:r>
        </a:p>
      </dgm:t>
    </dgm:pt>
    <dgm:pt modelId="{C0CA778F-569E-434F-9F64-BEA52F66B21F}" type="parTrans" cxnId="{F1729815-6690-44E9-AE3A-CF0143F2B022}">
      <dgm:prSet/>
      <dgm:spPr/>
      <dgm:t>
        <a:bodyPr/>
        <a:lstStyle/>
        <a:p>
          <a:endParaRPr lang="en-GB"/>
        </a:p>
      </dgm:t>
    </dgm:pt>
    <dgm:pt modelId="{7F3F5F43-6F72-4FEE-ACB3-69CAD6FA716E}" type="sibTrans" cxnId="{F1729815-6690-44E9-AE3A-CF0143F2B022}">
      <dgm:prSet/>
      <dgm:spPr/>
      <dgm:t>
        <a:bodyPr/>
        <a:lstStyle/>
        <a:p>
          <a:endParaRPr lang="en-GB"/>
        </a:p>
      </dgm:t>
    </dgm:pt>
    <dgm:pt modelId="{8C3E5AD4-30C7-494D-9A05-B97CC42DA31F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Visibility Posters and Transfers</a:t>
          </a:r>
        </a:p>
      </dgm:t>
    </dgm:pt>
    <dgm:pt modelId="{4B1F7F08-3D5F-4873-A208-8384B594B831}" type="parTrans" cxnId="{1C569306-8031-4A4F-9FCE-428085385BFC}">
      <dgm:prSet/>
      <dgm:spPr/>
      <dgm:t>
        <a:bodyPr/>
        <a:lstStyle/>
        <a:p>
          <a:endParaRPr lang="en-GB"/>
        </a:p>
      </dgm:t>
    </dgm:pt>
    <dgm:pt modelId="{48A3E6B8-E0DE-45B8-805F-2F82E40C9FDB}" type="sibTrans" cxnId="{1C569306-8031-4A4F-9FCE-428085385BFC}">
      <dgm:prSet/>
      <dgm:spPr/>
      <dgm:t>
        <a:bodyPr/>
        <a:lstStyle/>
        <a:p>
          <a:endParaRPr lang="en-GB"/>
        </a:p>
      </dgm:t>
    </dgm:pt>
    <dgm:pt modelId="{335E8556-9F46-45A4-99C5-B74263790F3D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Project Showcase</a:t>
          </a:r>
        </a:p>
      </dgm:t>
    </dgm:pt>
    <dgm:pt modelId="{E3EBAA23-0EBF-4075-883D-C79A5F516CB5}" type="parTrans" cxnId="{A61BED1E-0335-43EC-9916-ED2F950586BB}">
      <dgm:prSet/>
      <dgm:spPr/>
      <dgm:t>
        <a:bodyPr/>
        <a:lstStyle/>
        <a:p>
          <a:endParaRPr lang="en-GB"/>
        </a:p>
      </dgm:t>
    </dgm:pt>
    <dgm:pt modelId="{A922D45B-784D-4F61-91EB-8F4EABB8FD2D}" type="sibTrans" cxnId="{A61BED1E-0335-43EC-9916-ED2F950586BB}">
      <dgm:prSet/>
      <dgm:spPr/>
      <dgm:t>
        <a:bodyPr/>
        <a:lstStyle/>
        <a:p>
          <a:endParaRPr lang="en-GB"/>
        </a:p>
      </dgm:t>
    </dgm:pt>
    <dgm:pt modelId="{28D4FA73-E6F3-45EE-AF24-AB59475E2EDB}">
      <dgm:prSet phldrT="[Text]" phldr="0"/>
      <dgm:spPr/>
      <dgm:t>
        <a:bodyPr/>
        <a:lstStyle/>
        <a:p>
          <a:r>
            <a:rPr lang="en-US" dirty="0"/>
            <a:t>Each Year will complete a monthly project</a:t>
          </a:r>
        </a:p>
      </dgm:t>
    </dgm:pt>
    <dgm:pt modelId="{B40E3B92-BEFD-4512-8921-3B3A4DFB59AE}" type="parTrans" cxnId="{A7E1B934-8783-4F92-94A3-61D90015B31B}">
      <dgm:prSet/>
      <dgm:spPr/>
      <dgm:t>
        <a:bodyPr/>
        <a:lstStyle/>
        <a:p>
          <a:endParaRPr lang="en-GB"/>
        </a:p>
      </dgm:t>
    </dgm:pt>
    <dgm:pt modelId="{CAF010C3-3525-45E5-AA30-374A584E2F16}" type="sibTrans" cxnId="{A7E1B934-8783-4F92-94A3-61D90015B31B}">
      <dgm:prSet/>
      <dgm:spPr/>
      <dgm:t>
        <a:bodyPr/>
        <a:lstStyle/>
        <a:p>
          <a:endParaRPr lang="en-GB"/>
        </a:p>
      </dgm:t>
    </dgm:pt>
    <dgm:pt modelId="{7967166E-85B4-4257-997F-DBA05B415B8B}">
      <dgm:prSet phldrT="[Text]"/>
      <dgm:spPr/>
      <dgm:t>
        <a:bodyPr/>
        <a:lstStyle/>
        <a:p>
          <a:r>
            <a:rPr lang="en-US" dirty="0"/>
            <a:t>Fast Fashion from source to shop</a:t>
          </a:r>
        </a:p>
      </dgm:t>
    </dgm:pt>
    <dgm:pt modelId="{303471FD-FF2E-4108-BC15-DB7F52900CBB}" type="parTrans" cxnId="{EB17CAA7-93E6-42A3-98EE-5BCCB00F90AF}">
      <dgm:prSet/>
      <dgm:spPr/>
      <dgm:t>
        <a:bodyPr/>
        <a:lstStyle/>
        <a:p>
          <a:endParaRPr lang="en-GB"/>
        </a:p>
      </dgm:t>
    </dgm:pt>
    <dgm:pt modelId="{0FA87CB4-77F0-4550-8850-EBDC065DA20F}" type="sibTrans" cxnId="{EB17CAA7-93E6-42A3-98EE-5BCCB00F90AF}">
      <dgm:prSet/>
      <dgm:spPr/>
      <dgm:t>
        <a:bodyPr/>
        <a:lstStyle/>
        <a:p>
          <a:endParaRPr lang="en-GB"/>
        </a:p>
      </dgm:t>
    </dgm:pt>
    <dgm:pt modelId="{9E27EA39-1A19-4037-AD50-CE4D7A6CD3F5}" type="pres">
      <dgm:prSet presAssocID="{0E6F9CB3-EC8D-4CE8-A5CB-04C5B2D9E4D2}" presName="Name0" presStyleCnt="0">
        <dgm:presLayoutVars>
          <dgm:dir/>
          <dgm:animLvl val="lvl"/>
          <dgm:resizeHandles val="exact"/>
        </dgm:presLayoutVars>
      </dgm:prSet>
      <dgm:spPr/>
    </dgm:pt>
    <dgm:pt modelId="{3DD0580C-B085-4C2A-8FD7-8BED6F95A605}" type="pres">
      <dgm:prSet presAssocID="{0E6F9CB3-EC8D-4CE8-A5CB-04C5B2D9E4D2}" presName="tSp" presStyleCnt="0"/>
      <dgm:spPr/>
    </dgm:pt>
    <dgm:pt modelId="{E3331AB2-FA85-4295-B674-5337848EB63F}" type="pres">
      <dgm:prSet presAssocID="{0E6F9CB3-EC8D-4CE8-A5CB-04C5B2D9E4D2}" presName="bSp" presStyleCnt="0"/>
      <dgm:spPr/>
    </dgm:pt>
    <dgm:pt modelId="{ABF3B757-60A5-4476-A608-6F01FB603043}" type="pres">
      <dgm:prSet presAssocID="{0E6F9CB3-EC8D-4CE8-A5CB-04C5B2D9E4D2}" presName="process" presStyleCnt="0"/>
      <dgm:spPr/>
    </dgm:pt>
    <dgm:pt modelId="{BFA5689C-52C6-4647-883F-91E47966CECA}" type="pres">
      <dgm:prSet presAssocID="{148A3A39-893C-4790-93F0-61F5E821E034}" presName="composite1" presStyleCnt="0"/>
      <dgm:spPr/>
    </dgm:pt>
    <dgm:pt modelId="{FD092874-0F5E-40F5-899B-0352B00ACC4D}" type="pres">
      <dgm:prSet presAssocID="{148A3A39-893C-4790-93F0-61F5E821E034}" presName="dummyNode1" presStyleLbl="node1" presStyleIdx="0" presStyleCnt="4"/>
      <dgm:spPr/>
    </dgm:pt>
    <dgm:pt modelId="{3164028D-C68A-4836-8588-712912BB1F29}" type="pres">
      <dgm:prSet presAssocID="{148A3A39-893C-4790-93F0-61F5E821E034}" presName="childNode1" presStyleLbl="bgAcc1" presStyleIdx="0" presStyleCnt="4">
        <dgm:presLayoutVars>
          <dgm:bulletEnabled val="1"/>
        </dgm:presLayoutVars>
      </dgm:prSet>
      <dgm:spPr/>
    </dgm:pt>
    <dgm:pt modelId="{2863225D-A84F-47F7-93FE-F896E460CDEF}" type="pres">
      <dgm:prSet presAssocID="{148A3A39-893C-4790-93F0-61F5E821E034}" presName="childNode1tx" presStyleLbl="bgAcc1" presStyleIdx="0" presStyleCnt="4">
        <dgm:presLayoutVars>
          <dgm:bulletEnabled val="1"/>
        </dgm:presLayoutVars>
      </dgm:prSet>
      <dgm:spPr/>
    </dgm:pt>
    <dgm:pt modelId="{CC499C94-E3B9-44DD-92FB-2FA3EEC40600}" type="pres">
      <dgm:prSet presAssocID="{148A3A39-893C-4790-93F0-61F5E821E034}" presName="parentNode1" presStyleLbl="node1" presStyleIdx="0" presStyleCnt="4">
        <dgm:presLayoutVars>
          <dgm:chMax val="1"/>
          <dgm:bulletEnabled val="1"/>
        </dgm:presLayoutVars>
      </dgm:prSet>
      <dgm:spPr/>
    </dgm:pt>
    <dgm:pt modelId="{33251060-ECAD-4CA5-967D-D26DDDB25E93}" type="pres">
      <dgm:prSet presAssocID="{148A3A39-893C-4790-93F0-61F5E821E034}" presName="connSite1" presStyleCnt="0"/>
      <dgm:spPr/>
    </dgm:pt>
    <dgm:pt modelId="{260A0126-811C-40C7-9013-D7B51AC05F34}" type="pres">
      <dgm:prSet presAssocID="{DB06CCEA-F943-4970-88ED-0659E605E661}" presName="Name9" presStyleLbl="sibTrans2D1" presStyleIdx="0" presStyleCnt="3"/>
      <dgm:spPr/>
    </dgm:pt>
    <dgm:pt modelId="{C98BF136-13BA-423E-A6D5-246EBDE24041}" type="pres">
      <dgm:prSet presAssocID="{9991E72C-3ABD-4D8B-81B1-089692AB7FB6}" presName="composite2" presStyleCnt="0"/>
      <dgm:spPr/>
    </dgm:pt>
    <dgm:pt modelId="{5379ACAE-42EC-4C7B-8C21-649B10F98C56}" type="pres">
      <dgm:prSet presAssocID="{9991E72C-3ABD-4D8B-81B1-089692AB7FB6}" presName="dummyNode2" presStyleLbl="node1" presStyleIdx="0" presStyleCnt="4"/>
      <dgm:spPr/>
    </dgm:pt>
    <dgm:pt modelId="{F86FCCE1-E99D-41BB-9441-7EB00E86EFFD}" type="pres">
      <dgm:prSet presAssocID="{9991E72C-3ABD-4D8B-81B1-089692AB7FB6}" presName="childNode2" presStyleLbl="bgAcc1" presStyleIdx="1" presStyleCnt="4">
        <dgm:presLayoutVars>
          <dgm:bulletEnabled val="1"/>
        </dgm:presLayoutVars>
      </dgm:prSet>
      <dgm:spPr/>
    </dgm:pt>
    <dgm:pt modelId="{BDD17788-5B6A-4D46-8ABC-977063BC0E4F}" type="pres">
      <dgm:prSet presAssocID="{9991E72C-3ABD-4D8B-81B1-089692AB7FB6}" presName="childNode2tx" presStyleLbl="bgAcc1" presStyleIdx="1" presStyleCnt="4">
        <dgm:presLayoutVars>
          <dgm:bulletEnabled val="1"/>
        </dgm:presLayoutVars>
      </dgm:prSet>
      <dgm:spPr/>
    </dgm:pt>
    <dgm:pt modelId="{D3AA4F56-4A3A-4738-B56D-BB7E584397EB}" type="pres">
      <dgm:prSet presAssocID="{9991E72C-3ABD-4D8B-81B1-089692AB7FB6}" presName="parentNode2" presStyleLbl="node1" presStyleIdx="1" presStyleCnt="4">
        <dgm:presLayoutVars>
          <dgm:chMax val="0"/>
          <dgm:bulletEnabled val="1"/>
        </dgm:presLayoutVars>
      </dgm:prSet>
      <dgm:spPr/>
    </dgm:pt>
    <dgm:pt modelId="{C470FF4A-EE3F-4117-B49E-4DFB8CD7F7B4}" type="pres">
      <dgm:prSet presAssocID="{9991E72C-3ABD-4D8B-81B1-089692AB7FB6}" presName="connSite2" presStyleCnt="0"/>
      <dgm:spPr/>
    </dgm:pt>
    <dgm:pt modelId="{61A2FE1E-C32E-4984-BD26-3E910A7550E6}" type="pres">
      <dgm:prSet presAssocID="{A13886DE-E01C-4526-BB66-53FA68331C64}" presName="Name18" presStyleLbl="sibTrans2D1" presStyleIdx="1" presStyleCnt="3"/>
      <dgm:spPr/>
    </dgm:pt>
    <dgm:pt modelId="{163E29C5-F6FB-4D08-88B9-BE3EE0310853}" type="pres">
      <dgm:prSet presAssocID="{EE98DFCF-28D8-4266-AFB6-DA94E44B6963}" presName="composite1" presStyleCnt="0"/>
      <dgm:spPr/>
    </dgm:pt>
    <dgm:pt modelId="{5031BE93-B4EE-4FC5-87CF-7AB645457D2D}" type="pres">
      <dgm:prSet presAssocID="{EE98DFCF-28D8-4266-AFB6-DA94E44B6963}" presName="dummyNode1" presStyleLbl="node1" presStyleIdx="1" presStyleCnt="4"/>
      <dgm:spPr/>
    </dgm:pt>
    <dgm:pt modelId="{9DB017EB-B1CD-4CFA-917C-0B5B18A8B51F}" type="pres">
      <dgm:prSet presAssocID="{EE98DFCF-28D8-4266-AFB6-DA94E44B6963}" presName="childNode1" presStyleLbl="bgAcc1" presStyleIdx="2" presStyleCnt="4">
        <dgm:presLayoutVars>
          <dgm:bulletEnabled val="1"/>
        </dgm:presLayoutVars>
      </dgm:prSet>
      <dgm:spPr/>
    </dgm:pt>
    <dgm:pt modelId="{CBC79729-E318-498E-BD64-374A32029C6F}" type="pres">
      <dgm:prSet presAssocID="{EE98DFCF-28D8-4266-AFB6-DA94E44B6963}" presName="childNode1tx" presStyleLbl="bgAcc1" presStyleIdx="2" presStyleCnt="4">
        <dgm:presLayoutVars>
          <dgm:bulletEnabled val="1"/>
        </dgm:presLayoutVars>
      </dgm:prSet>
      <dgm:spPr/>
    </dgm:pt>
    <dgm:pt modelId="{45D5EF72-25C3-4FF2-BE88-7DFF7934F8F7}" type="pres">
      <dgm:prSet presAssocID="{EE98DFCF-28D8-4266-AFB6-DA94E44B6963}" presName="parentNode1" presStyleLbl="node1" presStyleIdx="2" presStyleCnt="4">
        <dgm:presLayoutVars>
          <dgm:chMax val="1"/>
          <dgm:bulletEnabled val="1"/>
        </dgm:presLayoutVars>
      </dgm:prSet>
      <dgm:spPr/>
    </dgm:pt>
    <dgm:pt modelId="{5C101486-D3ED-4F6A-8C44-391E5A95338E}" type="pres">
      <dgm:prSet presAssocID="{EE98DFCF-28D8-4266-AFB6-DA94E44B6963}" presName="connSite1" presStyleCnt="0"/>
      <dgm:spPr/>
    </dgm:pt>
    <dgm:pt modelId="{3E6A49D5-3A81-49FF-8B7D-462CF500639C}" type="pres">
      <dgm:prSet presAssocID="{0A849D89-0177-4566-8849-B444A4EE3F8E}" presName="Name9" presStyleLbl="sibTrans2D1" presStyleIdx="2" presStyleCnt="3"/>
      <dgm:spPr/>
    </dgm:pt>
    <dgm:pt modelId="{D67AF0FE-D979-4FCF-9366-FC1128283D3F}" type="pres">
      <dgm:prSet presAssocID="{58B91B12-EECA-4FF7-A33E-BDAEC989AD3C}" presName="composite2" presStyleCnt="0"/>
      <dgm:spPr/>
    </dgm:pt>
    <dgm:pt modelId="{90362114-3921-4A2B-B73D-0DFDDDBA1BF8}" type="pres">
      <dgm:prSet presAssocID="{58B91B12-EECA-4FF7-A33E-BDAEC989AD3C}" presName="dummyNode2" presStyleLbl="node1" presStyleIdx="2" presStyleCnt="4"/>
      <dgm:spPr/>
    </dgm:pt>
    <dgm:pt modelId="{9E2C3211-363B-4E57-BA78-1AA54AD1C283}" type="pres">
      <dgm:prSet presAssocID="{58B91B12-EECA-4FF7-A33E-BDAEC989AD3C}" presName="childNode2" presStyleLbl="bgAcc1" presStyleIdx="3" presStyleCnt="4">
        <dgm:presLayoutVars>
          <dgm:bulletEnabled val="1"/>
        </dgm:presLayoutVars>
      </dgm:prSet>
      <dgm:spPr/>
    </dgm:pt>
    <dgm:pt modelId="{12472D70-B0D0-478D-9DDE-7C6B9FDE6DEA}" type="pres">
      <dgm:prSet presAssocID="{58B91B12-EECA-4FF7-A33E-BDAEC989AD3C}" presName="childNode2tx" presStyleLbl="bgAcc1" presStyleIdx="3" presStyleCnt="4">
        <dgm:presLayoutVars>
          <dgm:bulletEnabled val="1"/>
        </dgm:presLayoutVars>
      </dgm:prSet>
      <dgm:spPr/>
    </dgm:pt>
    <dgm:pt modelId="{A6106368-BEA1-4128-A4D9-567D060DF7BE}" type="pres">
      <dgm:prSet presAssocID="{58B91B12-EECA-4FF7-A33E-BDAEC989AD3C}" presName="parentNode2" presStyleLbl="node1" presStyleIdx="3" presStyleCnt="4">
        <dgm:presLayoutVars>
          <dgm:chMax val="0"/>
          <dgm:bulletEnabled val="1"/>
        </dgm:presLayoutVars>
      </dgm:prSet>
      <dgm:spPr/>
    </dgm:pt>
    <dgm:pt modelId="{B7745AA8-94B1-41D7-96D1-75D02DD08C51}" type="pres">
      <dgm:prSet presAssocID="{58B91B12-EECA-4FF7-A33E-BDAEC989AD3C}" presName="connSite2" presStyleCnt="0"/>
      <dgm:spPr/>
    </dgm:pt>
  </dgm:ptLst>
  <dgm:cxnLst>
    <dgm:cxn modelId="{1C569306-8031-4A4F-9FCE-428085385BFC}" srcId="{58B91B12-EECA-4FF7-A33E-BDAEC989AD3C}" destId="{8C3E5AD4-30C7-494D-9A05-B97CC42DA31F}" srcOrd="2" destOrd="0" parTransId="{4B1F7F08-3D5F-4873-A208-8384B594B831}" sibTransId="{48A3E6B8-E0DE-45B8-805F-2F82E40C9FDB}"/>
    <dgm:cxn modelId="{2F610609-7E13-41AC-8C8B-3D8F0B363E64}" type="presOf" srcId="{9991E72C-3ABD-4D8B-81B1-089692AB7FB6}" destId="{D3AA4F56-4A3A-4738-B56D-BB7E584397EB}" srcOrd="0" destOrd="0" presId="urn:microsoft.com/office/officeart/2005/8/layout/hProcess4"/>
    <dgm:cxn modelId="{6D672615-A217-4140-B0AC-5ACF22C13194}" type="presOf" srcId="{EE98DFCF-28D8-4266-AFB6-DA94E44B6963}" destId="{45D5EF72-25C3-4FF2-BE88-7DFF7934F8F7}" srcOrd="0" destOrd="0" presId="urn:microsoft.com/office/officeart/2005/8/layout/hProcess4"/>
    <dgm:cxn modelId="{59EB8115-5808-467C-AC70-BA564C3E32A5}" srcId="{9991E72C-3ABD-4D8B-81B1-089692AB7FB6}" destId="{84CC5C5F-A262-47BD-BB5C-3D433704EF38}" srcOrd="0" destOrd="0" parTransId="{75E611E1-6E1C-487B-B004-08847D3CFD35}" sibTransId="{F47C8DDA-4145-4CD9-A076-974A624D8F7D}"/>
    <dgm:cxn modelId="{F1729815-6690-44E9-AE3A-CF0143F2B022}" srcId="{58B91B12-EECA-4FF7-A33E-BDAEC989AD3C}" destId="{84278C55-EFD4-474C-9324-C49362D92A0C}" srcOrd="1" destOrd="0" parTransId="{C0CA778F-569E-434F-9F64-BEA52F66B21F}" sibTransId="{7F3F5F43-6F72-4FEE-ACB3-69CAD6FA716E}"/>
    <dgm:cxn modelId="{A61BED1E-0335-43EC-9916-ED2F950586BB}" srcId="{58B91B12-EECA-4FF7-A33E-BDAEC989AD3C}" destId="{335E8556-9F46-45A4-99C5-B74263790F3D}" srcOrd="3" destOrd="0" parTransId="{E3EBAA23-0EBF-4075-883D-C79A5F516CB5}" sibTransId="{A922D45B-784D-4F61-91EB-8F4EABB8FD2D}"/>
    <dgm:cxn modelId="{CD99142A-D5F2-4720-9EBB-6020D0F55273}" type="presOf" srcId="{8C3E5AD4-30C7-494D-9A05-B97CC42DA31F}" destId="{9E2C3211-363B-4E57-BA78-1AA54AD1C283}" srcOrd="0" destOrd="2" presId="urn:microsoft.com/office/officeart/2005/8/layout/hProcess4"/>
    <dgm:cxn modelId="{51D7622B-E077-495D-905F-3A657C6E704C}" type="presOf" srcId="{0A9AD024-8398-4685-9A8A-7843C2C1E777}" destId="{9DB017EB-B1CD-4CFA-917C-0B5B18A8B51F}" srcOrd="0" destOrd="1" presId="urn:microsoft.com/office/officeart/2005/8/layout/hProcess4"/>
    <dgm:cxn modelId="{FC1FEB2C-2FA1-4C2B-807E-CED8A01766F2}" srcId="{EE98DFCF-28D8-4266-AFB6-DA94E44B6963}" destId="{0B0C174D-D7F8-4704-ACBC-2679CDF2EC7A}" srcOrd="0" destOrd="0" parTransId="{6442EBB1-5585-4BD3-B3EF-F909184B6377}" sibTransId="{98BB2194-0480-4ED1-8BE3-6323CE1D0DA1}"/>
    <dgm:cxn modelId="{1C029F2E-4596-4448-B4D3-E4A8EBC265CD}" type="presOf" srcId="{399641B8-0F46-49E0-8B4C-84944EEB5BCD}" destId="{2863225D-A84F-47F7-93FE-F896E460CDEF}" srcOrd="1" destOrd="0" presId="urn:microsoft.com/office/officeart/2005/8/layout/hProcess4"/>
    <dgm:cxn modelId="{1F52A92F-B032-4AE2-B7EE-D42F6FB2A6BE}" type="presOf" srcId="{399641B8-0F46-49E0-8B4C-84944EEB5BCD}" destId="{3164028D-C68A-4836-8588-712912BB1F29}" srcOrd="0" destOrd="0" presId="urn:microsoft.com/office/officeart/2005/8/layout/hProcess4"/>
    <dgm:cxn modelId="{A7E1B934-8783-4F92-94A3-61D90015B31B}" srcId="{148A3A39-893C-4790-93F0-61F5E821E034}" destId="{28D4FA73-E6F3-45EE-AF24-AB59475E2EDB}" srcOrd="2" destOrd="0" parTransId="{B40E3B92-BEFD-4512-8921-3B3A4DFB59AE}" sibTransId="{CAF010C3-3525-45E5-AA30-374A584E2F16}"/>
    <dgm:cxn modelId="{1D14CE34-A294-48CF-A83F-03F16146930D}" srcId="{148A3A39-893C-4790-93F0-61F5E821E034}" destId="{399641B8-0F46-49E0-8B4C-84944EEB5BCD}" srcOrd="0" destOrd="0" parTransId="{416CA097-08E5-45C7-B32E-B26A2A233F33}" sibTransId="{84E72188-7850-49DB-9E11-AEF08C120A55}"/>
    <dgm:cxn modelId="{BDFFC437-FB1F-4141-AC3D-464FCC482878}" srcId="{58B91B12-EECA-4FF7-A33E-BDAEC989AD3C}" destId="{6C393D30-1255-4279-90B3-48B52654D911}" srcOrd="0" destOrd="0" parTransId="{4624507F-7526-4E95-AD81-053115380C25}" sibTransId="{A31678B6-3FF0-474F-9E4E-A3763131A024}"/>
    <dgm:cxn modelId="{B56C305D-0BEA-494B-9393-DBC2829033EE}" type="presOf" srcId="{84CC5C5F-A262-47BD-BB5C-3D433704EF38}" destId="{BDD17788-5B6A-4D46-8ABC-977063BC0E4F}" srcOrd="1" destOrd="0" presId="urn:microsoft.com/office/officeart/2005/8/layout/hProcess4"/>
    <dgm:cxn modelId="{40955160-BDE1-48AD-B228-AE1A8A8BBFC0}" srcId="{0E6F9CB3-EC8D-4CE8-A5CB-04C5B2D9E4D2}" destId="{9991E72C-3ABD-4D8B-81B1-089692AB7FB6}" srcOrd="1" destOrd="0" parTransId="{58C0A48E-7536-4D92-B8AA-1BBBE2ABF0C5}" sibTransId="{A13886DE-E01C-4526-BB66-53FA68331C64}"/>
    <dgm:cxn modelId="{B5CA4864-0555-4CC7-9F8F-DBD590A8E291}" type="presOf" srcId="{6C393D30-1255-4279-90B3-48B52654D911}" destId="{9E2C3211-363B-4E57-BA78-1AA54AD1C283}" srcOrd="0" destOrd="0" presId="urn:microsoft.com/office/officeart/2005/8/layout/hProcess4"/>
    <dgm:cxn modelId="{AE6F4769-F872-4302-BFED-3402553A281E}" type="presOf" srcId="{7967166E-85B4-4257-997F-DBA05B415B8B}" destId="{F86FCCE1-E99D-41BB-9441-7EB00E86EFFD}" srcOrd="0" destOrd="2" presId="urn:microsoft.com/office/officeart/2005/8/layout/hProcess4"/>
    <dgm:cxn modelId="{4661B749-A863-4465-8FDF-10CE7C48BAB3}" type="presOf" srcId="{84278C55-EFD4-474C-9324-C49362D92A0C}" destId="{12472D70-B0D0-478D-9DDE-7C6B9FDE6DEA}" srcOrd="1" destOrd="1" presId="urn:microsoft.com/office/officeart/2005/8/layout/hProcess4"/>
    <dgm:cxn modelId="{65603B70-A0B4-436C-BE9E-A698CC3B007B}" type="presOf" srcId="{6C393D30-1255-4279-90B3-48B52654D911}" destId="{12472D70-B0D0-478D-9DDE-7C6B9FDE6DEA}" srcOrd="1" destOrd="0" presId="urn:microsoft.com/office/officeart/2005/8/layout/hProcess4"/>
    <dgm:cxn modelId="{E34D3C70-A0ED-4DAC-B40C-3DE855900B30}" type="presOf" srcId="{E9AFC149-80B4-408D-8C3C-1C229210CAD4}" destId="{BDD17788-5B6A-4D46-8ABC-977063BC0E4F}" srcOrd="1" destOrd="1" presId="urn:microsoft.com/office/officeart/2005/8/layout/hProcess4"/>
    <dgm:cxn modelId="{05C6F450-A048-4473-8F4A-0C8B208620C6}" type="presOf" srcId="{335E8556-9F46-45A4-99C5-B74263790F3D}" destId="{9E2C3211-363B-4E57-BA78-1AA54AD1C283}" srcOrd="0" destOrd="3" presId="urn:microsoft.com/office/officeart/2005/8/layout/hProcess4"/>
    <dgm:cxn modelId="{4F520155-65FE-43DA-B31D-ACDA46EC174E}" srcId="{148A3A39-893C-4790-93F0-61F5E821E034}" destId="{0D559760-1518-4EDF-B3C9-212F13DEAFC5}" srcOrd="1" destOrd="0" parTransId="{723EE885-FD99-4012-8AA3-2073B00A9263}" sibTransId="{B15AD3BC-D7A6-49F3-A09A-AD31CDFDD371}"/>
    <dgm:cxn modelId="{033AF875-DFDA-46E1-ADE6-67631CE16A38}" type="presOf" srcId="{0B0C174D-D7F8-4704-ACBC-2679CDF2EC7A}" destId="{CBC79729-E318-498E-BD64-374A32029C6F}" srcOrd="1" destOrd="0" presId="urn:microsoft.com/office/officeart/2005/8/layout/hProcess4"/>
    <dgm:cxn modelId="{3BDB6276-8F67-48A2-84D2-B1D4596EC8CA}" type="presOf" srcId="{7967166E-85B4-4257-997F-DBA05B415B8B}" destId="{BDD17788-5B6A-4D46-8ABC-977063BC0E4F}" srcOrd="1" destOrd="2" presId="urn:microsoft.com/office/officeart/2005/8/layout/hProcess4"/>
    <dgm:cxn modelId="{8BBB7676-8201-447D-8F0F-4F6AF0A2F727}" srcId="{9991E72C-3ABD-4D8B-81B1-089692AB7FB6}" destId="{E9AFC149-80B4-408D-8C3C-1C229210CAD4}" srcOrd="1" destOrd="0" parTransId="{1151D969-1703-447E-9F58-F9580D30BE87}" sibTransId="{DE09990A-9E5A-4C7D-A2BA-A123461786E8}"/>
    <dgm:cxn modelId="{3297277B-8625-4DAE-BEC8-E3A33EA45158}" type="presOf" srcId="{0E6F9CB3-EC8D-4CE8-A5CB-04C5B2D9E4D2}" destId="{9E27EA39-1A19-4037-AD50-CE4D7A6CD3F5}" srcOrd="0" destOrd="0" presId="urn:microsoft.com/office/officeart/2005/8/layout/hProcess4"/>
    <dgm:cxn modelId="{3C2DD77F-E81D-437E-B511-4F2201DAFA52}" type="presOf" srcId="{0A9AD024-8398-4685-9A8A-7843C2C1E777}" destId="{CBC79729-E318-498E-BD64-374A32029C6F}" srcOrd="1" destOrd="1" presId="urn:microsoft.com/office/officeart/2005/8/layout/hProcess4"/>
    <dgm:cxn modelId="{8B6C3B86-910E-47C7-9EE7-36E716E896DD}" type="presOf" srcId="{84278C55-EFD4-474C-9324-C49362D92A0C}" destId="{9E2C3211-363B-4E57-BA78-1AA54AD1C283}" srcOrd="0" destOrd="1" presId="urn:microsoft.com/office/officeart/2005/8/layout/hProcess4"/>
    <dgm:cxn modelId="{8F48F492-9499-43AA-AFE1-10649A584755}" type="presOf" srcId="{0D559760-1518-4EDF-B3C9-212F13DEAFC5}" destId="{3164028D-C68A-4836-8588-712912BB1F29}" srcOrd="0" destOrd="1" presId="urn:microsoft.com/office/officeart/2005/8/layout/hProcess4"/>
    <dgm:cxn modelId="{8ADE109B-6C3B-4409-92C4-BC883EA58A54}" srcId="{0E6F9CB3-EC8D-4CE8-A5CB-04C5B2D9E4D2}" destId="{EE98DFCF-28D8-4266-AFB6-DA94E44B6963}" srcOrd="2" destOrd="0" parTransId="{CA03AF11-75A4-42B2-9243-FC571C67DCF4}" sibTransId="{0A849D89-0177-4566-8849-B444A4EE3F8E}"/>
    <dgm:cxn modelId="{EB17CAA7-93E6-42A3-98EE-5BCCB00F90AF}" srcId="{9991E72C-3ABD-4D8B-81B1-089692AB7FB6}" destId="{7967166E-85B4-4257-997F-DBA05B415B8B}" srcOrd="2" destOrd="0" parTransId="{303471FD-FF2E-4108-BC15-DB7F52900CBB}" sibTransId="{0FA87CB4-77F0-4550-8850-EBDC065DA20F}"/>
    <dgm:cxn modelId="{78A0DDAD-4B19-4337-8D7E-431EEC6DAE39}" srcId="{EE98DFCF-28D8-4266-AFB6-DA94E44B6963}" destId="{0A9AD024-8398-4685-9A8A-7843C2C1E777}" srcOrd="1" destOrd="0" parTransId="{4DB52EEC-ABC2-476F-9861-CE865BED5CBD}" sibTransId="{EBCFCCB5-88BA-4048-ACB9-91CC9A7CD6B8}"/>
    <dgm:cxn modelId="{41D1A7B1-A3CA-4F83-ABE4-0B6F24651112}" type="presOf" srcId="{8C3E5AD4-30C7-494D-9A05-B97CC42DA31F}" destId="{12472D70-B0D0-478D-9DDE-7C6B9FDE6DEA}" srcOrd="1" destOrd="2" presId="urn:microsoft.com/office/officeart/2005/8/layout/hProcess4"/>
    <dgm:cxn modelId="{F15AD3B1-C988-4910-B711-E562658EA00E}" type="presOf" srcId="{0D559760-1518-4EDF-B3C9-212F13DEAFC5}" destId="{2863225D-A84F-47F7-93FE-F896E460CDEF}" srcOrd="1" destOrd="1" presId="urn:microsoft.com/office/officeart/2005/8/layout/hProcess4"/>
    <dgm:cxn modelId="{D24A2ABA-2D25-42C2-B8C0-6FB3F9557EC2}" type="presOf" srcId="{0A849D89-0177-4566-8849-B444A4EE3F8E}" destId="{3E6A49D5-3A81-49FF-8B7D-462CF500639C}" srcOrd="0" destOrd="0" presId="urn:microsoft.com/office/officeart/2005/8/layout/hProcess4"/>
    <dgm:cxn modelId="{BC222BBA-C3DE-4B9D-90E9-AB06064A407A}" type="presOf" srcId="{84CC5C5F-A262-47BD-BB5C-3D433704EF38}" destId="{F86FCCE1-E99D-41BB-9441-7EB00E86EFFD}" srcOrd="0" destOrd="0" presId="urn:microsoft.com/office/officeart/2005/8/layout/hProcess4"/>
    <dgm:cxn modelId="{28B942BF-FE5F-4571-96AB-DA14A5A9D0E1}" type="presOf" srcId="{28D4FA73-E6F3-45EE-AF24-AB59475E2EDB}" destId="{3164028D-C68A-4836-8588-712912BB1F29}" srcOrd="0" destOrd="2" presId="urn:microsoft.com/office/officeart/2005/8/layout/hProcess4"/>
    <dgm:cxn modelId="{71820DC1-70D6-4C38-A19A-64F64AE8C35F}" srcId="{0E6F9CB3-EC8D-4CE8-A5CB-04C5B2D9E4D2}" destId="{58B91B12-EECA-4FF7-A33E-BDAEC989AD3C}" srcOrd="3" destOrd="0" parTransId="{3910DD58-0C1B-45EC-84C0-A65DDDCAD7C9}" sibTransId="{07D5C0C7-8141-4AB4-8CDE-848C33CC373F}"/>
    <dgm:cxn modelId="{679EA2C2-96F1-4C82-A854-0BC29AE92AF0}" type="presOf" srcId="{335E8556-9F46-45A4-99C5-B74263790F3D}" destId="{12472D70-B0D0-478D-9DDE-7C6B9FDE6DEA}" srcOrd="1" destOrd="3" presId="urn:microsoft.com/office/officeart/2005/8/layout/hProcess4"/>
    <dgm:cxn modelId="{A476A4D7-A3B5-455D-AC30-7667E8D34B70}" type="presOf" srcId="{0B0C174D-D7F8-4704-ACBC-2679CDF2EC7A}" destId="{9DB017EB-B1CD-4CFA-917C-0B5B18A8B51F}" srcOrd="0" destOrd="0" presId="urn:microsoft.com/office/officeart/2005/8/layout/hProcess4"/>
    <dgm:cxn modelId="{D13BD3E0-F2FD-4CA4-89C6-35E225A7F61E}" type="presOf" srcId="{DB06CCEA-F943-4970-88ED-0659E605E661}" destId="{260A0126-811C-40C7-9013-D7B51AC05F34}" srcOrd="0" destOrd="0" presId="urn:microsoft.com/office/officeart/2005/8/layout/hProcess4"/>
    <dgm:cxn modelId="{21772BE1-0BC2-4C87-89AC-37B340C5937E}" type="presOf" srcId="{E9AFC149-80B4-408D-8C3C-1C229210CAD4}" destId="{F86FCCE1-E99D-41BB-9441-7EB00E86EFFD}" srcOrd="0" destOrd="1" presId="urn:microsoft.com/office/officeart/2005/8/layout/hProcess4"/>
    <dgm:cxn modelId="{9ED207E7-9A38-43EF-BAA7-863730A7893F}" srcId="{0E6F9CB3-EC8D-4CE8-A5CB-04C5B2D9E4D2}" destId="{148A3A39-893C-4790-93F0-61F5E821E034}" srcOrd="0" destOrd="0" parTransId="{41E62F55-26A5-4024-AF18-B2D1782F94FA}" sibTransId="{DB06CCEA-F943-4970-88ED-0659E605E661}"/>
    <dgm:cxn modelId="{E9EA48EE-E897-4C48-8392-3618DF084B6B}" type="presOf" srcId="{28D4FA73-E6F3-45EE-AF24-AB59475E2EDB}" destId="{2863225D-A84F-47F7-93FE-F896E460CDEF}" srcOrd="1" destOrd="2" presId="urn:microsoft.com/office/officeart/2005/8/layout/hProcess4"/>
    <dgm:cxn modelId="{7CC4CAEE-A18B-42F4-A260-44E073E41C50}" type="presOf" srcId="{58B91B12-EECA-4FF7-A33E-BDAEC989AD3C}" destId="{A6106368-BEA1-4128-A4D9-567D060DF7BE}" srcOrd="0" destOrd="0" presId="urn:microsoft.com/office/officeart/2005/8/layout/hProcess4"/>
    <dgm:cxn modelId="{4DFC71F5-9F47-48DC-9903-4720F564B3EF}" type="presOf" srcId="{A13886DE-E01C-4526-BB66-53FA68331C64}" destId="{61A2FE1E-C32E-4984-BD26-3E910A7550E6}" srcOrd="0" destOrd="0" presId="urn:microsoft.com/office/officeart/2005/8/layout/hProcess4"/>
    <dgm:cxn modelId="{A517C4FF-16D8-4CE0-8936-2D89EFB3C2BC}" type="presOf" srcId="{148A3A39-893C-4790-93F0-61F5E821E034}" destId="{CC499C94-E3B9-44DD-92FB-2FA3EEC40600}" srcOrd="0" destOrd="0" presId="urn:microsoft.com/office/officeart/2005/8/layout/hProcess4"/>
    <dgm:cxn modelId="{D277BF2B-68A4-49E1-BD6B-034CB835A3B3}" type="presParOf" srcId="{9E27EA39-1A19-4037-AD50-CE4D7A6CD3F5}" destId="{3DD0580C-B085-4C2A-8FD7-8BED6F95A605}" srcOrd="0" destOrd="0" presId="urn:microsoft.com/office/officeart/2005/8/layout/hProcess4"/>
    <dgm:cxn modelId="{422A8CA9-8D84-458A-AE5E-144BCE115FD3}" type="presParOf" srcId="{9E27EA39-1A19-4037-AD50-CE4D7A6CD3F5}" destId="{E3331AB2-FA85-4295-B674-5337848EB63F}" srcOrd="1" destOrd="0" presId="urn:microsoft.com/office/officeart/2005/8/layout/hProcess4"/>
    <dgm:cxn modelId="{4811073F-1876-4559-92C4-28D514D9B8EA}" type="presParOf" srcId="{9E27EA39-1A19-4037-AD50-CE4D7A6CD3F5}" destId="{ABF3B757-60A5-4476-A608-6F01FB603043}" srcOrd="2" destOrd="0" presId="urn:microsoft.com/office/officeart/2005/8/layout/hProcess4"/>
    <dgm:cxn modelId="{0D95C606-3EF8-4C73-8D2A-CCC2009F6F33}" type="presParOf" srcId="{ABF3B757-60A5-4476-A608-6F01FB603043}" destId="{BFA5689C-52C6-4647-883F-91E47966CECA}" srcOrd="0" destOrd="0" presId="urn:microsoft.com/office/officeart/2005/8/layout/hProcess4"/>
    <dgm:cxn modelId="{E7DF9800-F734-4E2D-ACA8-F515802D7CDB}" type="presParOf" srcId="{BFA5689C-52C6-4647-883F-91E47966CECA}" destId="{FD092874-0F5E-40F5-899B-0352B00ACC4D}" srcOrd="0" destOrd="0" presId="urn:microsoft.com/office/officeart/2005/8/layout/hProcess4"/>
    <dgm:cxn modelId="{AB1B30F7-5B81-4C79-8B01-3425E4A5C8CA}" type="presParOf" srcId="{BFA5689C-52C6-4647-883F-91E47966CECA}" destId="{3164028D-C68A-4836-8588-712912BB1F29}" srcOrd="1" destOrd="0" presId="urn:microsoft.com/office/officeart/2005/8/layout/hProcess4"/>
    <dgm:cxn modelId="{696410BD-6514-49DB-8FE9-3E0EA6F0F431}" type="presParOf" srcId="{BFA5689C-52C6-4647-883F-91E47966CECA}" destId="{2863225D-A84F-47F7-93FE-F896E460CDEF}" srcOrd="2" destOrd="0" presId="urn:microsoft.com/office/officeart/2005/8/layout/hProcess4"/>
    <dgm:cxn modelId="{262D16B3-21FD-4103-B691-B9A83CD7E363}" type="presParOf" srcId="{BFA5689C-52C6-4647-883F-91E47966CECA}" destId="{CC499C94-E3B9-44DD-92FB-2FA3EEC40600}" srcOrd="3" destOrd="0" presId="urn:microsoft.com/office/officeart/2005/8/layout/hProcess4"/>
    <dgm:cxn modelId="{46F6BFD0-D047-434B-96E8-CABD60E5F3EA}" type="presParOf" srcId="{BFA5689C-52C6-4647-883F-91E47966CECA}" destId="{33251060-ECAD-4CA5-967D-D26DDDB25E93}" srcOrd="4" destOrd="0" presId="urn:microsoft.com/office/officeart/2005/8/layout/hProcess4"/>
    <dgm:cxn modelId="{A5FA1A74-EA89-4A9A-99AE-D09732BFCA3B}" type="presParOf" srcId="{ABF3B757-60A5-4476-A608-6F01FB603043}" destId="{260A0126-811C-40C7-9013-D7B51AC05F34}" srcOrd="1" destOrd="0" presId="urn:microsoft.com/office/officeart/2005/8/layout/hProcess4"/>
    <dgm:cxn modelId="{A0491492-F1D7-4BB9-A7D6-4B25F0118679}" type="presParOf" srcId="{ABF3B757-60A5-4476-A608-6F01FB603043}" destId="{C98BF136-13BA-423E-A6D5-246EBDE24041}" srcOrd="2" destOrd="0" presId="urn:microsoft.com/office/officeart/2005/8/layout/hProcess4"/>
    <dgm:cxn modelId="{79C1B68D-2CF2-4362-ABE8-2D57A45AF036}" type="presParOf" srcId="{C98BF136-13BA-423E-A6D5-246EBDE24041}" destId="{5379ACAE-42EC-4C7B-8C21-649B10F98C56}" srcOrd="0" destOrd="0" presId="urn:microsoft.com/office/officeart/2005/8/layout/hProcess4"/>
    <dgm:cxn modelId="{776202A6-3AC3-4DC4-8825-664DBBC4F1EC}" type="presParOf" srcId="{C98BF136-13BA-423E-A6D5-246EBDE24041}" destId="{F86FCCE1-E99D-41BB-9441-7EB00E86EFFD}" srcOrd="1" destOrd="0" presId="urn:microsoft.com/office/officeart/2005/8/layout/hProcess4"/>
    <dgm:cxn modelId="{0C4860DA-7E04-4AF1-991F-A7566D3B03A0}" type="presParOf" srcId="{C98BF136-13BA-423E-A6D5-246EBDE24041}" destId="{BDD17788-5B6A-4D46-8ABC-977063BC0E4F}" srcOrd="2" destOrd="0" presId="urn:microsoft.com/office/officeart/2005/8/layout/hProcess4"/>
    <dgm:cxn modelId="{3B8BB0B0-EB4D-42DB-A8D8-1A955D417CA0}" type="presParOf" srcId="{C98BF136-13BA-423E-A6D5-246EBDE24041}" destId="{D3AA4F56-4A3A-4738-B56D-BB7E584397EB}" srcOrd="3" destOrd="0" presId="urn:microsoft.com/office/officeart/2005/8/layout/hProcess4"/>
    <dgm:cxn modelId="{6D78F63D-C2D9-4002-B7F4-7B8EE9109F28}" type="presParOf" srcId="{C98BF136-13BA-423E-A6D5-246EBDE24041}" destId="{C470FF4A-EE3F-4117-B49E-4DFB8CD7F7B4}" srcOrd="4" destOrd="0" presId="urn:microsoft.com/office/officeart/2005/8/layout/hProcess4"/>
    <dgm:cxn modelId="{B21EA23F-BC1B-48F0-806E-BC3D8C92670F}" type="presParOf" srcId="{ABF3B757-60A5-4476-A608-6F01FB603043}" destId="{61A2FE1E-C32E-4984-BD26-3E910A7550E6}" srcOrd="3" destOrd="0" presId="urn:microsoft.com/office/officeart/2005/8/layout/hProcess4"/>
    <dgm:cxn modelId="{3F402E0B-5F17-468B-BF13-11FB3841CDA2}" type="presParOf" srcId="{ABF3B757-60A5-4476-A608-6F01FB603043}" destId="{163E29C5-F6FB-4D08-88B9-BE3EE0310853}" srcOrd="4" destOrd="0" presId="urn:microsoft.com/office/officeart/2005/8/layout/hProcess4"/>
    <dgm:cxn modelId="{AB33EB7A-2A9D-4D1C-BB0C-6A92D7C63208}" type="presParOf" srcId="{163E29C5-F6FB-4D08-88B9-BE3EE0310853}" destId="{5031BE93-B4EE-4FC5-87CF-7AB645457D2D}" srcOrd="0" destOrd="0" presId="urn:microsoft.com/office/officeart/2005/8/layout/hProcess4"/>
    <dgm:cxn modelId="{D959F404-0556-450C-AD80-A38B8E03C2D0}" type="presParOf" srcId="{163E29C5-F6FB-4D08-88B9-BE3EE0310853}" destId="{9DB017EB-B1CD-4CFA-917C-0B5B18A8B51F}" srcOrd="1" destOrd="0" presId="urn:microsoft.com/office/officeart/2005/8/layout/hProcess4"/>
    <dgm:cxn modelId="{BC0A9A73-93FB-4F00-8282-5DCA9C3E1AB4}" type="presParOf" srcId="{163E29C5-F6FB-4D08-88B9-BE3EE0310853}" destId="{CBC79729-E318-498E-BD64-374A32029C6F}" srcOrd="2" destOrd="0" presId="urn:microsoft.com/office/officeart/2005/8/layout/hProcess4"/>
    <dgm:cxn modelId="{665E30F3-B900-4A3B-8361-7C18F0C1B534}" type="presParOf" srcId="{163E29C5-F6FB-4D08-88B9-BE3EE0310853}" destId="{45D5EF72-25C3-4FF2-BE88-7DFF7934F8F7}" srcOrd="3" destOrd="0" presId="urn:microsoft.com/office/officeart/2005/8/layout/hProcess4"/>
    <dgm:cxn modelId="{038371FB-4B34-410B-B42C-41081500769F}" type="presParOf" srcId="{163E29C5-F6FB-4D08-88B9-BE3EE0310853}" destId="{5C101486-D3ED-4F6A-8C44-391E5A95338E}" srcOrd="4" destOrd="0" presId="urn:microsoft.com/office/officeart/2005/8/layout/hProcess4"/>
    <dgm:cxn modelId="{84B0415D-5DDC-4E3F-894D-A3459369FB0D}" type="presParOf" srcId="{ABF3B757-60A5-4476-A608-6F01FB603043}" destId="{3E6A49D5-3A81-49FF-8B7D-462CF500639C}" srcOrd="5" destOrd="0" presId="urn:microsoft.com/office/officeart/2005/8/layout/hProcess4"/>
    <dgm:cxn modelId="{3391C9B8-EB12-46C6-B017-37458F2D19AB}" type="presParOf" srcId="{ABF3B757-60A5-4476-A608-6F01FB603043}" destId="{D67AF0FE-D979-4FCF-9366-FC1128283D3F}" srcOrd="6" destOrd="0" presId="urn:microsoft.com/office/officeart/2005/8/layout/hProcess4"/>
    <dgm:cxn modelId="{F9624A7B-5E50-4161-8459-883EE9F8F7BC}" type="presParOf" srcId="{D67AF0FE-D979-4FCF-9366-FC1128283D3F}" destId="{90362114-3921-4A2B-B73D-0DFDDDBA1BF8}" srcOrd="0" destOrd="0" presId="urn:microsoft.com/office/officeart/2005/8/layout/hProcess4"/>
    <dgm:cxn modelId="{787B4A20-A82C-44F3-924C-EF1465B21AE0}" type="presParOf" srcId="{D67AF0FE-D979-4FCF-9366-FC1128283D3F}" destId="{9E2C3211-363B-4E57-BA78-1AA54AD1C283}" srcOrd="1" destOrd="0" presId="urn:microsoft.com/office/officeart/2005/8/layout/hProcess4"/>
    <dgm:cxn modelId="{69600FE1-D398-4B05-ADBC-1CF9BAE9FF91}" type="presParOf" srcId="{D67AF0FE-D979-4FCF-9366-FC1128283D3F}" destId="{12472D70-B0D0-478D-9DDE-7C6B9FDE6DEA}" srcOrd="2" destOrd="0" presId="urn:microsoft.com/office/officeart/2005/8/layout/hProcess4"/>
    <dgm:cxn modelId="{52797352-286E-4208-B7CE-B66A35B33979}" type="presParOf" srcId="{D67AF0FE-D979-4FCF-9366-FC1128283D3F}" destId="{A6106368-BEA1-4128-A4D9-567D060DF7BE}" srcOrd="3" destOrd="0" presId="urn:microsoft.com/office/officeart/2005/8/layout/hProcess4"/>
    <dgm:cxn modelId="{685B84E6-6BCD-49A3-BCC3-63B2D32834B4}" type="presParOf" srcId="{D67AF0FE-D979-4FCF-9366-FC1128283D3F}" destId="{B7745AA8-94B1-41D7-96D1-75D02DD08C5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64028D-C68A-4836-8588-712912BB1F29}">
      <dsp:nvSpPr>
        <dsp:cNvPr id="0" name=""/>
        <dsp:cNvSpPr/>
      </dsp:nvSpPr>
      <dsp:spPr>
        <a:xfrm>
          <a:off x="529" y="1317809"/>
          <a:ext cx="2080186" cy="17157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>
              <a:latin typeface="Calibri Light" panose="020F0302020204030204"/>
            </a:rPr>
            <a:t> Resources from external groups: MASI</a:t>
          </a:r>
          <a:endParaRPr lang="en-US" sz="1300" kern="1200" dirty="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>
              <a:latin typeface="Calibri Light" panose="020F0302020204030204"/>
            </a:rPr>
            <a:t> Competitions: Creative Competition 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Each Year will complete a monthly project</a:t>
          </a:r>
        </a:p>
      </dsp:txBody>
      <dsp:txXfrm>
        <a:off x="40012" y="1357292"/>
        <a:ext cx="2001220" cy="1269098"/>
      </dsp:txXfrm>
    </dsp:sp>
    <dsp:sp modelId="{260A0126-811C-40C7-9013-D7B51AC05F34}">
      <dsp:nvSpPr>
        <dsp:cNvPr id="0" name=""/>
        <dsp:cNvSpPr/>
      </dsp:nvSpPr>
      <dsp:spPr>
        <a:xfrm>
          <a:off x="1145793" y="1641150"/>
          <a:ext cx="2420057" cy="2420057"/>
        </a:xfrm>
        <a:prstGeom prst="leftCircularArrow">
          <a:avLst>
            <a:gd name="adj1" fmla="val 3671"/>
            <a:gd name="adj2" fmla="val 457399"/>
            <a:gd name="adj3" fmla="val 2232910"/>
            <a:gd name="adj4" fmla="val 9024489"/>
            <a:gd name="adj5" fmla="val 428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499C94-E3B9-44DD-92FB-2FA3EEC40600}">
      <dsp:nvSpPr>
        <dsp:cNvPr id="0" name=""/>
        <dsp:cNvSpPr/>
      </dsp:nvSpPr>
      <dsp:spPr>
        <a:xfrm>
          <a:off x="462793" y="2665874"/>
          <a:ext cx="1849054" cy="73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 Light" panose="020F0302020204030204"/>
            </a:rPr>
            <a:t> </a:t>
          </a:r>
          <a:r>
            <a:rPr lang="en-US" sz="2000" b="0" i="0" u="none" strike="noStrike" kern="1200" cap="none" baseline="0" noProof="0" dirty="0">
              <a:latin typeface="Calibri Light"/>
              <a:cs typeface="Calibri Light"/>
            </a:rPr>
            <a:t>Whole </a:t>
          </a:r>
          <a:r>
            <a:rPr lang="en-US" sz="2000" kern="1200" dirty="0">
              <a:latin typeface="Calibri Light" panose="020F0302020204030204"/>
            </a:rPr>
            <a:t>School Events</a:t>
          </a:r>
          <a:endParaRPr lang="en-US" sz="2000" kern="1200" dirty="0"/>
        </a:p>
      </dsp:txBody>
      <dsp:txXfrm>
        <a:off x="484329" y="2687410"/>
        <a:ext cx="1805982" cy="692236"/>
      </dsp:txXfrm>
    </dsp:sp>
    <dsp:sp modelId="{F86FCCE1-E99D-41BB-9441-7EB00E86EFFD}">
      <dsp:nvSpPr>
        <dsp:cNvPr id="0" name=""/>
        <dsp:cNvSpPr/>
      </dsp:nvSpPr>
      <dsp:spPr>
        <a:xfrm>
          <a:off x="2734937" y="1317809"/>
          <a:ext cx="2080186" cy="17157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Launch Lesson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Mincéirí</a:t>
          </a:r>
          <a:r>
            <a:rPr lang="en-US" sz="1300" kern="1200" dirty="0"/>
            <a:t> in Ireland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Fast Fashion from source to shop</a:t>
          </a:r>
        </a:p>
      </dsp:txBody>
      <dsp:txXfrm>
        <a:off x="2774420" y="1724946"/>
        <a:ext cx="2001220" cy="1269098"/>
      </dsp:txXfrm>
    </dsp:sp>
    <dsp:sp modelId="{61A2FE1E-C32E-4984-BD26-3E910A7550E6}">
      <dsp:nvSpPr>
        <dsp:cNvPr id="0" name=""/>
        <dsp:cNvSpPr/>
      </dsp:nvSpPr>
      <dsp:spPr>
        <a:xfrm>
          <a:off x="3862865" y="222857"/>
          <a:ext cx="2685859" cy="2685859"/>
        </a:xfrm>
        <a:prstGeom prst="circularArrow">
          <a:avLst>
            <a:gd name="adj1" fmla="val 3308"/>
            <a:gd name="adj2" fmla="val 408578"/>
            <a:gd name="adj3" fmla="val 19415911"/>
            <a:gd name="adj4" fmla="val 12575511"/>
            <a:gd name="adj5" fmla="val 385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AA4F56-4A3A-4738-B56D-BB7E584397EB}">
      <dsp:nvSpPr>
        <dsp:cNvPr id="0" name=""/>
        <dsp:cNvSpPr/>
      </dsp:nvSpPr>
      <dsp:spPr>
        <a:xfrm>
          <a:off x="3197200" y="950155"/>
          <a:ext cx="1849054" cy="73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 Light" panose="020F0302020204030204"/>
            </a:rPr>
            <a:t> Whole School Lessons</a:t>
          </a:r>
          <a:endParaRPr lang="en-US" sz="2000" kern="1200" dirty="0"/>
        </a:p>
      </dsp:txBody>
      <dsp:txXfrm>
        <a:off x="3218736" y="971691"/>
        <a:ext cx="1805982" cy="692236"/>
      </dsp:txXfrm>
    </dsp:sp>
    <dsp:sp modelId="{9DB017EB-B1CD-4CFA-917C-0B5B18A8B51F}">
      <dsp:nvSpPr>
        <dsp:cNvPr id="0" name=""/>
        <dsp:cNvSpPr/>
      </dsp:nvSpPr>
      <dsp:spPr>
        <a:xfrm>
          <a:off x="5469344" y="1317809"/>
          <a:ext cx="2080186" cy="17157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Maths</a:t>
          </a:r>
          <a:r>
            <a:rPr lang="en-US" sz="1300" kern="1200" dirty="0"/>
            <a:t> Week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History and Geography projects</a:t>
          </a:r>
        </a:p>
      </dsp:txBody>
      <dsp:txXfrm>
        <a:off x="5508827" y="1357292"/>
        <a:ext cx="2001220" cy="1269098"/>
      </dsp:txXfrm>
    </dsp:sp>
    <dsp:sp modelId="{3E6A49D5-3A81-49FF-8B7D-462CF500639C}">
      <dsp:nvSpPr>
        <dsp:cNvPr id="0" name=""/>
        <dsp:cNvSpPr/>
      </dsp:nvSpPr>
      <dsp:spPr>
        <a:xfrm>
          <a:off x="6614607" y="1641150"/>
          <a:ext cx="2420057" cy="2420057"/>
        </a:xfrm>
        <a:prstGeom prst="leftCircularArrow">
          <a:avLst>
            <a:gd name="adj1" fmla="val 3671"/>
            <a:gd name="adj2" fmla="val 457399"/>
            <a:gd name="adj3" fmla="val 2232910"/>
            <a:gd name="adj4" fmla="val 9024489"/>
            <a:gd name="adj5" fmla="val 428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D5EF72-25C3-4FF2-BE88-7DFF7934F8F7}">
      <dsp:nvSpPr>
        <dsp:cNvPr id="0" name=""/>
        <dsp:cNvSpPr/>
      </dsp:nvSpPr>
      <dsp:spPr>
        <a:xfrm>
          <a:off x="5931608" y="2665874"/>
          <a:ext cx="1849054" cy="73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 Light" panose="020F0302020204030204"/>
            </a:rPr>
            <a:t> Cross Curricular Coordination</a:t>
          </a:r>
          <a:endParaRPr lang="en-US" sz="2000" kern="1200" dirty="0"/>
        </a:p>
      </dsp:txBody>
      <dsp:txXfrm>
        <a:off x="5953144" y="2687410"/>
        <a:ext cx="1805982" cy="692236"/>
      </dsp:txXfrm>
    </dsp:sp>
    <dsp:sp modelId="{9E2C3211-363B-4E57-BA78-1AA54AD1C283}">
      <dsp:nvSpPr>
        <dsp:cNvPr id="0" name=""/>
        <dsp:cNvSpPr/>
      </dsp:nvSpPr>
      <dsp:spPr>
        <a:xfrm>
          <a:off x="8203751" y="1317809"/>
          <a:ext cx="2080186" cy="17157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>
              <a:latin typeface="Calibri Light" panose="020F0302020204030204"/>
            </a:rPr>
            <a:t>Student Council Diversity Day</a:t>
          </a: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>
              <a:latin typeface="Calibri Light" panose="020F0302020204030204"/>
            </a:rPr>
            <a:t>Treasure Hunt</a:t>
          </a: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>
              <a:latin typeface="Calibri Light" panose="020F0302020204030204"/>
            </a:rPr>
            <a:t>Visibility Posters and Transfers</a:t>
          </a: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>
              <a:latin typeface="Calibri Light" panose="020F0302020204030204"/>
            </a:rPr>
            <a:t>Project Showcase</a:t>
          </a:r>
        </a:p>
      </dsp:txBody>
      <dsp:txXfrm>
        <a:off x="8243234" y="1724946"/>
        <a:ext cx="2001220" cy="1269098"/>
      </dsp:txXfrm>
    </dsp:sp>
    <dsp:sp modelId="{A6106368-BEA1-4128-A4D9-567D060DF7BE}">
      <dsp:nvSpPr>
        <dsp:cNvPr id="0" name=""/>
        <dsp:cNvSpPr/>
      </dsp:nvSpPr>
      <dsp:spPr>
        <a:xfrm>
          <a:off x="8666015" y="950155"/>
          <a:ext cx="1849054" cy="73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 Light" panose="020F0302020204030204"/>
            </a:rPr>
            <a:t> Eth Ed Week!</a:t>
          </a:r>
        </a:p>
      </dsp:txBody>
      <dsp:txXfrm>
        <a:off x="8687551" y="971691"/>
        <a:ext cx="1805982" cy="692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Global Citizenship Education in Kishoge CC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Delivered through our </a:t>
            </a:r>
            <a:r>
              <a:rPr lang="en-US" b="1" dirty="0"/>
              <a:t>Ethical Education </a:t>
            </a:r>
            <a:r>
              <a:rPr lang="en-US" dirty="0" err="1"/>
              <a:t>programme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easuring global citizenship education: A collection of practices and tools  - Global Campaign for Peace Education">
            <a:extLst>
              <a:ext uri="{FF2B5EF4-FFF2-40B4-BE49-F238E27FC236}">
                <a16:creationId xmlns:a16="http://schemas.microsoft.com/office/drawing/2014/main" id="{2D3659EE-EDC6-40A0-AB7E-4A76DB5C95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1" t="-910" r="20580" b="-725"/>
          <a:stretch/>
        </p:blipFill>
        <p:spPr bwMode="auto">
          <a:xfrm>
            <a:off x="9062977" y="2043728"/>
            <a:ext cx="2546431" cy="229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2DBBA3-0EB9-4A9A-9AF6-DF934B015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316" y="168356"/>
            <a:ext cx="10515600" cy="61872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7030A0"/>
                </a:solidFill>
              </a:rPr>
              <a:t>Management support for GCE in KCC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2D53A-927B-40AA-AFC9-859D0C0A05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1044575"/>
            <a:ext cx="10515600" cy="551815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Robust Structure:</a:t>
            </a:r>
          </a:p>
          <a:p>
            <a:pPr lvl="1"/>
            <a:r>
              <a:rPr lang="en-GB" dirty="0"/>
              <a:t>Deputy Principal acts as co-ordinator of Ethical Ed/GCE inc. the SDGs.</a:t>
            </a:r>
          </a:p>
          <a:p>
            <a:pPr lvl="1"/>
            <a:r>
              <a:rPr lang="en-GB" dirty="0"/>
              <a:t>Ethical Ed committee of six – teacher responsible for each year group.</a:t>
            </a:r>
          </a:p>
          <a:p>
            <a:pPr lvl="1"/>
            <a:r>
              <a:rPr lang="en-GB" dirty="0"/>
              <a:t>Committee meets three times per year.</a:t>
            </a:r>
          </a:p>
          <a:p>
            <a:pPr lvl="1"/>
            <a:r>
              <a:rPr lang="en-GB" dirty="0"/>
              <a:t>Tutor team (35 staff delivering Ethical Education lessons) meet termly.</a:t>
            </a:r>
          </a:p>
          <a:p>
            <a:pPr lvl="1"/>
            <a:r>
              <a:rPr lang="en-GB" dirty="0"/>
              <a:t>GCE on principal’s report.</a:t>
            </a:r>
          </a:p>
          <a:p>
            <a:r>
              <a:rPr lang="en-GB" b="1" dirty="0">
                <a:solidFill>
                  <a:srgbClr val="7030A0"/>
                </a:solidFill>
              </a:rPr>
              <a:t>Integration of GCE into planning:</a:t>
            </a:r>
          </a:p>
          <a:p>
            <a:pPr lvl="1"/>
            <a:r>
              <a:rPr lang="en-GB" dirty="0"/>
              <a:t>Department and class planning templates include GCE space.</a:t>
            </a:r>
          </a:p>
          <a:p>
            <a:pPr lvl="1"/>
            <a:r>
              <a:rPr lang="en-GB" dirty="0"/>
              <a:t>On agenda at Subject Dept. meetings </a:t>
            </a:r>
          </a:p>
          <a:p>
            <a:r>
              <a:rPr lang="en-GB" b="1" dirty="0">
                <a:solidFill>
                  <a:srgbClr val="7030A0"/>
                </a:solidFill>
              </a:rPr>
              <a:t>CPD:</a:t>
            </a:r>
          </a:p>
          <a:p>
            <a:pPr lvl="1"/>
            <a:r>
              <a:rPr lang="en-GB" dirty="0"/>
              <a:t>SSE review of GCE/Ethical Education</a:t>
            </a:r>
          </a:p>
          <a:p>
            <a:pPr lvl="1"/>
            <a:r>
              <a:rPr lang="en-GB" dirty="0"/>
              <a:t>Whole staff CPD with </a:t>
            </a:r>
            <a:r>
              <a:rPr lang="en-GB" dirty="0" err="1"/>
              <a:t>Marelle</a:t>
            </a:r>
            <a:r>
              <a:rPr lang="en-GB" dirty="0"/>
              <a:t> Rice, in-house support and material from Stephen Farley in </a:t>
            </a:r>
            <a:r>
              <a:rPr lang="en-GB" dirty="0" err="1"/>
              <a:t>Trócaire</a:t>
            </a:r>
            <a:r>
              <a:rPr lang="en-GB" dirty="0"/>
              <a:t> (4x2hour sessions – inc. </a:t>
            </a:r>
            <a:r>
              <a:rPr lang="en-GB" dirty="0" err="1"/>
              <a:t>TeachMeet</a:t>
            </a:r>
            <a:r>
              <a:rPr lang="en-GB" dirty="0"/>
              <a:t>).</a:t>
            </a:r>
          </a:p>
          <a:p>
            <a:pPr lvl="1"/>
            <a:r>
              <a:rPr lang="en-GB" dirty="0"/>
              <a:t>Facilitation/encouragement of strong staff presence</a:t>
            </a:r>
          </a:p>
          <a:p>
            <a:pPr lvl="1"/>
            <a:r>
              <a:rPr lang="en-GB" dirty="0"/>
              <a:t>GCE on staff meeting agenda</a:t>
            </a:r>
          </a:p>
          <a:p>
            <a:r>
              <a:rPr lang="en-GB" b="1" dirty="0">
                <a:solidFill>
                  <a:srgbClr val="7030A0"/>
                </a:solidFill>
              </a:rPr>
              <a:t>Commitment of financial support:</a:t>
            </a:r>
          </a:p>
          <a:p>
            <a:pPr lvl="1"/>
            <a:r>
              <a:rPr lang="en-GB" dirty="0"/>
              <a:t>WWGS grant.</a:t>
            </a:r>
          </a:p>
        </p:txBody>
      </p:sp>
      <p:pic>
        <p:nvPicPr>
          <p:cNvPr id="1028" name="Picture 4" descr="Boards Self Reflection - ppt download">
            <a:extLst>
              <a:ext uri="{FF2B5EF4-FFF2-40B4-BE49-F238E27FC236}">
                <a16:creationId xmlns:a16="http://schemas.microsoft.com/office/drawing/2014/main" id="{3C924567-259B-4FFA-91DB-8071CF2F6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113" y="5070675"/>
            <a:ext cx="2924537" cy="164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22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learning objecti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702" y="1802797"/>
            <a:ext cx="3701923" cy="370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IE" b="1" dirty="0">
                <a:solidFill>
                  <a:schemeClr val="accent5">
                    <a:lumMod val="50000"/>
                  </a:schemeClr>
                </a:solidFill>
              </a:rPr>
              <a:t>Ethical education teaches students…. ???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0424" y="1917598"/>
            <a:ext cx="7789227" cy="25691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IE" sz="3600" dirty="0"/>
              <a:t>Ethical education is a </a:t>
            </a:r>
            <a:r>
              <a:rPr lang="en-IE" sz="3600" b="1" dirty="0"/>
              <a:t>moral/character education programme </a:t>
            </a:r>
            <a:r>
              <a:rPr lang="en-IE" sz="3600" dirty="0"/>
              <a:t>which teaches students </a:t>
            </a:r>
            <a:r>
              <a:rPr lang="en-IE" sz="3600" dirty="0">
                <a:solidFill>
                  <a:srgbClr val="C00000"/>
                </a:solidFill>
              </a:rPr>
              <a:t>to make </a:t>
            </a:r>
            <a:r>
              <a:rPr lang="en-IE" sz="3600" dirty="0"/>
              <a:t>considered, informed </a:t>
            </a:r>
            <a:r>
              <a:rPr lang="en-IE" sz="3600" dirty="0">
                <a:solidFill>
                  <a:srgbClr val="C00000"/>
                </a:solidFill>
              </a:rPr>
              <a:t>decisions</a:t>
            </a:r>
            <a:r>
              <a:rPr lang="en-IE" sz="3600" dirty="0"/>
              <a:t> about how they act as a member of society.</a:t>
            </a:r>
            <a:endParaRPr lang="en-IE" sz="3600" dirty="0">
              <a:cs typeface="Calibri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91884" y="6194834"/>
          <a:ext cx="11608232" cy="457200"/>
        </p:xfrm>
        <a:graphic>
          <a:graphicData uri="http://schemas.openxmlformats.org/drawingml/2006/table">
            <a:tbl>
              <a:tblPr bandCol="1">
                <a:tableStyleId>{21E4AEA4-8DFA-4A89-87EB-49C32662AFE0}</a:tableStyleId>
              </a:tblPr>
              <a:tblGrid>
                <a:gridCol w="29020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2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20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020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IE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Learner-Centred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E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Democratically</a:t>
                      </a:r>
                      <a:r>
                        <a:rPr lang="en-IE" sz="2400" b="1" baseline="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Run</a:t>
                      </a:r>
                      <a:endParaRPr lang="en-IE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E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Multidenominational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E" sz="2400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Co-educational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Line Callout 1 5"/>
          <p:cNvSpPr/>
          <p:nvPr/>
        </p:nvSpPr>
        <p:spPr>
          <a:xfrm>
            <a:off x="306262" y="4494691"/>
            <a:ext cx="2981739" cy="1396881"/>
          </a:xfrm>
          <a:prstGeom prst="borderCallout1">
            <a:avLst>
              <a:gd name="adj1" fmla="val 78750"/>
              <a:gd name="adj2" fmla="val 93667"/>
              <a:gd name="adj3" fmla="val 120039"/>
              <a:gd name="adj4" fmla="val 1870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E" b="1" dirty="0">
                <a:solidFill>
                  <a:schemeClr val="accent2">
                    <a:lumMod val="50000"/>
                  </a:schemeClr>
                </a:solidFill>
              </a:rPr>
              <a:t>The foundations of Educate Together are also the foundations of the Ethical Ed curriculum and classroom</a:t>
            </a:r>
          </a:p>
        </p:txBody>
      </p:sp>
    </p:spTree>
    <p:extLst>
      <p:ext uri="{BB962C8B-B14F-4D97-AF65-F5344CB8AC3E}">
        <p14:creationId xmlns:p14="http://schemas.microsoft.com/office/powerpoint/2010/main" val="99722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detective">
            <a:extLst>
              <a:ext uri="{FF2B5EF4-FFF2-40B4-BE49-F238E27FC236}">
                <a16:creationId xmlns:a16="http://schemas.microsoft.com/office/drawing/2014/main" id="{AA6A9D2A-24AB-435C-96DE-E20AA306C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675" y="18703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722D7C5-3CAD-4AB5-BAC7-E5BE2B05F2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1" t="31222" r="28064" b="47662"/>
          <a:stretch/>
        </p:blipFill>
        <p:spPr>
          <a:xfrm>
            <a:off x="6550326" y="2314036"/>
            <a:ext cx="5419912" cy="23998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6FACF44-9FE4-456E-8242-D69E1FA751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71" t="25532" r="25107" b="30638"/>
          <a:stretch/>
        </p:blipFill>
        <p:spPr>
          <a:xfrm>
            <a:off x="224287" y="1206979"/>
            <a:ext cx="6055040" cy="48763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628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5446" y="221690"/>
            <a:ext cx="10515600" cy="83614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IE" b="1" dirty="0">
                <a:solidFill>
                  <a:schemeClr val="accent5">
                    <a:lumMod val="50000"/>
                  </a:schemeClr>
                </a:solidFill>
              </a:rPr>
              <a:t>Ethical Education: A little bit of context..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78E4D9-E8A0-47E2-A650-BFEF073E0C72}"/>
              </a:ext>
            </a:extLst>
          </p:cNvPr>
          <p:cNvSpPr txBox="1"/>
          <p:nvPr/>
        </p:nvSpPr>
        <p:spPr>
          <a:xfrm>
            <a:off x="569343" y="1410419"/>
            <a:ext cx="4454105" cy="21852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/>
              <a:t>Who?</a:t>
            </a:r>
            <a:endParaRPr lang="en-US" sz="2800" b="1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ALL OF US! - Ethical Education is a whole school approach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Laura Dooley &amp; The Educate Together National Office  Team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Ciara, Niall, Hannah, Liam, Michael, Aoife and Patricia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738449-16E4-4C7F-8EF2-21A5103992E0}"/>
              </a:ext>
            </a:extLst>
          </p:cNvPr>
          <p:cNvSpPr txBox="1"/>
          <p:nvPr/>
        </p:nvSpPr>
        <p:spPr>
          <a:xfrm>
            <a:off x="5428890" y="1410418"/>
            <a:ext cx="6165011" cy="19082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/>
              <a:t>What?</a:t>
            </a:r>
            <a:endParaRPr lang="en-US" sz="2800" b="1" dirty="0">
              <a:cs typeface="Calibri"/>
            </a:endParaRPr>
          </a:p>
          <a:p>
            <a:pPr algn="ctr"/>
            <a:r>
              <a:rPr lang="en-US" dirty="0">
                <a:cs typeface="Calibri"/>
              </a:rPr>
              <a:t>Ethical Education classes engage students':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cs typeface="Calibri"/>
              </a:rPr>
              <a:t>knowledge </a:t>
            </a:r>
            <a:r>
              <a:rPr lang="en-US" dirty="0">
                <a:cs typeface="Calibri"/>
              </a:rPr>
              <a:t>(about ethical questions)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cs typeface="Calibri"/>
              </a:rPr>
              <a:t>skills </a:t>
            </a:r>
            <a:r>
              <a:rPr lang="en-US" dirty="0">
                <a:cs typeface="Calibri"/>
              </a:rPr>
              <a:t>(debate, critical thinking) 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cs typeface="Calibri"/>
              </a:rPr>
              <a:t>attitudes and values </a:t>
            </a:r>
            <a:r>
              <a:rPr lang="en-US" dirty="0">
                <a:cs typeface="Calibri"/>
              </a:rPr>
              <a:t>(where do they come from and are we happy with them?)</a:t>
            </a:r>
          </a:p>
        </p:txBody>
      </p:sp>
      <p:pic>
        <p:nvPicPr>
          <p:cNvPr id="2050" name="Picture 2" descr="https://www.educatetogether.ie/app/uploads/2019/05/Niall_Ciara_Niall_Kishoge.jpg">
            <a:extLst>
              <a:ext uri="{FF2B5EF4-FFF2-40B4-BE49-F238E27FC236}">
                <a16:creationId xmlns:a16="http://schemas.microsoft.com/office/drawing/2014/main" id="{869AE290-1334-48FB-A405-005F0AE0F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4335">
            <a:off x="2796374" y="3594723"/>
            <a:ext cx="2240561" cy="14939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ww.educatetogether.ie/app/uploads/2019/05/ES_Team.jpg">
            <a:extLst>
              <a:ext uri="{FF2B5EF4-FFF2-40B4-BE49-F238E27FC236}">
                <a16:creationId xmlns:a16="http://schemas.microsoft.com/office/drawing/2014/main" id="{AF4E3DC1-0530-434B-86BE-4E4950E64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30" y="4459520"/>
            <a:ext cx="3264681" cy="21767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E4886E-19EE-4FAE-8202-FEB4067A56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072" t="10382" r="31547" b="3714"/>
          <a:stretch/>
        </p:blipFill>
        <p:spPr>
          <a:xfrm>
            <a:off x="10489377" y="3058887"/>
            <a:ext cx="1509966" cy="21767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750A1C-46E1-42A1-A5B6-F9FC14AEDEE5}"/>
              </a:ext>
            </a:extLst>
          </p:cNvPr>
          <p:cNvPicPr/>
          <p:nvPr/>
        </p:nvPicPr>
        <p:blipFill rotWithShape="1">
          <a:blip r:embed="rId5"/>
          <a:srcRect l="24263" t="30148" r="25881" b="38522"/>
          <a:stretch/>
        </p:blipFill>
        <p:spPr bwMode="auto">
          <a:xfrm>
            <a:off x="5621238" y="4326699"/>
            <a:ext cx="5561105" cy="22036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3565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5446" y="221690"/>
            <a:ext cx="10515600" cy="83614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IE" b="1" dirty="0">
                <a:solidFill>
                  <a:schemeClr val="accent5">
                    <a:lumMod val="50000"/>
                  </a:schemeClr>
                </a:solidFill>
              </a:rPr>
              <a:t>Ethical Education: A little bit of context..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4D379D-364E-455B-B2CE-7D4B89198E6F}"/>
              </a:ext>
            </a:extLst>
          </p:cNvPr>
          <p:cNvSpPr txBox="1"/>
          <p:nvPr/>
        </p:nvSpPr>
        <p:spPr>
          <a:xfrm>
            <a:off x="727179" y="1330540"/>
            <a:ext cx="4986067" cy="24622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/>
              <a:t>Where and When?</a:t>
            </a:r>
            <a:endParaRPr lang="en-US" sz="2800" b="1" dirty="0">
              <a:cs typeface="Calibri"/>
            </a:endParaRPr>
          </a:p>
          <a:p>
            <a:pPr algn="ctr"/>
            <a:endParaRPr lang="en-US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ALL SCHOOL ACTIVITIES, ALL THE TIME!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1hr of Ethical Ed per </a:t>
            </a:r>
            <a:r>
              <a:rPr lang="en-US" dirty="0" err="1">
                <a:cs typeface="Calibri"/>
              </a:rPr>
              <a:t>wk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Ethical questions and skills in all lessons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Department Meetings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CPD with the EEN (Ethical Education Network) - three events per year.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2D6110-7D4A-4791-B03D-95206F5B4950}"/>
              </a:ext>
            </a:extLst>
          </p:cNvPr>
          <p:cNvSpPr txBox="1"/>
          <p:nvPr/>
        </p:nvSpPr>
        <p:spPr>
          <a:xfrm>
            <a:off x="5873846" y="1483049"/>
            <a:ext cx="5992483" cy="163121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/>
              <a:t>Why?</a:t>
            </a:r>
            <a:endParaRPr lang="en-US" sz="2800" b="1" dirty="0">
              <a:cs typeface="Calibri"/>
            </a:endParaRPr>
          </a:p>
          <a:p>
            <a:pPr algn="ctr"/>
            <a:endParaRPr lang="en-US" dirty="0" err="1">
              <a:cs typeface="Calibri"/>
            </a:endParaRPr>
          </a:p>
          <a:p>
            <a:pPr algn="ctr"/>
            <a:r>
              <a:rPr lang="en-US" dirty="0">
                <a:cs typeface="Calibri"/>
              </a:rPr>
              <a:t>...because character education helps us decide </a:t>
            </a:r>
            <a:r>
              <a:rPr lang="en-US" b="1" dirty="0">
                <a:cs typeface="Calibri"/>
              </a:rPr>
              <a:t>HOW to use our genius</a:t>
            </a:r>
            <a:r>
              <a:rPr lang="en-US" dirty="0">
                <a:cs typeface="Calibri"/>
              </a:rPr>
              <a:t> – whether to build sustainable energy solutions or bombs!?</a:t>
            </a:r>
          </a:p>
        </p:txBody>
      </p:sp>
      <p:pic>
        <p:nvPicPr>
          <p:cNvPr id="13" name="Picture 13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4599DCC9-EB4E-4C57-B0B2-74D7BF697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337" y="2858860"/>
            <a:ext cx="2239992" cy="13612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D63286-7A17-473B-B09D-BBE787A517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07" t="26236" r="41423" b="16129"/>
          <a:stretch/>
        </p:blipFill>
        <p:spPr>
          <a:xfrm>
            <a:off x="325671" y="4065457"/>
            <a:ext cx="3383874" cy="2735603"/>
          </a:xfrm>
          <a:prstGeom prst="rect">
            <a:avLst/>
          </a:prstGeom>
        </p:spPr>
      </p:pic>
      <p:sp>
        <p:nvSpPr>
          <p:cNvPr id="5" name="Arrow: Curved Right 4">
            <a:extLst>
              <a:ext uri="{FF2B5EF4-FFF2-40B4-BE49-F238E27FC236}">
                <a16:creationId xmlns:a16="http://schemas.microsoft.com/office/drawing/2014/main" id="{6711EA6E-A521-44D0-A027-8D98F74C4C7D}"/>
              </a:ext>
            </a:extLst>
          </p:cNvPr>
          <p:cNvSpPr/>
          <p:nvPr/>
        </p:nvSpPr>
        <p:spPr>
          <a:xfrm>
            <a:off x="455446" y="2153265"/>
            <a:ext cx="444206" cy="2066830"/>
          </a:xfrm>
          <a:prstGeom prst="curved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986EC7-B208-43CF-99B0-6EEA04D412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72" t="23871" r="7956" b="10733"/>
          <a:stretch/>
        </p:blipFill>
        <p:spPr>
          <a:xfrm>
            <a:off x="7392086" y="4057541"/>
            <a:ext cx="4409768" cy="25787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6098A6-0FA7-4045-8CF9-F3FE0BF3D12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88" t="11183" r="8279" b="14408"/>
          <a:stretch/>
        </p:blipFill>
        <p:spPr>
          <a:xfrm>
            <a:off x="3555686" y="3743736"/>
            <a:ext cx="3788236" cy="23745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136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91EB9-3123-4C7D-AA38-8F5659E8C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Financial support for GCE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3331A-3F85-4408-951E-13A3CE0A9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110F41-FDE8-4FCD-B0CF-6B0EC338CB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946" t="21772" r="39100" b="35358"/>
          <a:stretch/>
        </p:blipFill>
        <p:spPr>
          <a:xfrm>
            <a:off x="295032" y="1690688"/>
            <a:ext cx="9150381" cy="462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11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8BA44-63ED-4C06-9EE3-BAED9ABBF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5" y="117476"/>
            <a:ext cx="10515600" cy="56356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GCE in Kishoge Planning</a:t>
            </a:r>
            <a:r>
              <a:rPr lang="en-GB" dirty="0"/>
              <a:t>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9ECD8-47BA-4991-8822-2893AB7FF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09EAA8-79B4-4B44-B6DA-A7AE19E041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3133"/>
          <a:stretch/>
        </p:blipFill>
        <p:spPr>
          <a:xfrm>
            <a:off x="346092" y="876018"/>
            <a:ext cx="5335930" cy="58645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A73193-5DC0-43D8-858A-CD7EB8E0C9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75" t="79639" r="64569" b="1480"/>
          <a:stretch/>
        </p:blipFill>
        <p:spPr>
          <a:xfrm>
            <a:off x="6452402" y="358656"/>
            <a:ext cx="4901397" cy="3973518"/>
          </a:xfrm>
          <a:prstGeom prst="rect">
            <a:avLst/>
          </a:prstGeom>
        </p:spPr>
      </p:pic>
      <p:sp>
        <p:nvSpPr>
          <p:cNvPr id="6" name="Arrow: Curved Left 5">
            <a:extLst>
              <a:ext uri="{FF2B5EF4-FFF2-40B4-BE49-F238E27FC236}">
                <a16:creationId xmlns:a16="http://schemas.microsoft.com/office/drawing/2014/main" id="{679E0778-66D5-440E-A2B1-D1DF3A344B42}"/>
              </a:ext>
            </a:extLst>
          </p:cNvPr>
          <p:cNvSpPr/>
          <p:nvPr/>
        </p:nvSpPr>
        <p:spPr>
          <a:xfrm rot="13609094">
            <a:off x="4439433" y="-771748"/>
            <a:ext cx="1018572" cy="714572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890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8BA44-63ED-4C06-9EE3-BAED9ABBF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5" y="117476"/>
            <a:ext cx="10515600" cy="56356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GCE in Kishoge Planning</a:t>
            </a:r>
            <a:r>
              <a:rPr lang="en-GB" dirty="0"/>
              <a:t>..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B6D079-F8E2-4353-93CF-6AB16A4BC6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89" r="38111" b="9867"/>
          <a:stretch/>
        </p:blipFill>
        <p:spPr>
          <a:xfrm>
            <a:off x="2340864" y="853440"/>
            <a:ext cx="6790944" cy="568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105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8BA44-63ED-4C06-9EE3-BAED9ABBF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5" y="117476"/>
            <a:ext cx="10515600" cy="56356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GCE in Kishoge Planning</a:t>
            </a:r>
            <a:r>
              <a:rPr lang="en-GB" dirty="0"/>
              <a:t>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5CE9C8-2352-4946-95A6-99C5574EA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214" y="1256008"/>
            <a:ext cx="8963186" cy="560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37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993B97-8D52-4764-8FD0-6781FD16A2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30" t="26621" r="2874" b="15172"/>
          <a:stretch/>
        </p:blipFill>
        <p:spPr>
          <a:xfrm>
            <a:off x="279838" y="1877298"/>
            <a:ext cx="7031421" cy="39918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6DE3CA37-5B20-4602-BEB6-D1DA7D6FB25C}"/>
              </a:ext>
            </a:extLst>
          </p:cNvPr>
          <p:cNvSpPr/>
          <p:nvPr/>
        </p:nvSpPr>
        <p:spPr>
          <a:xfrm>
            <a:off x="351111" y="258600"/>
            <a:ext cx="3866493" cy="1460500"/>
          </a:xfrm>
          <a:prstGeom prst="rightArrow">
            <a:avLst>
              <a:gd name="adj1" fmla="val 70846"/>
              <a:gd name="adj2" fmla="val 50000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rgbClr val="7030A0"/>
                </a:solidFill>
                <a:cs typeface="Calibri"/>
              </a:rPr>
              <a:t>KCC </a:t>
            </a:r>
            <a:r>
              <a:rPr lang="en-US" sz="2800" b="1" u="sng" dirty="0">
                <a:solidFill>
                  <a:srgbClr val="7030A0"/>
                </a:solidFill>
                <a:cs typeface="Calibri"/>
              </a:rPr>
              <a:t>Annual GCE Campaign</a:t>
            </a:r>
            <a:r>
              <a:rPr lang="en-US" sz="2800" b="1" dirty="0">
                <a:solidFill>
                  <a:srgbClr val="7030A0"/>
                </a:solidFill>
                <a:cs typeface="Calibri"/>
              </a:rPr>
              <a:t>: 2019/20</a:t>
            </a:r>
          </a:p>
          <a:p>
            <a:pPr algn="ctr"/>
            <a:endParaRPr lang="en-GB" dirty="0"/>
          </a:p>
        </p:txBody>
      </p:sp>
      <p:sp>
        <p:nvSpPr>
          <p:cNvPr id="6" name="Frame 5">
            <a:extLst>
              <a:ext uri="{FF2B5EF4-FFF2-40B4-BE49-F238E27FC236}">
                <a16:creationId xmlns:a16="http://schemas.microsoft.com/office/drawing/2014/main" id="{80C858F1-AB81-4B4D-A5A1-B5D349861620}"/>
              </a:ext>
            </a:extLst>
          </p:cNvPr>
          <p:cNvSpPr/>
          <p:nvPr/>
        </p:nvSpPr>
        <p:spPr>
          <a:xfrm>
            <a:off x="693683" y="3720662"/>
            <a:ext cx="2695903" cy="55179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6EBC755E-A17B-4940-9D13-18AAC64AEB91}"/>
              </a:ext>
            </a:extLst>
          </p:cNvPr>
          <p:cNvSpPr/>
          <p:nvPr/>
        </p:nvSpPr>
        <p:spPr>
          <a:xfrm>
            <a:off x="3179379" y="2523084"/>
            <a:ext cx="2695903" cy="55179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86B3396-FDE5-4B70-9232-962523A4EC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30" t="24753" r="55287" b="17040"/>
          <a:stretch/>
        </p:blipFill>
        <p:spPr>
          <a:xfrm rot="878060">
            <a:off x="7347628" y="1205143"/>
            <a:ext cx="3477035" cy="51484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7BF0FF-3077-4064-8058-9D92FF76A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0206" y="365125"/>
            <a:ext cx="7333593" cy="1069537"/>
          </a:xfr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Solidarity not charity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6A04FAE-E520-4F73-A32F-B5EDC716D8D0}"/>
              </a:ext>
            </a:extLst>
          </p:cNvPr>
          <p:cNvSpPr/>
          <p:nvPr/>
        </p:nvSpPr>
        <p:spPr>
          <a:xfrm>
            <a:off x="279838" y="5457826"/>
            <a:ext cx="4196912" cy="10350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Including staff CPD, weekly lessons, cross curricular focus, marketing throughout school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A1C80FAE-0B71-43F5-93A1-9983FBB63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717466"/>
              </p:ext>
            </p:extLst>
          </p:nvPr>
        </p:nvGraphicFramePr>
        <p:xfrm>
          <a:off x="4604591" y="4272456"/>
          <a:ext cx="2706668" cy="2386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534">
                  <a:extLst>
                    <a:ext uri="{9D8B030D-6E8A-4147-A177-3AD203B41FA5}">
                      <a16:colId xmlns:a16="http://schemas.microsoft.com/office/drawing/2014/main" val="622506908"/>
                    </a:ext>
                  </a:extLst>
                </a:gridCol>
                <a:gridCol w="2120134">
                  <a:extLst>
                    <a:ext uri="{9D8B030D-6E8A-4147-A177-3AD203B41FA5}">
                      <a16:colId xmlns:a16="http://schemas.microsoft.com/office/drawing/2014/main" val="2327075177"/>
                    </a:ext>
                  </a:extLst>
                </a:gridCol>
              </a:tblGrid>
              <a:tr h="318594">
                <a:tc>
                  <a:txBody>
                    <a:bodyPr/>
                    <a:lstStyle/>
                    <a:p>
                      <a:r>
                        <a:rPr lang="en-GB" sz="140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Focus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181797"/>
                  </a:ext>
                </a:extLst>
              </a:tr>
              <a:tr h="513860">
                <a:tc>
                  <a:txBody>
                    <a:bodyPr/>
                    <a:lstStyle/>
                    <a:p>
                      <a:r>
                        <a:rPr lang="en-GB" sz="1400" dirty="0"/>
                        <a:t>1.1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Solidarity through Music – whole school lesson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001965"/>
                  </a:ext>
                </a:extLst>
              </a:tr>
              <a:tr h="513860">
                <a:tc>
                  <a:txBody>
                    <a:bodyPr/>
                    <a:lstStyle/>
                    <a:p>
                      <a:r>
                        <a:rPr lang="en-GB" sz="1400" dirty="0"/>
                        <a:t>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Solidarity through writing – Amnesty Campaign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1450407"/>
                  </a:ext>
                </a:extLst>
              </a:tr>
              <a:tr h="513860">
                <a:tc>
                  <a:txBody>
                    <a:bodyPr/>
                    <a:lstStyle/>
                    <a:p>
                      <a:r>
                        <a:rPr lang="en-GB" sz="1400" dirty="0"/>
                        <a:t>1.3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Solidarity through Film – speaker Caoimhe </a:t>
                      </a:r>
                      <a:r>
                        <a:rPr lang="en-GB" sz="1400" dirty="0" err="1"/>
                        <a:t>Butterly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5845438"/>
                  </a:ext>
                </a:extLst>
              </a:tr>
              <a:tr h="513860">
                <a:tc>
                  <a:txBody>
                    <a:bodyPr/>
                    <a:lstStyle/>
                    <a:p>
                      <a:r>
                        <a:rPr lang="en-GB" sz="1400" dirty="0"/>
                        <a:t>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Solidarity through Art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690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983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7E69C2E-7B7E-4D50-B704-E7D6128F696B}"/>
              </a:ext>
            </a:extLst>
          </p:cNvPr>
          <p:cNvSpPr/>
          <p:nvPr/>
        </p:nvSpPr>
        <p:spPr>
          <a:xfrm>
            <a:off x="6274676" y="215024"/>
            <a:ext cx="5376041" cy="24808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127D6-BB1C-46E8-BF7D-098E8175ADF7}"/>
              </a:ext>
            </a:extLst>
          </p:cNvPr>
          <p:cNvSpPr/>
          <p:nvPr/>
        </p:nvSpPr>
        <p:spPr>
          <a:xfrm>
            <a:off x="6621531" y="378372"/>
            <a:ext cx="4732269" cy="21419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AC76F991-411B-4421-AF2E-5D5B745B55ED}"/>
              </a:ext>
            </a:extLst>
          </p:cNvPr>
          <p:cNvSpPr/>
          <p:nvPr/>
        </p:nvSpPr>
        <p:spPr>
          <a:xfrm>
            <a:off x="264073" y="215025"/>
            <a:ext cx="4088852" cy="1466786"/>
          </a:xfrm>
          <a:prstGeom prst="rightArrow">
            <a:avLst>
              <a:gd name="adj1" fmla="val 70846"/>
              <a:gd name="adj2" fmla="val 50000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7030A0"/>
                </a:solidFill>
                <a:cs typeface="Calibri"/>
              </a:rPr>
              <a:t>KCC </a:t>
            </a:r>
            <a:r>
              <a:rPr lang="en-US" sz="2400" b="1" u="sng" dirty="0">
                <a:solidFill>
                  <a:srgbClr val="7030A0"/>
                </a:solidFill>
                <a:cs typeface="Calibri"/>
              </a:rPr>
              <a:t>Annual GCE Campaign</a:t>
            </a:r>
            <a:r>
              <a:rPr lang="en-US" sz="2400" b="1" dirty="0">
                <a:solidFill>
                  <a:srgbClr val="7030A0"/>
                </a:solidFill>
                <a:cs typeface="Calibri"/>
              </a:rPr>
              <a:t>: 2019/20</a:t>
            </a:r>
          </a:p>
        </p:txBody>
      </p:sp>
      <p:pic>
        <p:nvPicPr>
          <p:cNvPr id="1026" name="Picture 2" descr="Movement Migration">
            <a:extLst>
              <a:ext uri="{FF2B5EF4-FFF2-40B4-BE49-F238E27FC236}">
                <a16:creationId xmlns:a16="http://schemas.microsoft.com/office/drawing/2014/main" id="{9F8E8B1A-AAFD-472A-9F0A-C445C2A35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109" y="546023"/>
            <a:ext cx="4527305" cy="181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4C65986B-8D3D-43B3-BE03-B4DFDB4A5318}"/>
              </a:ext>
            </a:extLst>
          </p:cNvPr>
          <p:cNvSpPr/>
          <p:nvPr/>
        </p:nvSpPr>
        <p:spPr>
          <a:xfrm>
            <a:off x="10868368" y="1247665"/>
            <a:ext cx="1081251" cy="8513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and</a:t>
            </a:r>
          </a:p>
        </p:txBody>
      </p:sp>
      <p:pic>
        <p:nvPicPr>
          <p:cNvPr id="1028" name="Picture 4" descr="Free Bird Silhouette, Download Free Clip Art, Free Clip Art on ...">
            <a:extLst>
              <a:ext uri="{FF2B5EF4-FFF2-40B4-BE49-F238E27FC236}">
                <a16:creationId xmlns:a16="http://schemas.microsoft.com/office/drawing/2014/main" id="{27FC50A0-0348-4DC1-B997-DB49816C0B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6778" r="24973" b="38732"/>
          <a:stretch/>
        </p:blipFill>
        <p:spPr bwMode="auto">
          <a:xfrm>
            <a:off x="153687" y="2274176"/>
            <a:ext cx="2900855" cy="230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ree Bird Silhouette, Download Free Clip Art, Free Clip Art on ...">
            <a:extLst>
              <a:ext uri="{FF2B5EF4-FFF2-40B4-BE49-F238E27FC236}">
                <a16:creationId xmlns:a16="http://schemas.microsoft.com/office/drawing/2014/main" id="{715D96F2-897F-4018-82E8-524A82FD84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6778" r="24973" b="38732"/>
          <a:stretch/>
        </p:blipFill>
        <p:spPr bwMode="auto">
          <a:xfrm>
            <a:off x="8944302" y="4314498"/>
            <a:ext cx="2900855" cy="230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ree Bird Silhouette, Download Free Clip Art, Free Clip Art on ...">
            <a:extLst>
              <a:ext uri="{FF2B5EF4-FFF2-40B4-BE49-F238E27FC236}">
                <a16:creationId xmlns:a16="http://schemas.microsoft.com/office/drawing/2014/main" id="{ECC2669A-432D-4177-A622-968F291103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6778" r="24973" b="38732"/>
          <a:stretch/>
        </p:blipFill>
        <p:spPr bwMode="auto">
          <a:xfrm>
            <a:off x="2756336" y="4314498"/>
            <a:ext cx="2900855" cy="230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Free Bird Silhouette, Download Free Clip Art, Free Clip Art on ...">
            <a:extLst>
              <a:ext uri="{FF2B5EF4-FFF2-40B4-BE49-F238E27FC236}">
                <a16:creationId xmlns:a16="http://schemas.microsoft.com/office/drawing/2014/main" id="{41F3A1D2-BA30-49BD-AE62-744279BBF4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6778" r="24973" b="38732"/>
          <a:stretch/>
        </p:blipFill>
        <p:spPr bwMode="auto">
          <a:xfrm>
            <a:off x="5850319" y="2859251"/>
            <a:ext cx="2900855" cy="230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19795E9-52B4-48E2-9DF2-D4C5778935BA}"/>
              </a:ext>
            </a:extLst>
          </p:cNvPr>
          <p:cNvSpPr txBox="1"/>
          <p:nvPr/>
        </p:nvSpPr>
        <p:spPr>
          <a:xfrm>
            <a:off x="1166648" y="3429000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Products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BB0F2F-C9DD-42F2-97B5-312794E30F44}"/>
              </a:ext>
            </a:extLst>
          </p:cNvPr>
          <p:cNvSpPr txBox="1"/>
          <p:nvPr/>
        </p:nvSpPr>
        <p:spPr>
          <a:xfrm>
            <a:off x="3841531" y="5662448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7A7115-2181-4DAA-87F7-44809F5929A9}"/>
              </a:ext>
            </a:extLst>
          </p:cNvPr>
          <p:cNvSpPr txBox="1"/>
          <p:nvPr/>
        </p:nvSpPr>
        <p:spPr>
          <a:xfrm>
            <a:off x="10041978" y="5666532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International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4EB55D-4113-42C7-8171-A9363A26B073}"/>
              </a:ext>
            </a:extLst>
          </p:cNvPr>
          <p:cNvSpPr txBox="1"/>
          <p:nvPr/>
        </p:nvSpPr>
        <p:spPr>
          <a:xfrm>
            <a:off x="7015680" y="4282232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National</a:t>
            </a:r>
          </a:p>
        </p:txBody>
      </p:sp>
    </p:spTree>
    <p:extLst>
      <p:ext uri="{BB962C8B-B14F-4D97-AF65-F5344CB8AC3E}">
        <p14:creationId xmlns:p14="http://schemas.microsoft.com/office/powerpoint/2010/main" val="45215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7E69C2E-7B7E-4D50-B704-E7D6128F696B}"/>
              </a:ext>
            </a:extLst>
          </p:cNvPr>
          <p:cNvSpPr/>
          <p:nvPr/>
        </p:nvSpPr>
        <p:spPr>
          <a:xfrm>
            <a:off x="6274676" y="215024"/>
            <a:ext cx="5376041" cy="24808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127D6-BB1C-46E8-BF7D-098E8175ADF7}"/>
              </a:ext>
            </a:extLst>
          </p:cNvPr>
          <p:cNvSpPr/>
          <p:nvPr/>
        </p:nvSpPr>
        <p:spPr>
          <a:xfrm>
            <a:off x="6621531" y="378372"/>
            <a:ext cx="4732269" cy="21419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AC76F991-411B-4421-AF2E-5D5B745B55ED}"/>
              </a:ext>
            </a:extLst>
          </p:cNvPr>
          <p:cNvSpPr/>
          <p:nvPr/>
        </p:nvSpPr>
        <p:spPr>
          <a:xfrm>
            <a:off x="264073" y="215024"/>
            <a:ext cx="6152494" cy="2141921"/>
          </a:xfrm>
          <a:prstGeom prst="rightArrow">
            <a:avLst>
              <a:gd name="adj1" fmla="val 70846"/>
              <a:gd name="adj2" fmla="val 50000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cs typeface="Calibri"/>
              </a:rPr>
              <a:t>2. Explain the 2020/21 Eth Ed Campaign to our students – and contribute personally to it!</a:t>
            </a:r>
          </a:p>
          <a:p>
            <a:pPr algn="ctr"/>
            <a:endParaRPr lang="en-GB" dirty="0"/>
          </a:p>
        </p:txBody>
      </p:sp>
      <p:pic>
        <p:nvPicPr>
          <p:cNvPr id="1026" name="Picture 2" descr="Movement Migration">
            <a:extLst>
              <a:ext uri="{FF2B5EF4-FFF2-40B4-BE49-F238E27FC236}">
                <a16:creationId xmlns:a16="http://schemas.microsoft.com/office/drawing/2014/main" id="{9F8E8B1A-AAFD-472A-9F0A-C445C2A35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109" y="546023"/>
            <a:ext cx="4527305" cy="181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4C65986B-8D3D-43B3-BE03-B4DFDB4A5318}"/>
              </a:ext>
            </a:extLst>
          </p:cNvPr>
          <p:cNvSpPr/>
          <p:nvPr/>
        </p:nvSpPr>
        <p:spPr>
          <a:xfrm>
            <a:off x="10868368" y="1247665"/>
            <a:ext cx="1081251" cy="8513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and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9795E9-52B4-48E2-9DF2-D4C5778935BA}"/>
              </a:ext>
            </a:extLst>
          </p:cNvPr>
          <p:cNvSpPr txBox="1"/>
          <p:nvPr/>
        </p:nvSpPr>
        <p:spPr>
          <a:xfrm>
            <a:off x="1166648" y="3429000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Products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BB0F2F-C9DD-42F2-97B5-312794E30F44}"/>
              </a:ext>
            </a:extLst>
          </p:cNvPr>
          <p:cNvSpPr txBox="1"/>
          <p:nvPr/>
        </p:nvSpPr>
        <p:spPr>
          <a:xfrm>
            <a:off x="3841531" y="5662448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7A7115-2181-4DAA-87F7-44809F5929A9}"/>
              </a:ext>
            </a:extLst>
          </p:cNvPr>
          <p:cNvSpPr txBox="1"/>
          <p:nvPr/>
        </p:nvSpPr>
        <p:spPr>
          <a:xfrm>
            <a:off x="10041978" y="5666532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International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4EB55D-4113-42C7-8171-A9363A26B073}"/>
              </a:ext>
            </a:extLst>
          </p:cNvPr>
          <p:cNvSpPr txBox="1"/>
          <p:nvPr/>
        </p:nvSpPr>
        <p:spPr>
          <a:xfrm>
            <a:off x="7015680" y="4282232"/>
            <a:ext cx="158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National</a:t>
            </a:r>
          </a:p>
        </p:txBody>
      </p:sp>
      <p:graphicFrame>
        <p:nvGraphicFramePr>
          <p:cNvPr id="17" name="Diagram 51">
            <a:extLst>
              <a:ext uri="{FF2B5EF4-FFF2-40B4-BE49-F238E27FC236}">
                <a16:creationId xmlns:a16="http://schemas.microsoft.com/office/drawing/2014/main" id="{D643B4FE-1DE9-4767-9AA3-0D54C74655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4299860"/>
              </p:ext>
            </p:extLst>
          </p:nvPr>
        </p:nvGraphicFramePr>
        <p:xfrm>
          <a:off x="560334" y="229163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7232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</TotalTime>
  <Words>531</Words>
  <Application>Microsoft Office PowerPoint</Application>
  <PresentationFormat>Widescreen</PresentationFormat>
  <Paragraphs>92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Aharoni</vt:lpstr>
      <vt:lpstr>Arial</vt:lpstr>
      <vt:lpstr>Calibri</vt:lpstr>
      <vt:lpstr>Calibri Light</vt:lpstr>
      <vt:lpstr>office theme</vt:lpstr>
      <vt:lpstr>Global Citizenship Education in Kishoge CC</vt:lpstr>
      <vt:lpstr>Management support for GCE in KCC</vt:lpstr>
      <vt:lpstr>Ethical education teaches students…. ???</vt:lpstr>
      <vt:lpstr>PowerPoint Presentation</vt:lpstr>
      <vt:lpstr>Ethical Education: A little bit of context..</vt:lpstr>
      <vt:lpstr>Ethical Education: A little bit of context..</vt:lpstr>
      <vt:lpstr>Financial support for GCE</vt:lpstr>
      <vt:lpstr>GCE in Kishoge Planning..</vt:lpstr>
      <vt:lpstr>GCE in Kishoge Planning..</vt:lpstr>
      <vt:lpstr>GCE in Kishoge Planning..</vt:lpstr>
      <vt:lpstr>Solidarity not charity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Ciara McMackin</dc:creator>
  <cp:lastModifiedBy>Ciara McMackin</cp:lastModifiedBy>
  <cp:revision>124</cp:revision>
  <dcterms:created xsi:type="dcterms:W3CDTF">2020-06-08T10:36:22Z</dcterms:created>
  <dcterms:modified xsi:type="dcterms:W3CDTF">2020-11-11T07:54:19Z</dcterms:modified>
</cp:coreProperties>
</file>