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" name="Google Shape;53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7f6c4b56d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7f6c4b56d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5328a25f65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5328a25f65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a15a3ac6f6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a15a3ac6f6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0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9" name="Google Shape;39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40" name="Google Shape;40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1" name="Google Shape;4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4" name="Google Shape;4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7" name="Google Shape;47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8" name="Google Shape;48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  <p:pic>
        <p:nvPicPr>
          <p:cNvPr id="9" name="Google Shape;9;p1"/>
          <p:cNvPicPr preferRelativeResize="0"/>
          <p:nvPr/>
        </p:nvPicPr>
        <p:blipFill>
          <a:blip r:embed="rId1">
            <a:alphaModFix/>
          </a:blip>
          <a:stretch>
            <a:fillRect/>
          </a:stretch>
        </p:blipFill>
        <p:spPr>
          <a:xfrm>
            <a:off x="7839748" y="3816248"/>
            <a:ext cx="1181400" cy="1098175"/>
          </a:xfrm>
          <a:prstGeom prst="rect">
            <a:avLst/>
          </a:prstGeom>
          <a:noFill/>
          <a:ln>
            <a:noFill/>
          </a:ln>
        </p:spPr>
      </p:pic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ctrTitle"/>
          </p:nvPr>
        </p:nvSpPr>
        <p:spPr>
          <a:xfrm>
            <a:off x="3895354" y="744575"/>
            <a:ext cx="49368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Global Café</a:t>
            </a:r>
            <a:endParaRPr/>
          </a:p>
        </p:txBody>
      </p:sp>
      <p:sp>
        <p:nvSpPr>
          <p:cNvPr id="56" name="Google Shape;56;p13"/>
          <p:cNvSpPr txBox="1"/>
          <p:nvPr>
            <p:ph idx="1" type="subTitle"/>
          </p:nvPr>
        </p:nvSpPr>
        <p:spPr>
          <a:xfrm>
            <a:off x="4005550" y="2834125"/>
            <a:ext cx="48267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11/11/2020</a:t>
            </a: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36813" y="710438"/>
            <a:ext cx="3514725" cy="3267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70475" y="23195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Diplomatic Passport in Year 1 with first years</a:t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777350"/>
            <a:ext cx="7510500" cy="42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Whole School Approach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Embedded across all subjects - included in subject dept plans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Opened application form to all teachers to add to as sometimes not aware of what everyone is doing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GCE Noticeboard - articles, calendar for year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 led weekly assemblies - plastics, German culture, recycling, world mental health, digital footprint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Teachers attended CPD on teaching GCE and Global Action Plan Day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/>
          <p:nvPr>
            <p:ph type="title"/>
          </p:nvPr>
        </p:nvSpPr>
        <p:spPr>
          <a:xfrm>
            <a:off x="260425" y="128325"/>
            <a:ext cx="7030500" cy="72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Highlights</a:t>
            </a:r>
            <a:endParaRPr/>
          </a:p>
        </p:txBody>
      </p:sp>
      <p:sp>
        <p:nvSpPr>
          <p:cNvPr id="69" name="Google Shape;69;p15"/>
          <p:cNvSpPr txBox="1"/>
          <p:nvPr>
            <p:ph idx="1" type="body"/>
          </p:nvPr>
        </p:nvSpPr>
        <p:spPr>
          <a:xfrm>
            <a:off x="128125" y="738125"/>
            <a:ext cx="7030500" cy="414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First Year classes - named Malala and Thunberg, whole school read “I am Malala”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Green Committee - recycling bins and aiming for plastic free schools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attended </a:t>
            </a:r>
            <a:r>
              <a:rPr i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Climate Action Plan</a:t>
            </a:r>
            <a:endParaRPr i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Wellbeing Committee - raise awareness of mental health issues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attended Inspiring </a:t>
            </a:r>
            <a:r>
              <a:rPr i="1"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Active Citizens Workshop</a:t>
            </a:r>
            <a:endParaRPr i="1"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helped organise Trip To Spain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○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improve Spanish (spoken by over 483 million in the world)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○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To experience another culture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 associate members on BOM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created an anti bullying App called Cara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Whole School Scifest - theme of recycling and healthy living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Students attended Model UN in Wesley College and Wicklow ETSS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○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UN committees formed in Ethical Education class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title"/>
          </p:nvPr>
        </p:nvSpPr>
        <p:spPr>
          <a:xfrm>
            <a:off x="260425" y="128325"/>
            <a:ext cx="7030500" cy="72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Highlights</a:t>
            </a:r>
            <a:endParaRPr/>
          </a:p>
        </p:txBody>
      </p:sp>
      <p:sp>
        <p:nvSpPr>
          <p:cNvPr id="75" name="Google Shape;75;p16"/>
          <p:cNvSpPr txBox="1"/>
          <p:nvPr>
            <p:ph idx="1" type="body"/>
          </p:nvPr>
        </p:nvSpPr>
        <p:spPr>
          <a:xfrm>
            <a:off x="128125" y="738125"/>
            <a:ext cx="8545800" cy="4141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Science - product life cycle and how best to dispose of waste, reduce our carbon footprint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STEAM class - focus on climate change to develop a project using MicroBits to prepare Ireland for 2050 e.g. flooding, waste management, website - local beach clean-ups, palm oil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 Ec - focus on sustainability, packaging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History - poverty in different civilisations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CSPE - Human Rights, challenging stereotypes, encouraging empathy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First Lego League - shaping cities for the future - retractable cycle path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Official student GCE committee in 2020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Organised student exchange for 2nd year with school in Spain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Working with another school on a homelessness and food inequality project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English - research an environmental issue and write a speech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Sustainable Winter Fair - students sold 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handmade</a:t>
            </a: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crafts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1" marL="9144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○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Reusable Christmas Card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330200" lvl="0" marL="45720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Calibri"/>
              <a:buChar char="●"/>
            </a:pPr>
            <a:r>
              <a:rPr lang="en-GB" sz="1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Trip to Howth - plastic collector in the sea</a:t>
            </a:r>
            <a:endParaRPr sz="1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