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336" r:id="rId4"/>
    <p:sldId id="300" r:id="rId5"/>
    <p:sldId id="320" r:id="rId6"/>
    <p:sldId id="323" r:id="rId7"/>
    <p:sldId id="259" r:id="rId8"/>
    <p:sldId id="262" r:id="rId9"/>
    <p:sldId id="325" r:id="rId10"/>
    <p:sldId id="338" r:id="rId11"/>
    <p:sldId id="258" r:id="rId12"/>
    <p:sldId id="335" r:id="rId13"/>
    <p:sldId id="340" r:id="rId14"/>
    <p:sldId id="298" r:id="rId15"/>
    <p:sldId id="341" r:id="rId16"/>
    <p:sldId id="329" r:id="rId17"/>
    <p:sldId id="328" r:id="rId18"/>
    <p:sldId id="334" r:id="rId19"/>
    <p:sldId id="342" r:id="rId20"/>
    <p:sldId id="260" r:id="rId21"/>
    <p:sldId id="261" r:id="rId22"/>
    <p:sldId id="337" r:id="rId23"/>
    <p:sldId id="326" r:id="rId24"/>
    <p:sldId id="324" r:id="rId25"/>
    <p:sldId id="343" r:id="rId26"/>
    <p:sldId id="331" r:id="rId27"/>
    <p:sldId id="33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902BF0D-03A0-41D8-9E6D-31956C6F5DE8}" v="79" dt="2020-12-11T08:55:13.0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75" autoAdjust="0"/>
    <p:restoredTop sz="94660"/>
  </p:normalViewPr>
  <p:slideViewPr>
    <p:cSldViewPr snapToGrid="0">
      <p:cViewPr varScale="1">
        <p:scale>
          <a:sx n="58" d="100"/>
          <a:sy n="58" d="100"/>
        </p:scale>
        <p:origin x="-1080" y="-1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notesMaster" Target="notesMasters/notes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printerSettings" Target="printerSettings/printerSettings1.bin"/><Relationship Id="rId31" Type="http://schemas.openxmlformats.org/officeDocument/2006/relationships/presProps" Target="presProps.xml"/><Relationship Id="rId32" Type="http://schemas.openxmlformats.org/officeDocument/2006/relationships/viewProps" Target="viewProps.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theme" Target="theme/theme1.xml"/><Relationship Id="rId34" Type="http://schemas.openxmlformats.org/officeDocument/2006/relationships/tableStyles" Target="tableStyles.xml"/><Relationship Id="rId35" Type="http://schemas.microsoft.com/office/2016/11/relationships/changesInfo" Target="changesInfos/changesInfo1.xml"/><Relationship Id="rId36" Type="http://schemas.microsoft.com/office/2015/10/relationships/revisionInfo" Target="revisionInfo.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Martin" userId="36241a475c5596ea" providerId="LiveId" clId="{9902BF0D-03A0-41D8-9E6D-31956C6F5DE8}"/>
    <pc:docChg chg="undo custSel mod addSld delSld modSld sldOrd">
      <pc:chgData name="Katie Martin" userId="36241a475c5596ea" providerId="LiveId" clId="{9902BF0D-03A0-41D8-9E6D-31956C6F5DE8}" dt="2020-12-11T12:03:21.043" v="4126" actId="20577"/>
      <pc:docMkLst>
        <pc:docMk/>
      </pc:docMkLst>
      <pc:sldChg chg="modSp mod">
        <pc:chgData name="Katie Martin" userId="36241a475c5596ea" providerId="LiveId" clId="{9902BF0D-03A0-41D8-9E6D-31956C6F5DE8}" dt="2020-12-10T17:14:05.510" v="1144" actId="27636"/>
        <pc:sldMkLst>
          <pc:docMk/>
          <pc:sldMk cId="1055395021" sldId="256"/>
        </pc:sldMkLst>
        <pc:spChg chg="mod">
          <ac:chgData name="Katie Martin" userId="36241a475c5596ea" providerId="LiveId" clId="{9902BF0D-03A0-41D8-9E6D-31956C6F5DE8}" dt="2020-12-10T17:14:05.510" v="1144" actId="27636"/>
          <ac:spMkLst>
            <pc:docMk/>
            <pc:sldMk cId="1055395021" sldId="256"/>
            <ac:spMk id="2" creationId="{B7ADBDEE-7E7F-4F86-A1C5-35227A124419}"/>
          </ac:spMkLst>
        </pc:spChg>
      </pc:sldChg>
      <pc:sldChg chg="modSp mod ord">
        <pc:chgData name="Katie Martin" userId="36241a475c5596ea" providerId="LiveId" clId="{9902BF0D-03A0-41D8-9E6D-31956C6F5DE8}" dt="2020-12-11T09:05:40.379" v="3921"/>
        <pc:sldMkLst>
          <pc:docMk/>
          <pc:sldMk cId="4169707226" sldId="257"/>
        </pc:sldMkLst>
        <pc:spChg chg="mod">
          <ac:chgData name="Katie Martin" userId="36241a475c5596ea" providerId="LiveId" clId="{9902BF0D-03A0-41D8-9E6D-31956C6F5DE8}" dt="2020-12-11T07:27:27.255" v="3741" actId="122"/>
          <ac:spMkLst>
            <pc:docMk/>
            <pc:sldMk cId="4169707226" sldId="257"/>
            <ac:spMk id="2" creationId="{9A23445D-9AA6-4660-A64F-90B67A6F1AE7}"/>
          </ac:spMkLst>
        </pc:spChg>
        <pc:spChg chg="mod">
          <ac:chgData name="Katie Martin" userId="36241a475c5596ea" providerId="LiveId" clId="{9902BF0D-03A0-41D8-9E6D-31956C6F5DE8}" dt="2020-12-11T07:28:05.032" v="3774" actId="20577"/>
          <ac:spMkLst>
            <pc:docMk/>
            <pc:sldMk cId="4169707226" sldId="257"/>
            <ac:spMk id="4" creationId="{A715E441-5BA3-4B7B-BE1F-949ACD70DB80}"/>
          </ac:spMkLst>
        </pc:spChg>
      </pc:sldChg>
      <pc:sldChg chg="addSp modSp mod ord setBg chgLayout modNotesTx">
        <pc:chgData name="Katie Martin" userId="36241a475c5596ea" providerId="LiveId" clId="{9902BF0D-03A0-41D8-9E6D-31956C6F5DE8}" dt="2020-12-11T06:33:33.205" v="1753"/>
        <pc:sldMkLst>
          <pc:docMk/>
          <pc:sldMk cId="317154653" sldId="258"/>
        </pc:sldMkLst>
        <pc:spChg chg="mod ord">
          <ac:chgData name="Katie Martin" userId="36241a475c5596ea" providerId="LiveId" clId="{9902BF0D-03A0-41D8-9E6D-31956C6F5DE8}" dt="2020-12-10T10:15:38.922" v="17" actId="122"/>
          <ac:spMkLst>
            <pc:docMk/>
            <pc:sldMk cId="317154653" sldId="258"/>
            <ac:spMk id="2" creationId="{02CCF65F-E65B-427E-ADB7-4FAA72D6D6D3}"/>
          </ac:spMkLst>
        </pc:spChg>
        <pc:spChg chg="add">
          <ac:chgData name="Katie Martin" userId="36241a475c5596ea" providerId="LiveId" clId="{9902BF0D-03A0-41D8-9E6D-31956C6F5DE8}" dt="2020-12-10T10:15:31.964" v="15" actId="26606"/>
          <ac:spMkLst>
            <pc:docMk/>
            <pc:sldMk cId="317154653" sldId="258"/>
            <ac:spMk id="13" creationId="{0E2F58BF-12E5-4B5A-AD25-4DAAA2742A7B}"/>
          </ac:spMkLst>
        </pc:spChg>
        <pc:spChg chg="add">
          <ac:chgData name="Katie Martin" userId="36241a475c5596ea" providerId="LiveId" clId="{9902BF0D-03A0-41D8-9E6D-31956C6F5DE8}" dt="2020-12-10T10:15:31.964" v="15" actId="26606"/>
          <ac:spMkLst>
            <pc:docMk/>
            <pc:sldMk cId="317154653" sldId="258"/>
            <ac:spMk id="15" creationId="{AF2F604E-43BE-4DC3-B983-E071523364F8}"/>
          </ac:spMkLst>
        </pc:spChg>
        <pc:spChg chg="add">
          <ac:chgData name="Katie Martin" userId="36241a475c5596ea" providerId="LiveId" clId="{9902BF0D-03A0-41D8-9E6D-31956C6F5DE8}" dt="2020-12-10T10:15:31.964" v="15" actId="26606"/>
          <ac:spMkLst>
            <pc:docMk/>
            <pc:sldMk cId="317154653" sldId="258"/>
            <ac:spMk id="17" creationId="{08C9B587-E65E-4B52-B37C-ABEBB6E87928}"/>
          </ac:spMkLst>
        </pc:spChg>
        <pc:picChg chg="add mod">
          <ac:chgData name="Katie Martin" userId="36241a475c5596ea" providerId="LiveId" clId="{9902BF0D-03A0-41D8-9E6D-31956C6F5DE8}" dt="2020-12-10T10:15:31.964" v="15" actId="26606"/>
          <ac:picMkLst>
            <pc:docMk/>
            <pc:sldMk cId="317154653" sldId="258"/>
            <ac:picMk id="8" creationId="{99F2924B-D176-48C7-9EA4-2DAC7B49D65E}"/>
          </ac:picMkLst>
        </pc:picChg>
      </pc:sldChg>
      <pc:sldChg chg="addSp delSp modSp mod ord setBg">
        <pc:chgData name="Katie Martin" userId="36241a475c5596ea" providerId="LiveId" clId="{9902BF0D-03A0-41D8-9E6D-31956C6F5DE8}" dt="2020-12-11T09:07:44.961" v="3996" actId="20577"/>
        <pc:sldMkLst>
          <pc:docMk/>
          <pc:sldMk cId="1145415788" sldId="259"/>
        </pc:sldMkLst>
        <pc:spChg chg="mod">
          <ac:chgData name="Katie Martin" userId="36241a475c5596ea" providerId="LiveId" clId="{9902BF0D-03A0-41D8-9E6D-31956C6F5DE8}" dt="2020-12-11T07:29:10.909" v="3777" actId="122"/>
          <ac:spMkLst>
            <pc:docMk/>
            <pc:sldMk cId="1145415788" sldId="259"/>
            <ac:spMk id="2" creationId="{9E024B63-AE32-4B11-81EC-C4492EC31697}"/>
          </ac:spMkLst>
        </pc:spChg>
        <pc:spChg chg="mod">
          <ac:chgData name="Katie Martin" userId="36241a475c5596ea" providerId="LiveId" clId="{9902BF0D-03A0-41D8-9E6D-31956C6F5DE8}" dt="2020-12-11T09:07:44.961" v="3996" actId="20577"/>
          <ac:spMkLst>
            <pc:docMk/>
            <pc:sldMk cId="1145415788" sldId="259"/>
            <ac:spMk id="3" creationId="{5494DED0-03AF-494D-9937-0F59C249819D}"/>
          </ac:spMkLst>
        </pc:spChg>
        <pc:spChg chg="del">
          <ac:chgData name="Katie Martin" userId="36241a475c5596ea" providerId="LiveId" clId="{9902BF0D-03A0-41D8-9E6D-31956C6F5DE8}" dt="2020-12-10T10:39:38.890" v="727" actId="931"/>
          <ac:spMkLst>
            <pc:docMk/>
            <pc:sldMk cId="1145415788" sldId="259"/>
            <ac:spMk id="4" creationId="{0AC00BA0-05B6-40F7-B257-634F67D22A33}"/>
          </ac:spMkLst>
        </pc:spChg>
        <pc:spChg chg="add del">
          <ac:chgData name="Katie Martin" userId="36241a475c5596ea" providerId="LiveId" clId="{9902BF0D-03A0-41D8-9E6D-31956C6F5DE8}" dt="2020-12-11T07:29:05.433" v="3776" actId="26606"/>
          <ac:spMkLst>
            <pc:docMk/>
            <pc:sldMk cId="1145415788" sldId="259"/>
            <ac:spMk id="11" creationId="{201CC55D-ED54-4C5C-95E6-10947BD1103B}"/>
          </ac:spMkLst>
        </pc:spChg>
        <pc:spChg chg="add del">
          <ac:chgData name="Katie Martin" userId="36241a475c5596ea" providerId="LiveId" clId="{9902BF0D-03A0-41D8-9E6D-31956C6F5DE8}" dt="2020-12-11T07:29:05.433" v="3776" actId="26606"/>
          <ac:spMkLst>
            <pc:docMk/>
            <pc:sldMk cId="1145415788" sldId="259"/>
            <ac:spMk id="17" creationId="{3873B707-463F-40B0-8227-E8CC6C67EB25}"/>
          </ac:spMkLst>
        </pc:spChg>
        <pc:spChg chg="add del">
          <ac:chgData name="Katie Martin" userId="36241a475c5596ea" providerId="LiveId" clId="{9902BF0D-03A0-41D8-9E6D-31956C6F5DE8}" dt="2020-12-11T07:29:05.433" v="3776" actId="26606"/>
          <ac:spMkLst>
            <pc:docMk/>
            <pc:sldMk cId="1145415788" sldId="259"/>
            <ac:spMk id="19" creationId="{C13237C8-E62C-4F0D-A318-BD6FB6C2D138}"/>
          </ac:spMkLst>
        </pc:spChg>
        <pc:spChg chg="add del">
          <ac:chgData name="Katie Martin" userId="36241a475c5596ea" providerId="LiveId" clId="{9902BF0D-03A0-41D8-9E6D-31956C6F5DE8}" dt="2020-12-11T07:29:05.433" v="3776" actId="26606"/>
          <ac:spMkLst>
            <pc:docMk/>
            <pc:sldMk cId="1145415788" sldId="259"/>
            <ac:spMk id="21" creationId="{19C9EAEA-39D0-4B0E-A0EB-51E7B26740B1}"/>
          </ac:spMkLst>
        </pc:spChg>
        <pc:spChg chg="add">
          <ac:chgData name="Katie Martin" userId="36241a475c5596ea" providerId="LiveId" clId="{9902BF0D-03A0-41D8-9E6D-31956C6F5DE8}" dt="2020-12-11T07:29:05.433" v="3776" actId="26606"/>
          <ac:spMkLst>
            <pc:docMk/>
            <pc:sldMk cId="1145415788" sldId="259"/>
            <ac:spMk id="26" creationId="{117AB3D3-3C9C-4DED-809A-78734805B895}"/>
          </ac:spMkLst>
        </pc:spChg>
        <pc:spChg chg="add">
          <ac:chgData name="Katie Martin" userId="36241a475c5596ea" providerId="LiveId" clId="{9902BF0D-03A0-41D8-9E6D-31956C6F5DE8}" dt="2020-12-11T07:29:05.433" v="3776" actId="26606"/>
          <ac:spMkLst>
            <pc:docMk/>
            <pc:sldMk cId="1145415788" sldId="259"/>
            <ac:spMk id="28" creationId="{3A9A4357-BD1D-4622-A4FE-766E6AB8DE84}"/>
          </ac:spMkLst>
        </pc:spChg>
        <pc:spChg chg="add">
          <ac:chgData name="Katie Martin" userId="36241a475c5596ea" providerId="LiveId" clId="{9902BF0D-03A0-41D8-9E6D-31956C6F5DE8}" dt="2020-12-11T07:29:05.433" v="3776" actId="26606"/>
          <ac:spMkLst>
            <pc:docMk/>
            <pc:sldMk cId="1145415788" sldId="259"/>
            <ac:spMk id="30" creationId="{E659831F-0D9A-4C63-9EBB-8435B85A440F}"/>
          </ac:spMkLst>
        </pc:spChg>
        <pc:spChg chg="add">
          <ac:chgData name="Katie Martin" userId="36241a475c5596ea" providerId="LiveId" clId="{9902BF0D-03A0-41D8-9E6D-31956C6F5DE8}" dt="2020-12-11T07:29:05.433" v="3776" actId="26606"/>
          <ac:spMkLst>
            <pc:docMk/>
            <pc:sldMk cId="1145415788" sldId="259"/>
            <ac:spMk id="32" creationId="{E6995CE5-F890-4ABA-82A2-26507CE8D2A3}"/>
          </ac:spMkLst>
        </pc:spChg>
        <pc:grpChg chg="add del">
          <ac:chgData name="Katie Martin" userId="36241a475c5596ea" providerId="LiveId" clId="{9902BF0D-03A0-41D8-9E6D-31956C6F5DE8}" dt="2020-12-11T07:29:05.433" v="3776" actId="26606"/>
          <ac:grpSpMkLst>
            <pc:docMk/>
            <pc:sldMk cId="1145415788" sldId="259"/>
            <ac:grpSpMk id="13" creationId="{1DE889C7-FAD6-4397-98E2-05D503484459}"/>
          </ac:grpSpMkLst>
        </pc:grpChg>
        <pc:picChg chg="add mod">
          <ac:chgData name="Katie Martin" userId="36241a475c5596ea" providerId="LiveId" clId="{9902BF0D-03A0-41D8-9E6D-31956C6F5DE8}" dt="2020-12-11T07:29:05.433" v="3776" actId="26606"/>
          <ac:picMkLst>
            <pc:docMk/>
            <pc:sldMk cId="1145415788" sldId="259"/>
            <ac:picMk id="6" creationId="{996B75E8-0259-4B65-A4C6-5A8114F0A388}"/>
          </ac:picMkLst>
        </pc:picChg>
      </pc:sldChg>
      <pc:sldChg chg="addSp delSp modSp mod setBg modNotesTx">
        <pc:chgData name="Katie Martin" userId="36241a475c5596ea" providerId="LiveId" clId="{9902BF0D-03A0-41D8-9E6D-31956C6F5DE8}" dt="2020-12-10T17:26:44.856" v="1242"/>
        <pc:sldMkLst>
          <pc:docMk/>
          <pc:sldMk cId="1461227932" sldId="260"/>
        </pc:sldMkLst>
        <pc:spChg chg="mod">
          <ac:chgData name="Katie Martin" userId="36241a475c5596ea" providerId="LiveId" clId="{9902BF0D-03A0-41D8-9E6D-31956C6F5DE8}" dt="2020-12-10T10:28:30.079" v="540" actId="20577"/>
          <ac:spMkLst>
            <pc:docMk/>
            <pc:sldMk cId="1461227932" sldId="260"/>
            <ac:spMk id="2" creationId="{A4DC78F0-3758-4040-BDC3-F78B738994D4}"/>
          </ac:spMkLst>
        </pc:spChg>
        <pc:spChg chg="del">
          <ac:chgData name="Katie Martin" userId="36241a475c5596ea" providerId="LiveId" clId="{9902BF0D-03A0-41D8-9E6D-31956C6F5DE8}" dt="2020-12-10T10:28:25.274" v="538" actId="26606"/>
          <ac:spMkLst>
            <pc:docMk/>
            <pc:sldMk cId="1461227932" sldId="260"/>
            <ac:spMk id="4" creationId="{8C67F685-3D1F-4010-AC3B-0D214C795A40}"/>
          </ac:spMkLst>
        </pc:spChg>
        <pc:spChg chg="add">
          <ac:chgData name="Katie Martin" userId="36241a475c5596ea" providerId="LiveId" clId="{9902BF0D-03A0-41D8-9E6D-31956C6F5DE8}" dt="2020-12-10T10:28:25.274" v="538" actId="26606"/>
          <ac:spMkLst>
            <pc:docMk/>
            <pc:sldMk cId="1461227932" sldId="260"/>
            <ac:spMk id="10" creationId="{A4AC5506-6312-4701-8D3C-40187889A947}"/>
          </ac:spMkLst>
        </pc:spChg>
        <pc:picChg chg="mod">
          <ac:chgData name="Katie Martin" userId="36241a475c5596ea" providerId="LiveId" clId="{9902BF0D-03A0-41D8-9E6D-31956C6F5DE8}" dt="2020-12-10T10:28:25.274" v="538" actId="26606"/>
          <ac:picMkLst>
            <pc:docMk/>
            <pc:sldMk cId="1461227932" sldId="260"/>
            <ac:picMk id="5" creationId="{9AD12E21-0FB9-4B72-8BF9-16DE364DB549}"/>
          </ac:picMkLst>
        </pc:picChg>
      </pc:sldChg>
      <pc:sldChg chg="addSp delSp modSp mod setBg modNotesTx">
        <pc:chgData name="Katie Martin" userId="36241a475c5596ea" providerId="LiveId" clId="{9902BF0D-03A0-41D8-9E6D-31956C6F5DE8}" dt="2020-12-10T10:36:15.581" v="694" actId="26606"/>
        <pc:sldMkLst>
          <pc:docMk/>
          <pc:sldMk cId="3603896327" sldId="261"/>
        </pc:sldMkLst>
        <pc:spChg chg="mod">
          <ac:chgData name="Katie Martin" userId="36241a475c5596ea" providerId="LiveId" clId="{9902BF0D-03A0-41D8-9E6D-31956C6F5DE8}" dt="2020-12-10T10:36:15.581" v="694" actId="26606"/>
          <ac:spMkLst>
            <pc:docMk/>
            <pc:sldMk cId="3603896327" sldId="261"/>
            <ac:spMk id="2" creationId="{10BC2557-3B3F-4033-BA6C-818BE8EA9395}"/>
          </ac:spMkLst>
        </pc:spChg>
        <pc:spChg chg="mod ord">
          <ac:chgData name="Katie Martin" userId="36241a475c5596ea" providerId="LiveId" clId="{9902BF0D-03A0-41D8-9E6D-31956C6F5DE8}" dt="2020-12-10T10:36:10.345" v="693" actId="114"/>
          <ac:spMkLst>
            <pc:docMk/>
            <pc:sldMk cId="3603896327" sldId="261"/>
            <ac:spMk id="3" creationId="{2BCF18CC-C957-4EFD-9F9A-C81724433DD4}"/>
          </ac:spMkLst>
        </pc:spChg>
        <pc:spChg chg="del mod">
          <ac:chgData name="Katie Martin" userId="36241a475c5596ea" providerId="LiveId" clId="{9902BF0D-03A0-41D8-9E6D-31956C6F5DE8}" dt="2020-12-10T10:19:01.911" v="94"/>
          <ac:spMkLst>
            <pc:docMk/>
            <pc:sldMk cId="3603896327" sldId="261"/>
            <ac:spMk id="4" creationId="{D996C57E-15E1-4DEF-97B4-98BFC1157C13}"/>
          </ac:spMkLst>
        </pc:spChg>
        <pc:spChg chg="add del">
          <ac:chgData name="Katie Martin" userId="36241a475c5596ea" providerId="LiveId" clId="{9902BF0D-03A0-41D8-9E6D-31956C6F5DE8}" dt="2020-12-10T10:36:15.581" v="694" actId="26606"/>
          <ac:spMkLst>
            <pc:docMk/>
            <pc:sldMk cId="3603896327" sldId="261"/>
            <ac:spMk id="71" creationId="{4038CB10-1F5C-4D54-9DF7-12586DE5B007}"/>
          </ac:spMkLst>
        </pc:spChg>
        <pc:spChg chg="add del">
          <ac:chgData name="Katie Martin" userId="36241a475c5596ea" providerId="LiveId" clId="{9902BF0D-03A0-41D8-9E6D-31956C6F5DE8}" dt="2020-12-10T10:36:15.581" v="694" actId="26606"/>
          <ac:spMkLst>
            <pc:docMk/>
            <pc:sldMk cId="3603896327" sldId="261"/>
            <ac:spMk id="73" creationId="{73ED6512-6858-4552-B699-9A97FE9A4EA2}"/>
          </ac:spMkLst>
        </pc:spChg>
        <pc:spChg chg="add">
          <ac:chgData name="Katie Martin" userId="36241a475c5596ea" providerId="LiveId" clId="{9902BF0D-03A0-41D8-9E6D-31956C6F5DE8}" dt="2020-12-10T10:36:15.581" v="694" actId="26606"/>
          <ac:spMkLst>
            <pc:docMk/>
            <pc:sldMk cId="3603896327" sldId="261"/>
            <ac:spMk id="135" creationId="{4038CB10-1F5C-4D54-9DF7-12586DE5B007}"/>
          </ac:spMkLst>
        </pc:spChg>
        <pc:spChg chg="add">
          <ac:chgData name="Katie Martin" userId="36241a475c5596ea" providerId="LiveId" clId="{9902BF0D-03A0-41D8-9E6D-31956C6F5DE8}" dt="2020-12-10T10:36:15.581" v="694" actId="26606"/>
          <ac:spMkLst>
            <pc:docMk/>
            <pc:sldMk cId="3603896327" sldId="261"/>
            <ac:spMk id="137" creationId="{73ED6512-6858-4552-B699-9A97FE9A4EA2}"/>
          </ac:spMkLst>
        </pc:spChg>
        <pc:picChg chg="add mod">
          <ac:chgData name="Katie Martin" userId="36241a475c5596ea" providerId="LiveId" clId="{9902BF0D-03A0-41D8-9E6D-31956C6F5DE8}" dt="2020-12-10T10:27:57.939" v="536" actId="26606"/>
          <ac:picMkLst>
            <pc:docMk/>
            <pc:sldMk cId="3603896327" sldId="261"/>
            <ac:picMk id="3074" creationId="{7D1DF2DD-0068-4CAE-9A6A-3851E2BF351C}"/>
          </ac:picMkLst>
        </pc:picChg>
      </pc:sldChg>
      <pc:sldChg chg="addSp delSp modSp mod setBg">
        <pc:chgData name="Katie Martin" userId="36241a475c5596ea" providerId="LiveId" clId="{9902BF0D-03A0-41D8-9E6D-31956C6F5DE8}" dt="2020-12-11T07:29:34.072" v="3781" actId="122"/>
        <pc:sldMkLst>
          <pc:docMk/>
          <pc:sldMk cId="4002879249" sldId="262"/>
        </pc:sldMkLst>
        <pc:spChg chg="mod">
          <ac:chgData name="Katie Martin" userId="36241a475c5596ea" providerId="LiveId" clId="{9902BF0D-03A0-41D8-9E6D-31956C6F5DE8}" dt="2020-12-11T07:29:27.832" v="3780" actId="20577"/>
          <ac:spMkLst>
            <pc:docMk/>
            <pc:sldMk cId="4002879249" sldId="262"/>
            <ac:spMk id="2" creationId="{A777CA30-CF06-4FDC-A381-97FF76B6C8E5}"/>
          </ac:spMkLst>
        </pc:spChg>
        <pc:spChg chg="mod">
          <ac:chgData name="Katie Martin" userId="36241a475c5596ea" providerId="LiveId" clId="{9902BF0D-03A0-41D8-9E6D-31956C6F5DE8}" dt="2020-12-11T07:29:34.072" v="3781" actId="122"/>
          <ac:spMkLst>
            <pc:docMk/>
            <pc:sldMk cId="4002879249" sldId="262"/>
            <ac:spMk id="3" creationId="{BD9F6AD0-46D2-4779-B5E6-0B4C5D2EEF2F}"/>
          </ac:spMkLst>
        </pc:spChg>
        <pc:spChg chg="add del">
          <ac:chgData name="Katie Martin" userId="36241a475c5596ea" providerId="LiveId" clId="{9902BF0D-03A0-41D8-9E6D-31956C6F5DE8}" dt="2020-12-10T10:28:52.501" v="542" actId="26606"/>
          <ac:spMkLst>
            <pc:docMk/>
            <pc:sldMk cId="4002879249" sldId="262"/>
            <ac:spMk id="71" creationId="{8AD13924-DC7C-4339-B194-8A4EFFBF2AC6}"/>
          </ac:spMkLst>
        </pc:spChg>
        <pc:spChg chg="add del">
          <ac:chgData name="Katie Martin" userId="36241a475c5596ea" providerId="LiveId" clId="{9902BF0D-03A0-41D8-9E6D-31956C6F5DE8}" dt="2020-12-10T10:28:52.501" v="542" actId="26606"/>
          <ac:spMkLst>
            <pc:docMk/>
            <pc:sldMk cId="4002879249" sldId="262"/>
            <ac:spMk id="73" creationId="{72458505-C9BA-445F-AE75-CFC7FF04F4E7}"/>
          </ac:spMkLst>
        </pc:spChg>
        <pc:spChg chg="add">
          <ac:chgData name="Katie Martin" userId="36241a475c5596ea" providerId="LiveId" clId="{9902BF0D-03A0-41D8-9E6D-31956C6F5DE8}" dt="2020-12-10T10:28:52.524" v="543" actId="26606"/>
          <ac:spMkLst>
            <pc:docMk/>
            <pc:sldMk cId="4002879249" sldId="262"/>
            <ac:spMk id="75" creationId="{D28B54C3-B57B-472A-B96E-1FCB67093DC2}"/>
          </ac:spMkLst>
        </pc:spChg>
        <pc:spChg chg="add">
          <ac:chgData name="Katie Martin" userId="36241a475c5596ea" providerId="LiveId" clId="{9902BF0D-03A0-41D8-9E6D-31956C6F5DE8}" dt="2020-12-10T10:28:52.524" v="543" actId="26606"/>
          <ac:spMkLst>
            <pc:docMk/>
            <pc:sldMk cId="4002879249" sldId="262"/>
            <ac:spMk id="77" creationId="{7DB3C429-F8DA-49B9-AF84-21996FCF78B5}"/>
          </ac:spMkLst>
        </pc:spChg>
        <pc:spChg chg="add">
          <ac:chgData name="Katie Martin" userId="36241a475c5596ea" providerId="LiveId" clId="{9902BF0D-03A0-41D8-9E6D-31956C6F5DE8}" dt="2020-12-10T10:28:52.524" v="543" actId="26606"/>
          <ac:spMkLst>
            <pc:docMk/>
            <pc:sldMk cId="4002879249" sldId="262"/>
            <ac:spMk id="1028" creationId="{8D0D6D3E-D7F9-4591-9CA9-DDF4DB1F73DA}"/>
          </ac:spMkLst>
        </pc:spChg>
        <pc:spChg chg="add">
          <ac:chgData name="Katie Martin" userId="36241a475c5596ea" providerId="LiveId" clId="{9902BF0D-03A0-41D8-9E6D-31956C6F5DE8}" dt="2020-12-10T10:28:52.524" v="543" actId="26606"/>
          <ac:spMkLst>
            <pc:docMk/>
            <pc:sldMk cId="4002879249" sldId="262"/>
            <ac:spMk id="1029" creationId="{C4C9F2B0-1044-46EB-8AEB-C3BFFDE6C2CC}"/>
          </ac:spMkLst>
        </pc:spChg>
        <pc:picChg chg="mod">
          <ac:chgData name="Katie Martin" userId="36241a475c5596ea" providerId="LiveId" clId="{9902BF0D-03A0-41D8-9E6D-31956C6F5DE8}" dt="2020-12-10T10:28:52.524" v="543" actId="26606"/>
          <ac:picMkLst>
            <pc:docMk/>
            <pc:sldMk cId="4002879249" sldId="262"/>
            <ac:picMk id="1026" creationId="{9E3A667A-A0CC-416B-B738-62001AC2C4F3}"/>
          </ac:picMkLst>
        </pc:picChg>
      </pc:sldChg>
      <pc:sldChg chg="addSp delSp modSp add mod ord setBg setClrOvrMap delDesignElem">
        <pc:chgData name="Katie Martin" userId="36241a475c5596ea" providerId="LiveId" clId="{9902BF0D-03A0-41D8-9E6D-31956C6F5DE8}" dt="2020-12-10T11:40:06.713" v="860"/>
        <pc:sldMkLst>
          <pc:docMk/>
          <pc:sldMk cId="2312335687" sldId="298"/>
        </pc:sldMkLst>
        <pc:spChg chg="mod">
          <ac:chgData name="Katie Martin" userId="36241a475c5596ea" providerId="LiveId" clId="{9902BF0D-03A0-41D8-9E6D-31956C6F5DE8}" dt="2020-12-10T11:39:58.084" v="857" actId="122"/>
          <ac:spMkLst>
            <pc:docMk/>
            <pc:sldMk cId="2312335687" sldId="298"/>
            <ac:spMk id="2" creationId="{3A0F380B-6940-4C05-8D24-EEDCF16C84B5}"/>
          </ac:spMkLst>
        </pc:spChg>
        <pc:spChg chg="mod">
          <ac:chgData name="Katie Martin" userId="36241a475c5596ea" providerId="LiveId" clId="{9902BF0D-03A0-41D8-9E6D-31956C6F5DE8}" dt="2020-12-10T11:40:03.484" v="858" actId="122"/>
          <ac:spMkLst>
            <pc:docMk/>
            <pc:sldMk cId="2312335687" sldId="298"/>
            <ac:spMk id="7" creationId="{6786BDCC-3775-4A78-8C87-0CAC789AD5F6}"/>
          </ac:spMkLst>
        </pc:spChg>
        <pc:spChg chg="add del">
          <ac:chgData name="Katie Martin" userId="36241a475c5596ea" providerId="LiveId" clId="{9902BF0D-03A0-41D8-9E6D-31956C6F5DE8}" dt="2020-12-10T11:38:47.653" v="851" actId="26606"/>
          <ac:spMkLst>
            <pc:docMk/>
            <pc:sldMk cId="2312335687" sldId="298"/>
            <ac:spMk id="9" creationId="{9B6CD22E-2269-419F-9E81-016EA035D4C1}"/>
          </ac:spMkLst>
        </pc:spChg>
        <pc:spChg chg="add del">
          <ac:chgData name="Katie Martin" userId="36241a475c5596ea" providerId="LiveId" clId="{9902BF0D-03A0-41D8-9E6D-31956C6F5DE8}" dt="2020-12-10T11:38:47.653" v="851" actId="26606"/>
          <ac:spMkLst>
            <pc:docMk/>
            <pc:sldMk cId="2312335687" sldId="298"/>
            <ac:spMk id="10" creationId="{AA607D34-E2A9-4595-9DB2-5472E077CA49}"/>
          </ac:spMkLst>
        </pc:spChg>
        <pc:spChg chg="add del">
          <ac:chgData name="Katie Martin" userId="36241a475c5596ea" providerId="LiveId" clId="{9902BF0D-03A0-41D8-9E6D-31956C6F5DE8}" dt="2020-12-10T11:38:47.653" v="851" actId="26606"/>
          <ac:spMkLst>
            <pc:docMk/>
            <pc:sldMk cId="2312335687" sldId="298"/>
            <ac:spMk id="11" creationId="{63DAB858-5A0C-4AFF-AAC6-705EDF8DB733}"/>
          </ac:spMkLst>
        </pc:spChg>
        <pc:spChg chg="del">
          <ac:chgData name="Katie Martin" userId="36241a475c5596ea" providerId="LiveId" clId="{9902BF0D-03A0-41D8-9E6D-31956C6F5DE8}" dt="2020-12-10T11:37:18.136" v="799"/>
          <ac:spMkLst>
            <pc:docMk/>
            <pc:sldMk cId="2312335687" sldId="298"/>
            <ac:spMk id="12" creationId="{907EF6B7-1338-4443-8C46-6A318D952DFD}"/>
          </ac:spMkLst>
        </pc:spChg>
        <pc:spChg chg="del">
          <ac:chgData name="Katie Martin" userId="36241a475c5596ea" providerId="LiveId" clId="{9902BF0D-03A0-41D8-9E6D-31956C6F5DE8}" dt="2020-12-10T11:37:18.136" v="799"/>
          <ac:spMkLst>
            <pc:docMk/>
            <pc:sldMk cId="2312335687" sldId="298"/>
            <ac:spMk id="14" creationId="{DAAE4CDD-124C-4DCF-9584-B6033B545DD5}"/>
          </ac:spMkLst>
        </pc:spChg>
        <pc:spChg chg="del">
          <ac:chgData name="Katie Martin" userId="36241a475c5596ea" providerId="LiveId" clId="{9902BF0D-03A0-41D8-9E6D-31956C6F5DE8}" dt="2020-12-10T11:37:18.136" v="799"/>
          <ac:spMkLst>
            <pc:docMk/>
            <pc:sldMk cId="2312335687" sldId="298"/>
            <ac:spMk id="16" creationId="{081E4A58-353D-44AE-B2FC-2A74E2E400F7}"/>
          </ac:spMkLst>
        </pc:spChg>
        <pc:spChg chg="add del">
          <ac:chgData name="Katie Martin" userId="36241a475c5596ea" providerId="LiveId" clId="{9902BF0D-03A0-41D8-9E6D-31956C6F5DE8}" dt="2020-12-10T11:38:47.653" v="851" actId="26606"/>
          <ac:spMkLst>
            <pc:docMk/>
            <pc:sldMk cId="2312335687" sldId="298"/>
            <ac:spMk id="18" creationId="{8FFD9892-EDE5-4886-A313-66099DA8C8F1}"/>
          </ac:spMkLst>
        </pc:spChg>
        <pc:spChg chg="add del">
          <ac:chgData name="Katie Martin" userId="36241a475c5596ea" providerId="LiveId" clId="{9902BF0D-03A0-41D8-9E6D-31956C6F5DE8}" dt="2020-12-10T11:38:38.182" v="848" actId="26606"/>
          <ac:spMkLst>
            <pc:docMk/>
            <pc:sldMk cId="2312335687" sldId="298"/>
            <ac:spMk id="23" creationId="{F13C74B1-5B17-4795-BED0-7140497B445A}"/>
          </ac:spMkLst>
        </pc:spChg>
        <pc:spChg chg="add del">
          <ac:chgData name="Katie Martin" userId="36241a475c5596ea" providerId="LiveId" clId="{9902BF0D-03A0-41D8-9E6D-31956C6F5DE8}" dt="2020-12-10T11:38:38.182" v="848" actId="26606"/>
          <ac:spMkLst>
            <pc:docMk/>
            <pc:sldMk cId="2312335687" sldId="298"/>
            <ac:spMk id="25" creationId="{D4974D33-8DC5-464E-8C6D-BE58F0669C17}"/>
          </ac:spMkLst>
        </pc:spChg>
        <pc:spChg chg="add del">
          <ac:chgData name="Katie Martin" userId="36241a475c5596ea" providerId="LiveId" clId="{9902BF0D-03A0-41D8-9E6D-31956C6F5DE8}" dt="2020-12-10T11:38:47.638" v="850" actId="26606"/>
          <ac:spMkLst>
            <pc:docMk/>
            <pc:sldMk cId="2312335687" sldId="298"/>
            <ac:spMk id="27" creationId="{CF62D2A7-8207-488C-9F46-316BA81A16C8}"/>
          </ac:spMkLst>
        </pc:spChg>
        <pc:spChg chg="add del">
          <ac:chgData name="Katie Martin" userId="36241a475c5596ea" providerId="LiveId" clId="{9902BF0D-03A0-41D8-9E6D-31956C6F5DE8}" dt="2020-12-10T11:39:44.103" v="856" actId="26606"/>
          <ac:spMkLst>
            <pc:docMk/>
            <pc:sldMk cId="2312335687" sldId="298"/>
            <ac:spMk id="29" creationId="{5FDF4720-5445-47BE-89FE-E40D1AE6F619}"/>
          </ac:spMkLst>
        </pc:spChg>
        <pc:spChg chg="add del">
          <ac:chgData name="Katie Martin" userId="36241a475c5596ea" providerId="LiveId" clId="{9902BF0D-03A0-41D8-9E6D-31956C6F5DE8}" dt="2020-12-10T11:39:44.103" v="856" actId="26606"/>
          <ac:spMkLst>
            <pc:docMk/>
            <pc:sldMk cId="2312335687" sldId="298"/>
            <ac:spMk id="30" creationId="{AC8710B4-A815-4082-9E4F-F13A0007090C}"/>
          </ac:spMkLst>
        </pc:spChg>
        <pc:spChg chg="add del">
          <ac:chgData name="Katie Martin" userId="36241a475c5596ea" providerId="LiveId" clId="{9902BF0D-03A0-41D8-9E6D-31956C6F5DE8}" dt="2020-12-10T11:39:44.072" v="855" actId="26606"/>
          <ac:spMkLst>
            <pc:docMk/>
            <pc:sldMk cId="2312335687" sldId="298"/>
            <ac:spMk id="71" creationId="{18FD74D4-C0F3-4E5B-9628-885593F0B528}"/>
          </ac:spMkLst>
        </pc:spChg>
        <pc:spChg chg="add del">
          <ac:chgData name="Katie Martin" userId="36241a475c5596ea" providerId="LiveId" clId="{9902BF0D-03A0-41D8-9E6D-31956C6F5DE8}" dt="2020-12-10T11:39:44.072" v="855" actId="26606"/>
          <ac:spMkLst>
            <pc:docMk/>
            <pc:sldMk cId="2312335687" sldId="298"/>
            <ac:spMk id="73" creationId="{E64FA8EC-281F-4A47-AF2E-9F85F2AABC2E}"/>
          </ac:spMkLst>
        </pc:spChg>
        <pc:spChg chg="add">
          <ac:chgData name="Katie Martin" userId="36241a475c5596ea" providerId="LiveId" clId="{9902BF0D-03A0-41D8-9E6D-31956C6F5DE8}" dt="2020-12-10T11:39:44.103" v="856" actId="26606"/>
          <ac:spMkLst>
            <pc:docMk/>
            <pc:sldMk cId="2312335687" sldId="298"/>
            <ac:spMk id="77" creationId="{3873B707-463F-40B0-8227-E8CC6C67EB25}"/>
          </ac:spMkLst>
        </pc:spChg>
        <pc:spChg chg="add">
          <ac:chgData name="Katie Martin" userId="36241a475c5596ea" providerId="LiveId" clId="{9902BF0D-03A0-41D8-9E6D-31956C6F5DE8}" dt="2020-12-10T11:39:44.103" v="856" actId="26606"/>
          <ac:spMkLst>
            <pc:docMk/>
            <pc:sldMk cId="2312335687" sldId="298"/>
            <ac:spMk id="79" creationId="{C13237C8-E62C-4F0D-A318-BD6FB6C2D138}"/>
          </ac:spMkLst>
        </pc:spChg>
        <pc:spChg chg="add">
          <ac:chgData name="Katie Martin" userId="36241a475c5596ea" providerId="LiveId" clId="{9902BF0D-03A0-41D8-9E6D-31956C6F5DE8}" dt="2020-12-10T11:39:44.103" v="856" actId="26606"/>
          <ac:spMkLst>
            <pc:docMk/>
            <pc:sldMk cId="2312335687" sldId="298"/>
            <ac:spMk id="81" creationId="{19C9EAEA-39D0-4B0E-A0EB-51E7B26740B1}"/>
          </ac:spMkLst>
        </pc:spChg>
        <pc:spChg chg="add">
          <ac:chgData name="Katie Martin" userId="36241a475c5596ea" providerId="LiveId" clId="{9902BF0D-03A0-41D8-9E6D-31956C6F5DE8}" dt="2020-12-10T11:39:44.103" v="856" actId="26606"/>
          <ac:spMkLst>
            <pc:docMk/>
            <pc:sldMk cId="2312335687" sldId="298"/>
            <ac:spMk id="1028" creationId="{201CC55D-ED54-4C5C-95E6-10947BD1103B}"/>
          </ac:spMkLst>
        </pc:spChg>
        <pc:grpChg chg="add">
          <ac:chgData name="Katie Martin" userId="36241a475c5596ea" providerId="LiveId" clId="{9902BF0D-03A0-41D8-9E6D-31956C6F5DE8}" dt="2020-12-10T11:39:44.103" v="856" actId="26606"/>
          <ac:grpSpMkLst>
            <pc:docMk/>
            <pc:sldMk cId="2312335687" sldId="298"/>
            <ac:grpSpMk id="1029" creationId="{1DE889C7-FAD6-4397-98E2-05D503484459}"/>
          </ac:grpSpMkLst>
        </pc:grpChg>
        <pc:picChg chg="add del mod ord">
          <ac:chgData name="Katie Martin" userId="36241a475c5596ea" providerId="LiveId" clId="{9902BF0D-03A0-41D8-9E6D-31956C6F5DE8}" dt="2020-12-10T11:38:52.168" v="852" actId="478"/>
          <ac:picMkLst>
            <pc:docMk/>
            <pc:sldMk cId="2312335687" sldId="298"/>
            <ac:picMk id="4" creationId="{AB2DDBA6-281A-455B-97F9-9F3AE7891652}"/>
          </ac:picMkLst>
        </pc:picChg>
        <pc:picChg chg="add mod">
          <ac:chgData name="Katie Martin" userId="36241a475c5596ea" providerId="LiveId" clId="{9902BF0D-03A0-41D8-9E6D-31956C6F5DE8}" dt="2020-12-10T11:39:44.103" v="856" actId="26606"/>
          <ac:picMkLst>
            <pc:docMk/>
            <pc:sldMk cId="2312335687" sldId="298"/>
            <ac:picMk id="1026" creationId="{344EA0F7-1E48-484A-ABD1-56B513DE555B}"/>
          </ac:picMkLst>
        </pc:picChg>
      </pc:sldChg>
      <pc:sldChg chg="addSp delSp modSp mod">
        <pc:chgData name="Katie Martin" userId="36241a475c5596ea" providerId="LiveId" clId="{9902BF0D-03A0-41D8-9E6D-31956C6F5DE8}" dt="2020-12-11T07:28:24.671" v="3775" actId="20577"/>
        <pc:sldMkLst>
          <pc:docMk/>
          <pc:sldMk cId="796841417" sldId="300"/>
        </pc:sldMkLst>
        <pc:spChg chg="mod">
          <ac:chgData name="Katie Martin" userId="36241a475c5596ea" providerId="LiveId" clId="{9902BF0D-03A0-41D8-9E6D-31956C6F5DE8}" dt="2020-12-10T10:16:11.256" v="18" actId="207"/>
          <ac:spMkLst>
            <pc:docMk/>
            <pc:sldMk cId="796841417" sldId="300"/>
            <ac:spMk id="2" creationId="{61F96CE7-CE71-463E-AFBE-318E55D34830}"/>
          </ac:spMkLst>
        </pc:spChg>
        <pc:spChg chg="mod">
          <ac:chgData name="Katie Martin" userId="36241a475c5596ea" providerId="LiveId" clId="{9902BF0D-03A0-41D8-9E6D-31956C6F5DE8}" dt="2020-12-11T07:28:24.671" v="3775" actId="20577"/>
          <ac:spMkLst>
            <pc:docMk/>
            <pc:sldMk cId="796841417" sldId="300"/>
            <ac:spMk id="3" creationId="{51ABC3E0-90F5-4B1F-87C1-E475D6E6BC27}"/>
          </ac:spMkLst>
        </pc:spChg>
        <pc:spChg chg="add del">
          <ac:chgData name="Katie Martin" userId="36241a475c5596ea" providerId="LiveId" clId="{9902BF0D-03A0-41D8-9E6D-31956C6F5DE8}" dt="2020-12-11T07:06:31.349" v="2480"/>
          <ac:spMkLst>
            <pc:docMk/>
            <pc:sldMk cId="796841417" sldId="300"/>
            <ac:spMk id="4" creationId="{71DC93FC-ADAF-464A-9F36-C3E86C2DA4EF}"/>
          </ac:spMkLst>
        </pc:spChg>
        <pc:picChg chg="add del mod">
          <ac:chgData name="Katie Martin" userId="36241a475c5596ea" providerId="LiveId" clId="{9902BF0D-03A0-41D8-9E6D-31956C6F5DE8}" dt="2020-12-11T07:08:12.284" v="2485" actId="21"/>
          <ac:picMkLst>
            <pc:docMk/>
            <pc:sldMk cId="796841417" sldId="300"/>
            <ac:picMk id="7" creationId="{8E5FF219-D8CB-46F1-9CAC-0AA9EC860721}"/>
          </ac:picMkLst>
        </pc:picChg>
        <pc:picChg chg="add del mod">
          <ac:chgData name="Katie Martin" userId="36241a475c5596ea" providerId="LiveId" clId="{9902BF0D-03A0-41D8-9E6D-31956C6F5DE8}" dt="2020-12-11T07:08:12.284" v="2485" actId="21"/>
          <ac:picMkLst>
            <pc:docMk/>
            <pc:sldMk cId="796841417" sldId="300"/>
            <ac:picMk id="9" creationId="{AEBB3037-8704-43A5-8C92-501413947647}"/>
          </ac:picMkLst>
        </pc:picChg>
      </pc:sldChg>
      <pc:sldChg chg="modSp mod modNotesTx">
        <pc:chgData name="Katie Martin" userId="36241a475c5596ea" providerId="LiveId" clId="{9902BF0D-03A0-41D8-9E6D-31956C6F5DE8}" dt="2020-12-11T06:43:11.517" v="2029" actId="20577"/>
        <pc:sldMkLst>
          <pc:docMk/>
          <pc:sldMk cId="4184382070" sldId="320"/>
        </pc:sldMkLst>
        <pc:spChg chg="mod">
          <ac:chgData name="Katie Martin" userId="36241a475c5596ea" providerId="LiveId" clId="{9902BF0D-03A0-41D8-9E6D-31956C6F5DE8}" dt="2020-12-11T06:43:11.517" v="2029" actId="20577"/>
          <ac:spMkLst>
            <pc:docMk/>
            <pc:sldMk cId="4184382070" sldId="320"/>
            <ac:spMk id="3" creationId="{F6E03019-8004-4D87-BB4A-81EE0881B4F4}"/>
          </ac:spMkLst>
        </pc:spChg>
      </pc:sldChg>
      <pc:sldChg chg="del">
        <pc:chgData name="Katie Martin" userId="36241a475c5596ea" providerId="LiveId" clId="{9902BF0D-03A0-41D8-9E6D-31956C6F5DE8}" dt="2020-12-10T17:25:01.492" v="1237" actId="2696"/>
        <pc:sldMkLst>
          <pc:docMk/>
          <pc:sldMk cId="2086271930" sldId="321"/>
        </pc:sldMkLst>
      </pc:sldChg>
      <pc:sldChg chg="addSp delSp modSp new del mod setBg modClrScheme chgLayout">
        <pc:chgData name="Katie Martin" userId="36241a475c5596ea" providerId="LiveId" clId="{9902BF0D-03A0-41D8-9E6D-31956C6F5DE8}" dt="2020-12-10T10:26:09.671" v="527" actId="47"/>
        <pc:sldMkLst>
          <pc:docMk/>
          <pc:sldMk cId="3829420487" sldId="322"/>
        </pc:sldMkLst>
        <pc:spChg chg="del">
          <ac:chgData name="Katie Martin" userId="36241a475c5596ea" providerId="LiveId" clId="{9902BF0D-03A0-41D8-9E6D-31956C6F5DE8}" dt="2020-12-10T10:12:16.720" v="3" actId="478"/>
          <ac:spMkLst>
            <pc:docMk/>
            <pc:sldMk cId="3829420487" sldId="322"/>
            <ac:spMk id="2" creationId="{18D272FD-5E7B-4943-97DC-A3DEACAB960E}"/>
          </ac:spMkLst>
        </pc:spChg>
        <pc:spChg chg="del">
          <ac:chgData name="Katie Martin" userId="36241a475c5596ea" providerId="LiveId" clId="{9902BF0D-03A0-41D8-9E6D-31956C6F5DE8}" dt="2020-12-10T10:13:00.887" v="4" actId="931"/>
          <ac:spMkLst>
            <pc:docMk/>
            <pc:sldMk cId="3829420487" sldId="322"/>
            <ac:spMk id="3" creationId="{3B4A9C30-4378-404E-AAC7-2D2D94F1C07B}"/>
          </ac:spMkLst>
        </pc:spChg>
        <pc:spChg chg="del">
          <ac:chgData name="Katie Martin" userId="36241a475c5596ea" providerId="LiveId" clId="{9902BF0D-03A0-41D8-9E6D-31956C6F5DE8}" dt="2020-12-10T10:14:19.268" v="9" actId="700"/>
          <ac:spMkLst>
            <pc:docMk/>
            <pc:sldMk cId="3829420487" sldId="322"/>
            <ac:spMk id="4" creationId="{187C89C1-E00E-4CEF-9787-F9D284B1BCDF}"/>
          </ac:spMkLst>
        </pc:spChg>
        <pc:spChg chg="add del mod">
          <ac:chgData name="Katie Martin" userId="36241a475c5596ea" providerId="LiveId" clId="{9902BF0D-03A0-41D8-9E6D-31956C6F5DE8}" dt="2020-12-10T10:14:08.152" v="6" actId="931"/>
          <ac:spMkLst>
            <pc:docMk/>
            <pc:sldMk cId="3829420487" sldId="322"/>
            <ac:spMk id="8" creationId="{DCEB6C84-DAB5-4AFB-8533-DCDFB6ACCC68}"/>
          </ac:spMkLst>
        </pc:spChg>
        <pc:spChg chg="add">
          <ac:chgData name="Katie Martin" userId="36241a475c5596ea" providerId="LiveId" clId="{9902BF0D-03A0-41D8-9E6D-31956C6F5DE8}" dt="2020-12-10T10:14:21.490" v="10" actId="26606"/>
          <ac:spMkLst>
            <pc:docMk/>
            <pc:sldMk cId="3829420487" sldId="322"/>
            <ac:spMk id="15" creationId="{42A4FC2C-047E-45A5-965D-8E1E3BF09BC6}"/>
          </ac:spMkLst>
        </pc:spChg>
        <pc:picChg chg="add del mod">
          <ac:chgData name="Katie Martin" userId="36241a475c5596ea" providerId="LiveId" clId="{9902BF0D-03A0-41D8-9E6D-31956C6F5DE8}" dt="2020-12-10T10:13:04.093" v="5" actId="478"/>
          <ac:picMkLst>
            <pc:docMk/>
            <pc:sldMk cId="3829420487" sldId="322"/>
            <ac:picMk id="6" creationId="{09981C26-3F6C-4AC2-9F35-15A1645EF544}"/>
          </ac:picMkLst>
        </pc:picChg>
        <pc:picChg chg="add mod ord">
          <ac:chgData name="Katie Martin" userId="36241a475c5596ea" providerId="LiveId" clId="{9902BF0D-03A0-41D8-9E6D-31956C6F5DE8}" dt="2020-12-10T10:14:21.490" v="10" actId="26606"/>
          <ac:picMkLst>
            <pc:docMk/>
            <pc:sldMk cId="3829420487" sldId="322"/>
            <ac:picMk id="10" creationId="{092C4ACA-F6F2-46BD-9CBD-D4B7FA4D24DA}"/>
          </ac:picMkLst>
        </pc:picChg>
        <pc:picChg chg="add del">
          <ac:chgData name="Katie Martin" userId="36241a475c5596ea" providerId="LiveId" clId="{9902BF0D-03A0-41D8-9E6D-31956C6F5DE8}" dt="2020-12-10T10:12:16.720" v="3" actId="478"/>
          <ac:picMkLst>
            <pc:docMk/>
            <pc:sldMk cId="3829420487" sldId="322"/>
            <ac:picMk id="2050" creationId="{0F922157-2DD9-4789-834F-F62BCECE7343}"/>
          </ac:picMkLst>
        </pc:picChg>
      </pc:sldChg>
      <pc:sldChg chg="addSp delSp modSp new mod setBg">
        <pc:chgData name="Katie Martin" userId="36241a475c5596ea" providerId="LiveId" clId="{9902BF0D-03A0-41D8-9E6D-31956C6F5DE8}" dt="2020-12-10T10:39:07.985" v="726" actId="26606"/>
        <pc:sldMkLst>
          <pc:docMk/>
          <pc:sldMk cId="4031486006" sldId="323"/>
        </pc:sldMkLst>
        <pc:spChg chg="mod">
          <ac:chgData name="Katie Martin" userId="36241a475c5596ea" providerId="LiveId" clId="{9902BF0D-03A0-41D8-9E6D-31956C6F5DE8}" dt="2020-12-10T10:38:13.114" v="723" actId="26606"/>
          <ac:spMkLst>
            <pc:docMk/>
            <pc:sldMk cId="4031486006" sldId="323"/>
            <ac:spMk id="2" creationId="{B8AC15D0-C0F4-490D-834E-EF39253BD7F2}"/>
          </ac:spMkLst>
        </pc:spChg>
        <pc:spChg chg="del mod">
          <ac:chgData name="Katie Martin" userId="36241a475c5596ea" providerId="LiveId" clId="{9902BF0D-03A0-41D8-9E6D-31956C6F5DE8}" dt="2020-12-10T10:36:54.949" v="710" actId="931"/>
          <ac:spMkLst>
            <pc:docMk/>
            <pc:sldMk cId="4031486006" sldId="323"/>
            <ac:spMk id="3" creationId="{7C3B1D87-7BFB-4164-81CF-040D3413B66C}"/>
          </ac:spMkLst>
        </pc:spChg>
        <pc:picChg chg="add mod ord">
          <ac:chgData name="Katie Martin" userId="36241a475c5596ea" providerId="LiveId" clId="{9902BF0D-03A0-41D8-9E6D-31956C6F5DE8}" dt="2020-12-10T10:38:13.114" v="723" actId="26606"/>
          <ac:picMkLst>
            <pc:docMk/>
            <pc:sldMk cId="4031486006" sldId="323"/>
            <ac:picMk id="5" creationId="{061E6526-7DE1-4D17-92DC-06F1380B9942}"/>
          </ac:picMkLst>
        </pc:picChg>
        <pc:picChg chg="add mod">
          <ac:chgData name="Katie Martin" userId="36241a475c5596ea" providerId="LiveId" clId="{9902BF0D-03A0-41D8-9E6D-31956C6F5DE8}" dt="2020-12-10T10:38:13.114" v="723" actId="26606"/>
          <ac:picMkLst>
            <pc:docMk/>
            <pc:sldMk cId="4031486006" sldId="323"/>
            <ac:picMk id="7" creationId="{4C517E88-742A-4566-AEDE-CE3984C550BA}"/>
          </ac:picMkLst>
        </pc:picChg>
        <pc:picChg chg="add del mod">
          <ac:chgData name="Katie Martin" userId="36241a475c5596ea" providerId="LiveId" clId="{9902BF0D-03A0-41D8-9E6D-31956C6F5DE8}" dt="2020-12-10T10:37:54.331" v="722" actId="21"/>
          <ac:picMkLst>
            <pc:docMk/>
            <pc:sldMk cId="4031486006" sldId="323"/>
            <ac:picMk id="9" creationId="{036CAC49-43B5-474F-BB39-14D011B74DB1}"/>
          </ac:picMkLst>
        </pc:picChg>
        <pc:picChg chg="add del mod">
          <ac:chgData name="Katie Martin" userId="36241a475c5596ea" providerId="LiveId" clId="{9902BF0D-03A0-41D8-9E6D-31956C6F5DE8}" dt="2020-12-10T10:38:21.207" v="724" actId="478"/>
          <ac:picMkLst>
            <pc:docMk/>
            <pc:sldMk cId="4031486006" sldId="323"/>
            <ac:picMk id="11" creationId="{730FA8BD-DBD2-4C99-B544-E63767C28713}"/>
          </ac:picMkLst>
        </pc:picChg>
        <pc:picChg chg="add mod">
          <ac:chgData name="Katie Martin" userId="36241a475c5596ea" providerId="LiveId" clId="{9902BF0D-03A0-41D8-9E6D-31956C6F5DE8}" dt="2020-12-10T10:39:07.985" v="726" actId="26606"/>
          <ac:picMkLst>
            <pc:docMk/>
            <pc:sldMk cId="4031486006" sldId="323"/>
            <ac:picMk id="13" creationId="{1B3FD1CD-CA47-4AEE-A943-3AEC7640B7C8}"/>
          </ac:picMkLst>
        </pc:picChg>
        <pc:cxnChg chg="add del">
          <ac:chgData name="Katie Martin" userId="36241a475c5596ea" providerId="LiveId" clId="{9902BF0D-03A0-41D8-9E6D-31956C6F5DE8}" dt="2020-12-10T10:39:07.985" v="726" actId="26606"/>
          <ac:cxnSpMkLst>
            <pc:docMk/>
            <pc:sldMk cId="4031486006" sldId="323"/>
            <ac:cxnSpMk id="16" creationId="{60188E89-AF78-40F6-B787-E9BD9C625686}"/>
          </ac:cxnSpMkLst>
        </pc:cxnChg>
        <pc:cxnChg chg="add">
          <ac:chgData name="Katie Martin" userId="36241a475c5596ea" providerId="LiveId" clId="{9902BF0D-03A0-41D8-9E6D-31956C6F5DE8}" dt="2020-12-10T10:39:07.985" v="726" actId="26606"/>
          <ac:cxnSpMkLst>
            <pc:docMk/>
            <pc:sldMk cId="4031486006" sldId="323"/>
            <ac:cxnSpMk id="21" creationId="{60188E89-AF78-40F6-B787-E9BD9C625686}"/>
          </ac:cxnSpMkLst>
        </pc:cxnChg>
      </pc:sldChg>
      <pc:sldChg chg="addSp delSp modSp new mod ord setBg">
        <pc:chgData name="Katie Martin" userId="36241a475c5596ea" providerId="LiveId" clId="{9902BF0D-03A0-41D8-9E6D-31956C6F5DE8}" dt="2020-12-10T14:26:17.993" v="1142" actId="20577"/>
        <pc:sldMkLst>
          <pc:docMk/>
          <pc:sldMk cId="1010883796" sldId="324"/>
        </pc:sldMkLst>
        <pc:spChg chg="mod ord">
          <ac:chgData name="Katie Martin" userId="36241a475c5596ea" providerId="LiveId" clId="{9902BF0D-03A0-41D8-9E6D-31956C6F5DE8}" dt="2020-12-10T14:26:17.993" v="1142" actId="20577"/>
          <ac:spMkLst>
            <pc:docMk/>
            <pc:sldMk cId="1010883796" sldId="324"/>
            <ac:spMk id="2" creationId="{2C5ADC8D-4A82-4815-82BF-69A2B5F4F558}"/>
          </ac:spMkLst>
        </pc:spChg>
        <pc:spChg chg="add del">
          <ac:chgData name="Katie Martin" userId="36241a475c5596ea" providerId="LiveId" clId="{9902BF0D-03A0-41D8-9E6D-31956C6F5DE8}" dt="2020-12-10T10:27:29.458" v="532" actId="26606"/>
          <ac:spMkLst>
            <pc:docMk/>
            <pc:sldMk cId="1010883796" sldId="324"/>
            <ac:spMk id="8" creationId="{55666830-9A19-4E01-8505-D6C7F9AC5665}"/>
          </ac:spMkLst>
        </pc:spChg>
        <pc:spChg chg="add del">
          <ac:chgData name="Katie Martin" userId="36241a475c5596ea" providerId="LiveId" clId="{9902BF0D-03A0-41D8-9E6D-31956C6F5DE8}" dt="2020-12-10T10:27:29.458" v="532" actId="26606"/>
          <ac:spMkLst>
            <pc:docMk/>
            <pc:sldMk cId="1010883796" sldId="324"/>
            <ac:spMk id="10" creationId="{AE9FC877-7FB6-4D22-9988-35420644E202}"/>
          </ac:spMkLst>
        </pc:spChg>
        <pc:spChg chg="add del">
          <ac:chgData name="Katie Martin" userId="36241a475c5596ea" providerId="LiveId" clId="{9902BF0D-03A0-41D8-9E6D-31956C6F5DE8}" dt="2020-12-10T10:27:29.458" v="532" actId="26606"/>
          <ac:spMkLst>
            <pc:docMk/>
            <pc:sldMk cId="1010883796" sldId="324"/>
            <ac:spMk id="12" creationId="{E41809D1-F12E-46BB-B804-5F209D325E8B}"/>
          </ac:spMkLst>
        </pc:spChg>
        <pc:spChg chg="add del">
          <ac:chgData name="Katie Martin" userId="36241a475c5596ea" providerId="LiveId" clId="{9902BF0D-03A0-41D8-9E6D-31956C6F5DE8}" dt="2020-12-10T10:27:29.458" v="532" actId="26606"/>
          <ac:spMkLst>
            <pc:docMk/>
            <pc:sldMk cId="1010883796" sldId="324"/>
            <ac:spMk id="14" creationId="{AF2F604E-43BE-4DC3-B983-E071523364F8}"/>
          </ac:spMkLst>
        </pc:spChg>
        <pc:spChg chg="add del">
          <ac:chgData name="Katie Martin" userId="36241a475c5596ea" providerId="LiveId" clId="{9902BF0D-03A0-41D8-9E6D-31956C6F5DE8}" dt="2020-12-10T10:27:29.458" v="532" actId="26606"/>
          <ac:spMkLst>
            <pc:docMk/>
            <pc:sldMk cId="1010883796" sldId="324"/>
            <ac:spMk id="16" creationId="{08C9B587-E65E-4B52-B37C-ABEBB6E87928}"/>
          </ac:spMkLst>
        </pc:spChg>
        <pc:spChg chg="add">
          <ac:chgData name="Katie Martin" userId="36241a475c5596ea" providerId="LiveId" clId="{9902BF0D-03A0-41D8-9E6D-31956C6F5DE8}" dt="2020-12-10T10:27:29.458" v="532" actId="26606"/>
          <ac:spMkLst>
            <pc:docMk/>
            <pc:sldMk cId="1010883796" sldId="324"/>
            <ac:spMk id="21" creationId="{0E2F58BF-12E5-4B5A-AD25-4DAAA2742A7B}"/>
          </ac:spMkLst>
        </pc:spChg>
        <pc:spChg chg="add">
          <ac:chgData name="Katie Martin" userId="36241a475c5596ea" providerId="LiveId" clId="{9902BF0D-03A0-41D8-9E6D-31956C6F5DE8}" dt="2020-12-10T10:27:29.458" v="532" actId="26606"/>
          <ac:spMkLst>
            <pc:docMk/>
            <pc:sldMk cId="1010883796" sldId="324"/>
            <ac:spMk id="23" creationId="{AF2F604E-43BE-4DC3-B983-E071523364F8}"/>
          </ac:spMkLst>
        </pc:spChg>
        <pc:spChg chg="add">
          <ac:chgData name="Katie Martin" userId="36241a475c5596ea" providerId="LiveId" clId="{9902BF0D-03A0-41D8-9E6D-31956C6F5DE8}" dt="2020-12-10T10:27:29.458" v="532" actId="26606"/>
          <ac:spMkLst>
            <pc:docMk/>
            <pc:sldMk cId="1010883796" sldId="324"/>
            <ac:spMk id="25" creationId="{08C9B587-E65E-4B52-B37C-ABEBB6E87928}"/>
          </ac:spMkLst>
        </pc:spChg>
        <pc:picChg chg="add mod ord">
          <ac:chgData name="Katie Martin" userId="36241a475c5596ea" providerId="LiveId" clId="{9902BF0D-03A0-41D8-9E6D-31956C6F5DE8}" dt="2020-12-10T10:27:29.458" v="532" actId="26606"/>
          <ac:picMkLst>
            <pc:docMk/>
            <pc:sldMk cId="1010883796" sldId="324"/>
            <ac:picMk id="3" creationId="{90593540-FC38-498E-82FB-B58CB06B8137}"/>
          </ac:picMkLst>
        </pc:picChg>
      </pc:sldChg>
      <pc:sldChg chg="addSp delSp modSp new mod setBg modClrScheme chgLayout">
        <pc:chgData name="Katie Martin" userId="36241a475c5596ea" providerId="LiveId" clId="{9902BF0D-03A0-41D8-9E6D-31956C6F5DE8}" dt="2020-12-11T07:30:48.822" v="3791" actId="122"/>
        <pc:sldMkLst>
          <pc:docMk/>
          <pc:sldMk cId="2877890653" sldId="325"/>
        </pc:sldMkLst>
        <pc:spChg chg="mod ord">
          <ac:chgData name="Katie Martin" userId="36241a475c5596ea" providerId="LiveId" clId="{9902BF0D-03A0-41D8-9E6D-31956C6F5DE8}" dt="2020-12-11T07:30:42.060" v="3790" actId="122"/>
          <ac:spMkLst>
            <pc:docMk/>
            <pc:sldMk cId="2877890653" sldId="325"/>
            <ac:spMk id="2" creationId="{A6E12756-A58C-4B6E-8869-3BA162E968E2}"/>
          </ac:spMkLst>
        </pc:spChg>
        <pc:spChg chg="mod ord">
          <ac:chgData name="Katie Martin" userId="36241a475c5596ea" providerId="LiveId" clId="{9902BF0D-03A0-41D8-9E6D-31956C6F5DE8}" dt="2020-12-11T07:30:48.822" v="3791" actId="122"/>
          <ac:spMkLst>
            <pc:docMk/>
            <pc:sldMk cId="2877890653" sldId="325"/>
            <ac:spMk id="3" creationId="{4D5FFB9E-1F3D-4CD7-B254-94977E99FAB1}"/>
          </ac:spMkLst>
        </pc:spChg>
        <pc:spChg chg="del mod">
          <ac:chgData name="Katie Martin" userId="36241a475c5596ea" providerId="LiveId" clId="{9902BF0D-03A0-41D8-9E6D-31956C6F5DE8}" dt="2020-12-10T10:30:39.347" v="581" actId="700"/>
          <ac:spMkLst>
            <pc:docMk/>
            <pc:sldMk cId="2877890653" sldId="325"/>
            <ac:spMk id="4" creationId="{B46B8BCB-E9A4-4545-AB32-1580BB60A845}"/>
          </ac:spMkLst>
        </pc:spChg>
        <pc:spChg chg="add del">
          <ac:chgData name="Katie Martin" userId="36241a475c5596ea" providerId="LiveId" clId="{9902BF0D-03A0-41D8-9E6D-31956C6F5DE8}" dt="2020-12-11T06:50:28.285" v="2042" actId="26606"/>
          <ac:spMkLst>
            <pc:docMk/>
            <pc:sldMk cId="2877890653" sldId="325"/>
            <ac:spMk id="8" creationId="{907EF6B7-1338-4443-8C46-6A318D952DFD}"/>
          </ac:spMkLst>
        </pc:spChg>
        <pc:spChg chg="add del">
          <ac:chgData name="Katie Martin" userId="36241a475c5596ea" providerId="LiveId" clId="{9902BF0D-03A0-41D8-9E6D-31956C6F5DE8}" dt="2020-12-11T06:50:28.285" v="2042" actId="26606"/>
          <ac:spMkLst>
            <pc:docMk/>
            <pc:sldMk cId="2877890653" sldId="325"/>
            <ac:spMk id="10" creationId="{DAAE4CDD-124C-4DCF-9584-B6033B545DD5}"/>
          </ac:spMkLst>
        </pc:spChg>
        <pc:spChg chg="add del">
          <ac:chgData name="Katie Martin" userId="36241a475c5596ea" providerId="LiveId" clId="{9902BF0D-03A0-41D8-9E6D-31956C6F5DE8}" dt="2020-12-11T06:50:28.285" v="2042" actId="26606"/>
          <ac:spMkLst>
            <pc:docMk/>
            <pc:sldMk cId="2877890653" sldId="325"/>
            <ac:spMk id="12" creationId="{081E4A58-353D-44AE-B2FC-2A74E2E400F7}"/>
          </ac:spMkLst>
        </pc:spChg>
        <pc:spChg chg="add del">
          <ac:chgData name="Katie Martin" userId="36241a475c5596ea" providerId="LiveId" clId="{9902BF0D-03A0-41D8-9E6D-31956C6F5DE8}" dt="2020-12-11T06:53:40.241" v="2049" actId="26606"/>
          <ac:spMkLst>
            <pc:docMk/>
            <pc:sldMk cId="2877890653" sldId="325"/>
            <ac:spMk id="71" creationId="{D35A4DB5-E912-414A-87AD-5E4EE822C389}"/>
          </ac:spMkLst>
        </pc:spChg>
        <pc:spChg chg="add del">
          <ac:chgData name="Katie Martin" userId="36241a475c5596ea" providerId="LiveId" clId="{9902BF0D-03A0-41D8-9E6D-31956C6F5DE8}" dt="2020-12-11T06:53:40.241" v="2049" actId="26606"/>
          <ac:spMkLst>
            <pc:docMk/>
            <pc:sldMk cId="2877890653" sldId="325"/>
            <ac:spMk id="73" creationId="{93958AAE-9A35-4269-9827-755CAE53AF28}"/>
          </ac:spMkLst>
        </pc:spChg>
        <pc:spChg chg="add">
          <ac:chgData name="Katie Martin" userId="36241a475c5596ea" providerId="LiveId" clId="{9902BF0D-03A0-41D8-9E6D-31956C6F5DE8}" dt="2020-12-11T07:30:32.193" v="3789" actId="26606"/>
          <ac:spMkLst>
            <pc:docMk/>
            <pc:sldMk cId="2877890653" sldId="325"/>
            <ac:spMk id="75" creationId="{42663BD0-064C-40FC-A331-F49FCA9536AA}"/>
          </ac:spMkLst>
        </pc:spChg>
        <pc:spChg chg="add del">
          <ac:chgData name="Katie Martin" userId="36241a475c5596ea" providerId="LiveId" clId="{9902BF0D-03A0-41D8-9E6D-31956C6F5DE8}" dt="2020-12-11T06:54:35.254" v="2052" actId="26606"/>
          <ac:spMkLst>
            <pc:docMk/>
            <pc:sldMk cId="2877890653" sldId="325"/>
            <ac:spMk id="137" creationId="{F4C0B10B-D2C4-4A54-AFAD-3D27DF88BB37}"/>
          </ac:spMkLst>
        </pc:spChg>
        <pc:spChg chg="add del">
          <ac:chgData name="Katie Martin" userId="36241a475c5596ea" providerId="LiveId" clId="{9902BF0D-03A0-41D8-9E6D-31956C6F5DE8}" dt="2020-12-11T07:30:32.193" v="3789" actId="26606"/>
          <ac:spMkLst>
            <pc:docMk/>
            <pc:sldMk cId="2877890653" sldId="325"/>
            <ac:spMk id="192" creationId="{79477870-C64A-4E35-8F2F-05B7114F3C74}"/>
          </ac:spMkLst>
        </pc:spChg>
        <pc:spChg chg="add del">
          <ac:chgData name="Katie Martin" userId="36241a475c5596ea" providerId="LiveId" clId="{9902BF0D-03A0-41D8-9E6D-31956C6F5DE8}" dt="2020-12-11T07:30:32.193" v="3789" actId="26606"/>
          <ac:spMkLst>
            <pc:docMk/>
            <pc:sldMk cId="2877890653" sldId="325"/>
            <ac:spMk id="193" creationId="{8AEA628B-C8FF-4D0B-B111-F101F580B15D}"/>
          </ac:spMkLst>
        </pc:spChg>
        <pc:spChg chg="add del">
          <ac:chgData name="Katie Martin" userId="36241a475c5596ea" providerId="LiveId" clId="{9902BF0D-03A0-41D8-9E6D-31956C6F5DE8}" dt="2020-12-11T07:30:32.193" v="3789" actId="26606"/>
          <ac:spMkLst>
            <pc:docMk/>
            <pc:sldMk cId="2877890653" sldId="325"/>
            <ac:spMk id="194" creationId="{42663BD0-064C-40FC-A331-F49FCA9536AA}"/>
          </ac:spMkLst>
        </pc:spChg>
        <pc:spChg chg="add">
          <ac:chgData name="Katie Martin" userId="36241a475c5596ea" providerId="LiveId" clId="{9902BF0D-03A0-41D8-9E6D-31956C6F5DE8}" dt="2020-12-11T07:30:32.193" v="3789" actId="26606"/>
          <ac:spMkLst>
            <pc:docMk/>
            <pc:sldMk cId="2877890653" sldId="325"/>
            <ac:spMk id="196" creationId="{79477870-C64A-4E35-8F2F-05B7114F3C74}"/>
          </ac:spMkLst>
        </pc:spChg>
        <pc:spChg chg="add">
          <ac:chgData name="Katie Martin" userId="36241a475c5596ea" providerId="LiveId" clId="{9902BF0D-03A0-41D8-9E6D-31956C6F5DE8}" dt="2020-12-11T07:30:32.193" v="3789" actId="26606"/>
          <ac:spMkLst>
            <pc:docMk/>
            <pc:sldMk cId="2877890653" sldId="325"/>
            <ac:spMk id="197" creationId="{8AEA628B-C8FF-4D0B-B111-F101F580B15D}"/>
          </ac:spMkLst>
        </pc:spChg>
        <pc:grpChg chg="add del">
          <ac:chgData name="Katie Martin" userId="36241a475c5596ea" providerId="LiveId" clId="{9902BF0D-03A0-41D8-9E6D-31956C6F5DE8}" dt="2020-12-11T06:54:35.254" v="2052" actId="26606"/>
          <ac:grpSpMkLst>
            <pc:docMk/>
            <pc:sldMk cId="2877890653" sldId="325"/>
            <ac:grpSpMk id="139" creationId="{B6BADB90-C74B-40D6-86DC-503F65FCE8DC}"/>
          </ac:grpSpMkLst>
        </pc:grpChg>
        <pc:picChg chg="add del mod">
          <ac:chgData name="Katie Martin" userId="36241a475c5596ea" providerId="LiveId" clId="{9902BF0D-03A0-41D8-9E6D-31956C6F5DE8}" dt="2020-12-11T06:52:19.764" v="2047" actId="478"/>
          <ac:picMkLst>
            <pc:docMk/>
            <pc:sldMk cId="2877890653" sldId="325"/>
            <ac:picMk id="4" creationId="{34B2611D-00F4-48B6-A0D2-BBA490D9BDFF}"/>
          </ac:picMkLst>
        </pc:picChg>
        <pc:picChg chg="add mod">
          <ac:chgData name="Katie Martin" userId="36241a475c5596ea" providerId="LiveId" clId="{9902BF0D-03A0-41D8-9E6D-31956C6F5DE8}" dt="2020-12-11T07:30:32.193" v="3789" actId="26606"/>
          <ac:picMkLst>
            <pc:docMk/>
            <pc:sldMk cId="2877890653" sldId="325"/>
            <ac:picMk id="6" creationId="{FDED1580-FA01-4653-AD54-07239C6DED9B}"/>
          </ac:picMkLst>
        </pc:picChg>
        <pc:picChg chg="add del mod">
          <ac:chgData name="Katie Martin" userId="36241a475c5596ea" providerId="LiveId" clId="{9902BF0D-03A0-41D8-9E6D-31956C6F5DE8}" dt="2020-12-11T06:50:44.802" v="2044" actId="478"/>
          <ac:picMkLst>
            <pc:docMk/>
            <pc:sldMk cId="2877890653" sldId="325"/>
            <ac:picMk id="3074" creationId="{5E32009D-F5E6-40CC-A0F2-1E6EA9D2A42D}"/>
          </ac:picMkLst>
        </pc:picChg>
        <pc:picChg chg="add del mod">
          <ac:chgData name="Katie Martin" userId="36241a475c5596ea" providerId="LiveId" clId="{9902BF0D-03A0-41D8-9E6D-31956C6F5DE8}" dt="2020-12-11T06:54:23.980" v="2050" actId="478"/>
          <ac:picMkLst>
            <pc:docMk/>
            <pc:sldMk cId="2877890653" sldId="325"/>
            <ac:picMk id="3076" creationId="{0946599A-7A0B-4FDE-8356-2D2DA7040E5F}"/>
          </ac:picMkLst>
        </pc:picChg>
        <pc:picChg chg="add del mod">
          <ac:chgData name="Katie Martin" userId="36241a475c5596ea" providerId="LiveId" clId="{9902BF0D-03A0-41D8-9E6D-31956C6F5DE8}" dt="2020-12-11T07:30:01.940" v="3784" actId="478"/>
          <ac:picMkLst>
            <pc:docMk/>
            <pc:sldMk cId="2877890653" sldId="325"/>
            <ac:picMk id="3078" creationId="{C9A1C453-1757-4160-8CEC-C4A4A700475C}"/>
          </ac:picMkLst>
        </pc:picChg>
      </pc:sldChg>
      <pc:sldChg chg="addSp delSp modSp new mod setBg">
        <pc:chgData name="Katie Martin" userId="36241a475c5596ea" providerId="LiveId" clId="{9902BF0D-03A0-41D8-9E6D-31956C6F5DE8}" dt="2020-12-11T09:14:52.437" v="4120" actId="122"/>
        <pc:sldMkLst>
          <pc:docMk/>
          <pc:sldMk cId="618727459" sldId="326"/>
        </pc:sldMkLst>
        <pc:spChg chg="mod ord">
          <ac:chgData name="Katie Martin" userId="36241a475c5596ea" providerId="LiveId" clId="{9902BF0D-03A0-41D8-9E6D-31956C6F5DE8}" dt="2020-12-11T09:14:52.437" v="4120" actId="122"/>
          <ac:spMkLst>
            <pc:docMk/>
            <pc:sldMk cId="618727459" sldId="326"/>
            <ac:spMk id="2" creationId="{46C78786-BB73-4919-83A7-9C8FD621A81A}"/>
          </ac:spMkLst>
        </pc:spChg>
        <pc:spChg chg="add del">
          <ac:chgData name="Katie Martin" userId="36241a475c5596ea" providerId="LiveId" clId="{9902BF0D-03A0-41D8-9E6D-31956C6F5DE8}" dt="2020-12-10T10:32:12.307" v="598" actId="26606"/>
          <ac:spMkLst>
            <pc:docMk/>
            <pc:sldMk cId="618727459" sldId="326"/>
            <ac:spMk id="71" creationId="{026A84AF-6F58-471A-BF1F-10D8C03511C4}"/>
          </ac:spMkLst>
        </pc:spChg>
        <pc:spChg chg="add del">
          <ac:chgData name="Katie Martin" userId="36241a475c5596ea" providerId="LiveId" clId="{9902BF0D-03A0-41D8-9E6D-31956C6F5DE8}" dt="2020-12-10T10:32:18.498" v="600" actId="26606"/>
          <ac:spMkLst>
            <pc:docMk/>
            <pc:sldMk cId="618727459" sldId="326"/>
            <ac:spMk id="73" creationId="{097CD68E-23E3-4007-8847-CD0944C4F7BE}"/>
          </ac:spMkLst>
        </pc:spChg>
        <pc:spChg chg="add del">
          <ac:chgData name="Katie Martin" userId="36241a475c5596ea" providerId="LiveId" clId="{9902BF0D-03A0-41D8-9E6D-31956C6F5DE8}" dt="2020-12-10T10:32:18.498" v="600" actId="26606"/>
          <ac:spMkLst>
            <pc:docMk/>
            <pc:sldMk cId="618727459" sldId="326"/>
            <ac:spMk id="75" creationId="{AF2F604E-43BE-4DC3-B983-E071523364F8}"/>
          </ac:spMkLst>
        </pc:spChg>
        <pc:spChg chg="add del">
          <ac:chgData name="Katie Martin" userId="36241a475c5596ea" providerId="LiveId" clId="{9902BF0D-03A0-41D8-9E6D-31956C6F5DE8}" dt="2020-12-10T10:32:18.498" v="600" actId="26606"/>
          <ac:spMkLst>
            <pc:docMk/>
            <pc:sldMk cId="618727459" sldId="326"/>
            <ac:spMk id="77" creationId="{08C9B587-E65E-4B52-B37C-ABEBB6E87928}"/>
          </ac:spMkLst>
        </pc:spChg>
        <pc:spChg chg="add del">
          <ac:chgData name="Katie Martin" userId="36241a475c5596ea" providerId="LiveId" clId="{9902BF0D-03A0-41D8-9E6D-31956C6F5DE8}" dt="2020-12-10T10:32:18.498" v="600" actId="26606"/>
          <ac:spMkLst>
            <pc:docMk/>
            <pc:sldMk cId="618727459" sldId="326"/>
            <ac:spMk id="4100" creationId="{E91DC736-0EF8-4F87-9146-EBF1D2EE4D3D}"/>
          </ac:spMkLst>
        </pc:spChg>
        <pc:spChg chg="add">
          <ac:chgData name="Katie Martin" userId="36241a475c5596ea" providerId="LiveId" clId="{9902BF0D-03A0-41D8-9E6D-31956C6F5DE8}" dt="2020-12-10T10:32:18.515" v="601" actId="26606"/>
          <ac:spMkLst>
            <pc:docMk/>
            <pc:sldMk cId="618727459" sldId="326"/>
            <ac:spMk id="4102" creationId="{0E2F58BF-12E5-4B5A-AD25-4DAAA2742A7B}"/>
          </ac:spMkLst>
        </pc:spChg>
        <pc:spChg chg="add">
          <ac:chgData name="Katie Martin" userId="36241a475c5596ea" providerId="LiveId" clId="{9902BF0D-03A0-41D8-9E6D-31956C6F5DE8}" dt="2020-12-10T10:32:18.515" v="601" actId="26606"/>
          <ac:spMkLst>
            <pc:docMk/>
            <pc:sldMk cId="618727459" sldId="326"/>
            <ac:spMk id="4103" creationId="{AF2F604E-43BE-4DC3-B983-E071523364F8}"/>
          </ac:spMkLst>
        </pc:spChg>
        <pc:spChg chg="add">
          <ac:chgData name="Katie Martin" userId="36241a475c5596ea" providerId="LiveId" clId="{9902BF0D-03A0-41D8-9E6D-31956C6F5DE8}" dt="2020-12-10T10:32:18.515" v="601" actId="26606"/>
          <ac:spMkLst>
            <pc:docMk/>
            <pc:sldMk cId="618727459" sldId="326"/>
            <ac:spMk id="4104" creationId="{08C9B587-E65E-4B52-B37C-ABEBB6E87928}"/>
          </ac:spMkLst>
        </pc:spChg>
        <pc:picChg chg="add mod">
          <ac:chgData name="Katie Martin" userId="36241a475c5596ea" providerId="LiveId" clId="{9902BF0D-03A0-41D8-9E6D-31956C6F5DE8}" dt="2020-12-10T10:32:18.515" v="601" actId="26606"/>
          <ac:picMkLst>
            <pc:docMk/>
            <pc:sldMk cId="618727459" sldId="326"/>
            <ac:picMk id="4098" creationId="{DDEA57AE-0FFB-4BA7-B44C-624FFB0FA05A}"/>
          </ac:picMkLst>
        </pc:picChg>
      </pc:sldChg>
      <pc:sldChg chg="new del">
        <pc:chgData name="Katie Martin" userId="36241a475c5596ea" providerId="LiveId" clId="{9902BF0D-03A0-41D8-9E6D-31956C6F5DE8}" dt="2020-12-10T10:34:26.090" v="608" actId="47"/>
        <pc:sldMkLst>
          <pc:docMk/>
          <pc:sldMk cId="383672270" sldId="327"/>
        </pc:sldMkLst>
      </pc:sldChg>
      <pc:sldChg chg="add ord">
        <pc:chgData name="Katie Martin" userId="36241a475c5596ea" providerId="LiveId" clId="{9902BF0D-03A0-41D8-9E6D-31956C6F5DE8}" dt="2020-12-10T11:50:17.575" v="914"/>
        <pc:sldMkLst>
          <pc:docMk/>
          <pc:sldMk cId="342710905" sldId="328"/>
        </pc:sldMkLst>
      </pc:sldChg>
      <pc:sldChg chg="new del">
        <pc:chgData name="Katie Martin" userId="36241a475c5596ea" providerId="LiveId" clId="{9902BF0D-03A0-41D8-9E6D-31956C6F5DE8}" dt="2020-12-10T10:34:24.763" v="607" actId="47"/>
        <pc:sldMkLst>
          <pc:docMk/>
          <pc:sldMk cId="2157416013" sldId="328"/>
        </pc:sldMkLst>
      </pc:sldChg>
      <pc:sldChg chg="addSp delSp modSp add mod ord setBg delDesignElem">
        <pc:chgData name="Katie Martin" userId="36241a475c5596ea" providerId="LiveId" clId="{9902BF0D-03A0-41D8-9E6D-31956C6F5DE8}" dt="2020-12-10T12:44:32.256" v="1132" actId="20577"/>
        <pc:sldMkLst>
          <pc:docMk/>
          <pc:sldMk cId="62974269" sldId="329"/>
        </pc:sldMkLst>
        <pc:spChg chg="mod">
          <ac:chgData name="Katie Martin" userId="36241a475c5596ea" providerId="LiveId" clId="{9902BF0D-03A0-41D8-9E6D-31956C6F5DE8}" dt="2020-12-10T12:44:32.256" v="1132" actId="20577"/>
          <ac:spMkLst>
            <pc:docMk/>
            <pc:sldMk cId="62974269" sldId="329"/>
            <ac:spMk id="2" creationId="{70E83041-4EDC-441B-956F-352B133CB0D4}"/>
          </ac:spMkLst>
        </pc:spChg>
        <pc:spChg chg="add">
          <ac:chgData name="Katie Martin" userId="36241a475c5596ea" providerId="LiveId" clId="{9902BF0D-03A0-41D8-9E6D-31956C6F5DE8}" dt="2020-12-10T11:48:27.381" v="882" actId="26606"/>
          <ac:spMkLst>
            <pc:docMk/>
            <pc:sldMk cId="62974269" sldId="329"/>
            <ac:spMk id="10" creationId="{6F66A575-7835-4400-BEDE-89F2EF034034}"/>
          </ac:spMkLst>
        </pc:spChg>
        <pc:spChg chg="del">
          <ac:chgData name="Katie Martin" userId="36241a475c5596ea" providerId="LiveId" clId="{9902BF0D-03A0-41D8-9E6D-31956C6F5DE8}" dt="2020-12-10T11:48:25.178" v="881"/>
          <ac:spMkLst>
            <pc:docMk/>
            <pc:sldMk cId="62974269" sldId="329"/>
            <ac:spMk id="25" creationId="{6F66A575-7835-4400-BEDE-89F2EF034034}"/>
          </ac:spMkLst>
        </pc:spChg>
      </pc:sldChg>
      <pc:sldChg chg="addSp modSp add mod setBg">
        <pc:chgData name="Katie Martin" userId="36241a475c5596ea" providerId="LiveId" clId="{9902BF0D-03A0-41D8-9E6D-31956C6F5DE8}" dt="2020-12-10T10:34:02.778" v="605" actId="26606"/>
        <pc:sldMkLst>
          <pc:docMk/>
          <pc:sldMk cId="1449097574" sldId="331"/>
        </pc:sldMkLst>
        <pc:spChg chg="add">
          <ac:chgData name="Katie Martin" userId="36241a475c5596ea" providerId="LiveId" clId="{9902BF0D-03A0-41D8-9E6D-31956C6F5DE8}" dt="2020-12-10T10:34:02.778" v="605" actId="26606"/>
          <ac:spMkLst>
            <pc:docMk/>
            <pc:sldMk cId="1449097574" sldId="331"/>
            <ac:spMk id="9" creationId="{C83A5C14-ED91-4CD1-809E-D29FF97C9AF5}"/>
          </ac:spMkLst>
        </pc:spChg>
        <pc:spChg chg="add">
          <ac:chgData name="Katie Martin" userId="36241a475c5596ea" providerId="LiveId" clId="{9902BF0D-03A0-41D8-9E6D-31956C6F5DE8}" dt="2020-12-10T10:34:02.778" v="605" actId="26606"/>
          <ac:spMkLst>
            <pc:docMk/>
            <pc:sldMk cId="1449097574" sldId="331"/>
            <ac:spMk id="11" creationId="{56065185-5C34-4F86-AA96-AA4D065B0EF4}"/>
          </ac:spMkLst>
        </pc:spChg>
        <pc:picChg chg="mod">
          <ac:chgData name="Katie Martin" userId="36241a475c5596ea" providerId="LiveId" clId="{9902BF0D-03A0-41D8-9E6D-31956C6F5DE8}" dt="2020-12-10T10:34:02.778" v="605" actId="26606"/>
          <ac:picMkLst>
            <pc:docMk/>
            <pc:sldMk cId="1449097574" sldId="331"/>
            <ac:picMk id="4" creationId="{AE96D60A-0563-4F73-88D3-489CF5B6EDDE}"/>
          </ac:picMkLst>
        </pc:picChg>
      </pc:sldChg>
      <pc:sldChg chg="add">
        <pc:chgData name="Katie Martin" userId="36241a475c5596ea" providerId="LiveId" clId="{9902BF0D-03A0-41D8-9E6D-31956C6F5DE8}" dt="2020-12-10T10:34:21.818" v="606"/>
        <pc:sldMkLst>
          <pc:docMk/>
          <pc:sldMk cId="1506097373" sldId="332"/>
        </pc:sldMkLst>
      </pc:sldChg>
      <pc:sldChg chg="addSp delSp modSp new del mod setBg modClrScheme chgLayout">
        <pc:chgData name="Katie Martin" userId="36241a475c5596ea" providerId="LiveId" clId="{9902BF0D-03A0-41D8-9E6D-31956C6F5DE8}" dt="2020-12-11T07:38:57.685" v="3822" actId="47"/>
        <pc:sldMkLst>
          <pc:docMk/>
          <pc:sldMk cId="3068695709" sldId="333"/>
        </pc:sldMkLst>
        <pc:spChg chg="del">
          <ac:chgData name="Katie Martin" userId="36241a475c5596ea" providerId="LiveId" clId="{9902BF0D-03A0-41D8-9E6D-31956C6F5DE8}" dt="2020-12-10T11:40:15.071" v="861" actId="700"/>
          <ac:spMkLst>
            <pc:docMk/>
            <pc:sldMk cId="3068695709" sldId="333"/>
            <ac:spMk id="2" creationId="{CFD5F7F9-7BB0-426F-8C43-AA31C417C949}"/>
          </ac:spMkLst>
        </pc:spChg>
        <pc:spChg chg="del">
          <ac:chgData name="Katie Martin" userId="36241a475c5596ea" providerId="LiveId" clId="{9902BF0D-03A0-41D8-9E6D-31956C6F5DE8}" dt="2020-12-10T11:40:15.071" v="861" actId="700"/>
          <ac:spMkLst>
            <pc:docMk/>
            <pc:sldMk cId="3068695709" sldId="333"/>
            <ac:spMk id="3" creationId="{3C705130-A3E6-4727-BED2-869B1E16CC0F}"/>
          </ac:spMkLst>
        </pc:spChg>
        <pc:spChg chg="add del">
          <ac:chgData name="Katie Martin" userId="36241a475c5596ea" providerId="LiveId" clId="{9902BF0D-03A0-41D8-9E6D-31956C6F5DE8}" dt="2020-12-10T11:45:51.375" v="875" actId="26606"/>
          <ac:spMkLst>
            <pc:docMk/>
            <pc:sldMk cId="3068695709" sldId="333"/>
            <ac:spMk id="77" creationId="{E8DC6FCD-811B-436E-9FEE-FC957486CD7E}"/>
          </ac:spMkLst>
        </pc:spChg>
        <pc:spChg chg="add">
          <ac:chgData name="Katie Martin" userId="36241a475c5596ea" providerId="LiveId" clId="{9902BF0D-03A0-41D8-9E6D-31956C6F5DE8}" dt="2020-12-11T07:36:30.750" v="3806" actId="26606"/>
          <ac:spMkLst>
            <pc:docMk/>
            <pc:sldMk cId="3068695709" sldId="333"/>
            <ac:spMk id="85" creationId="{1500B4A4-B1F1-41EA-886A-B8A210DBCA3B}"/>
          </ac:spMkLst>
        </pc:spChg>
        <pc:spChg chg="add">
          <ac:chgData name="Katie Martin" userId="36241a475c5596ea" providerId="LiveId" clId="{9902BF0D-03A0-41D8-9E6D-31956C6F5DE8}" dt="2020-12-11T07:36:30.750" v="3806" actId="26606"/>
          <ac:spMkLst>
            <pc:docMk/>
            <pc:sldMk cId="3068695709" sldId="333"/>
            <ac:spMk id="87" creationId="{5E55A99C-0BDC-4DBE-8E40-9FA66F629FA1}"/>
          </ac:spMkLst>
        </pc:spChg>
        <pc:spChg chg="add del">
          <ac:chgData name="Katie Martin" userId="36241a475c5596ea" providerId="LiveId" clId="{9902BF0D-03A0-41D8-9E6D-31956C6F5DE8}" dt="2020-12-10T11:47:42.365" v="878" actId="26606"/>
          <ac:spMkLst>
            <pc:docMk/>
            <pc:sldMk cId="3068695709" sldId="333"/>
            <ac:spMk id="143" creationId="{B96FC576-AE30-4C09-A12C-0582F2A6A067}"/>
          </ac:spMkLst>
        </pc:spChg>
        <pc:picChg chg="add mod ord">
          <ac:chgData name="Katie Martin" userId="36241a475c5596ea" providerId="LiveId" clId="{9902BF0D-03A0-41D8-9E6D-31956C6F5DE8}" dt="2020-12-11T07:36:30.750" v="3806" actId="26606"/>
          <ac:picMkLst>
            <pc:docMk/>
            <pc:sldMk cId="3068695709" sldId="333"/>
            <ac:picMk id="3074" creationId="{1A000120-8F9C-4CD4-BE12-0119AA1DB3A1}"/>
          </ac:picMkLst>
        </pc:picChg>
        <pc:picChg chg="add del mod ord">
          <ac:chgData name="Katie Martin" userId="36241a475c5596ea" providerId="LiveId" clId="{9902BF0D-03A0-41D8-9E6D-31956C6F5DE8}" dt="2020-12-10T11:45:19.294" v="873" actId="478"/>
          <ac:picMkLst>
            <pc:docMk/>
            <pc:sldMk cId="3068695709" sldId="333"/>
            <ac:picMk id="3076" creationId="{112A34BE-EB21-4541-8BB5-6838D06DDD24}"/>
          </ac:picMkLst>
        </pc:picChg>
        <pc:picChg chg="add mod ord">
          <ac:chgData name="Katie Martin" userId="36241a475c5596ea" providerId="LiveId" clId="{9902BF0D-03A0-41D8-9E6D-31956C6F5DE8}" dt="2020-12-11T07:36:30.750" v="3806" actId="26606"/>
          <ac:picMkLst>
            <pc:docMk/>
            <pc:sldMk cId="3068695709" sldId="333"/>
            <ac:picMk id="3078" creationId="{E50A552D-46B0-4F5A-8CA6-B049C124F8BB}"/>
          </ac:picMkLst>
        </pc:picChg>
        <pc:picChg chg="add mod ord">
          <ac:chgData name="Katie Martin" userId="36241a475c5596ea" providerId="LiveId" clId="{9902BF0D-03A0-41D8-9E6D-31956C6F5DE8}" dt="2020-12-11T07:36:30.750" v="3806" actId="26606"/>
          <ac:picMkLst>
            <pc:docMk/>
            <pc:sldMk cId="3068695709" sldId="333"/>
            <ac:picMk id="3080" creationId="{E28C008E-3464-4784-ABC0-A4C6D172E8C0}"/>
          </ac:picMkLst>
        </pc:picChg>
        <pc:picChg chg="add mod ord">
          <ac:chgData name="Katie Martin" userId="36241a475c5596ea" providerId="LiveId" clId="{9902BF0D-03A0-41D8-9E6D-31956C6F5DE8}" dt="2020-12-11T07:36:30.750" v="3806" actId="26606"/>
          <ac:picMkLst>
            <pc:docMk/>
            <pc:sldMk cId="3068695709" sldId="333"/>
            <ac:picMk id="3082" creationId="{8E56E993-1ABA-4EEF-BDDD-A7A798BEFC5D}"/>
          </ac:picMkLst>
        </pc:picChg>
        <pc:picChg chg="add mod ord">
          <ac:chgData name="Katie Martin" userId="36241a475c5596ea" providerId="LiveId" clId="{9902BF0D-03A0-41D8-9E6D-31956C6F5DE8}" dt="2020-12-11T07:36:30.750" v="3806" actId="26606"/>
          <ac:picMkLst>
            <pc:docMk/>
            <pc:sldMk cId="3068695709" sldId="333"/>
            <ac:picMk id="3084" creationId="{9CC54646-0DE2-40D5-AC82-906C60199D44}"/>
          </ac:picMkLst>
        </pc:picChg>
        <pc:picChg chg="add mod">
          <ac:chgData name="Katie Martin" userId="36241a475c5596ea" providerId="LiveId" clId="{9902BF0D-03A0-41D8-9E6D-31956C6F5DE8}" dt="2020-12-11T07:36:30.750" v="3806" actId="26606"/>
          <ac:picMkLst>
            <pc:docMk/>
            <pc:sldMk cId="3068695709" sldId="333"/>
            <ac:picMk id="3086" creationId="{8DED83CE-5DD4-4C96-BC07-9C15A6E5F051}"/>
          </ac:picMkLst>
        </pc:picChg>
        <pc:picChg chg="add del">
          <ac:chgData name="Katie Martin" userId="36241a475c5596ea" providerId="LiveId" clId="{9902BF0D-03A0-41D8-9E6D-31956C6F5DE8}" dt="2020-12-11T07:35:56.915" v="3803" actId="478"/>
          <ac:picMkLst>
            <pc:docMk/>
            <pc:sldMk cId="3068695709" sldId="333"/>
            <ac:picMk id="6146" creationId="{DC695919-D804-44F4-A6E0-C5C5C6780BBC}"/>
          </ac:picMkLst>
        </pc:picChg>
        <pc:picChg chg="add del">
          <ac:chgData name="Katie Martin" userId="36241a475c5596ea" providerId="LiveId" clId="{9902BF0D-03A0-41D8-9E6D-31956C6F5DE8}" dt="2020-12-11T07:35:56.915" v="3803" actId="478"/>
          <ac:picMkLst>
            <pc:docMk/>
            <pc:sldMk cId="3068695709" sldId="333"/>
            <ac:picMk id="6148" creationId="{8E2DDA90-2C07-4713-9C30-DFEAE6247545}"/>
          </ac:picMkLst>
        </pc:picChg>
        <pc:picChg chg="add del">
          <ac:chgData name="Katie Martin" userId="36241a475c5596ea" providerId="LiveId" clId="{9902BF0D-03A0-41D8-9E6D-31956C6F5DE8}" dt="2020-12-11T07:35:56.915" v="3803" actId="478"/>
          <ac:picMkLst>
            <pc:docMk/>
            <pc:sldMk cId="3068695709" sldId="333"/>
            <ac:picMk id="6150" creationId="{9B32021F-393B-4F2D-B1AD-3F33BBFCF151}"/>
          </ac:picMkLst>
        </pc:picChg>
        <pc:picChg chg="add mod ord">
          <ac:chgData name="Katie Martin" userId="36241a475c5596ea" providerId="LiveId" clId="{9902BF0D-03A0-41D8-9E6D-31956C6F5DE8}" dt="2020-12-11T07:36:30.750" v="3806" actId="26606"/>
          <ac:picMkLst>
            <pc:docMk/>
            <pc:sldMk cId="3068695709" sldId="333"/>
            <ac:picMk id="6152" creationId="{28706F36-E8E2-4B22-9BFC-048B2B67EFE5}"/>
          </ac:picMkLst>
        </pc:picChg>
        <pc:picChg chg="add mod ord">
          <ac:chgData name="Katie Martin" userId="36241a475c5596ea" providerId="LiveId" clId="{9902BF0D-03A0-41D8-9E6D-31956C6F5DE8}" dt="2020-12-11T07:36:30.750" v="3806" actId="26606"/>
          <ac:picMkLst>
            <pc:docMk/>
            <pc:sldMk cId="3068695709" sldId="333"/>
            <ac:picMk id="6154" creationId="{08920F35-1677-4362-9A50-FCDD84E0B08D}"/>
          </ac:picMkLst>
        </pc:picChg>
        <pc:picChg chg="add del">
          <ac:chgData name="Katie Martin" userId="36241a475c5596ea" providerId="LiveId" clId="{9902BF0D-03A0-41D8-9E6D-31956C6F5DE8}" dt="2020-12-11T07:37:00.571" v="3810" actId="478"/>
          <ac:picMkLst>
            <pc:docMk/>
            <pc:sldMk cId="3068695709" sldId="333"/>
            <ac:picMk id="6156" creationId="{B0FFF3D0-2FE5-4123-AA88-9051D11351F2}"/>
          </ac:picMkLst>
        </pc:picChg>
      </pc:sldChg>
      <pc:sldChg chg="new del">
        <pc:chgData name="Katie Martin" userId="36241a475c5596ea" providerId="LiveId" clId="{9902BF0D-03A0-41D8-9E6D-31956C6F5DE8}" dt="2020-12-10T11:50:21.228" v="915" actId="2696"/>
        <pc:sldMkLst>
          <pc:docMk/>
          <pc:sldMk cId="1885453054" sldId="334"/>
        </pc:sldMkLst>
      </pc:sldChg>
      <pc:sldChg chg="addSp delSp modSp new del mod setBg">
        <pc:chgData name="Katie Martin" userId="36241a475c5596ea" providerId="LiveId" clId="{9902BF0D-03A0-41D8-9E6D-31956C6F5DE8}" dt="2020-12-10T11:42:41.459" v="867" actId="47"/>
        <pc:sldMkLst>
          <pc:docMk/>
          <pc:sldMk cId="2706045692" sldId="334"/>
        </pc:sldMkLst>
        <pc:spChg chg="add del">
          <ac:chgData name="Katie Martin" userId="36241a475c5596ea" providerId="LiveId" clId="{9902BF0D-03A0-41D8-9E6D-31956C6F5DE8}" dt="2020-12-10T11:42:22.981" v="866" actId="26606"/>
          <ac:spMkLst>
            <pc:docMk/>
            <pc:sldMk cId="2706045692" sldId="334"/>
            <ac:spMk id="2" creationId="{2034669B-DA73-46FA-8078-6328A381EA8E}"/>
          </ac:spMkLst>
        </pc:spChg>
        <pc:spChg chg="add del">
          <ac:chgData name="Katie Martin" userId="36241a475c5596ea" providerId="LiveId" clId="{9902BF0D-03A0-41D8-9E6D-31956C6F5DE8}" dt="2020-12-10T11:42:22.981" v="866" actId="26606"/>
          <ac:spMkLst>
            <pc:docMk/>
            <pc:sldMk cId="2706045692" sldId="334"/>
            <ac:spMk id="3" creationId="{3665AACB-7317-45B7-851B-AADB379E1C96}"/>
          </ac:spMkLst>
        </pc:spChg>
        <pc:spChg chg="add del">
          <ac:chgData name="Katie Martin" userId="36241a475c5596ea" providerId="LiveId" clId="{9902BF0D-03A0-41D8-9E6D-31956C6F5DE8}" dt="2020-12-10T11:42:22.970" v="865" actId="26606"/>
          <ac:spMkLst>
            <pc:docMk/>
            <pc:sldMk cId="2706045692" sldId="334"/>
            <ac:spMk id="71" creationId="{0D1D8088-559A-46A5-A801-CDF0B9476BED}"/>
          </ac:spMkLst>
        </pc:spChg>
        <pc:spChg chg="add del">
          <ac:chgData name="Katie Martin" userId="36241a475c5596ea" providerId="LiveId" clId="{9902BF0D-03A0-41D8-9E6D-31956C6F5DE8}" dt="2020-12-10T11:42:22.970" v="865" actId="26606"/>
          <ac:spMkLst>
            <pc:docMk/>
            <pc:sldMk cId="2706045692" sldId="334"/>
            <ac:spMk id="77" creationId="{3776B14B-F2F4-4825-8DA8-8C7A0F2B3960}"/>
          </ac:spMkLst>
        </pc:spChg>
        <pc:spChg chg="add">
          <ac:chgData name="Katie Martin" userId="36241a475c5596ea" providerId="LiveId" clId="{9902BF0D-03A0-41D8-9E6D-31956C6F5DE8}" dt="2020-12-10T11:42:22.981" v="866" actId="26606"/>
          <ac:spMkLst>
            <pc:docMk/>
            <pc:sldMk cId="2706045692" sldId="334"/>
            <ac:spMk id="2052" creationId="{6EE0B6E2-7CE8-4D86-87FC-4B58A7D8E759}"/>
          </ac:spMkLst>
        </pc:spChg>
        <pc:grpChg chg="add del">
          <ac:chgData name="Katie Martin" userId="36241a475c5596ea" providerId="LiveId" clId="{9902BF0D-03A0-41D8-9E6D-31956C6F5DE8}" dt="2020-12-10T11:42:22.970" v="865" actId="26606"/>
          <ac:grpSpMkLst>
            <pc:docMk/>
            <pc:sldMk cId="2706045692" sldId="334"/>
            <ac:grpSpMk id="73" creationId="{83E2E96F-17F7-4C8C-BDF1-6BB90A0C1D7F}"/>
          </ac:grpSpMkLst>
        </pc:grpChg>
        <pc:picChg chg="add mod">
          <ac:chgData name="Katie Martin" userId="36241a475c5596ea" providerId="LiveId" clId="{9902BF0D-03A0-41D8-9E6D-31956C6F5DE8}" dt="2020-12-10T11:42:22.981" v="866" actId="26606"/>
          <ac:picMkLst>
            <pc:docMk/>
            <pc:sldMk cId="2706045692" sldId="334"/>
            <ac:picMk id="2050" creationId="{E4E08205-53B7-4525-91E3-DEAD9594026A}"/>
          </ac:picMkLst>
        </pc:picChg>
      </pc:sldChg>
      <pc:sldChg chg="new del">
        <pc:chgData name="Katie Martin" userId="36241a475c5596ea" providerId="LiveId" clId="{9902BF0D-03A0-41D8-9E6D-31956C6F5DE8}" dt="2020-12-10T11:48:40.465" v="885" actId="47"/>
        <pc:sldMkLst>
          <pc:docMk/>
          <pc:sldMk cId="2823098555" sldId="334"/>
        </pc:sldMkLst>
      </pc:sldChg>
      <pc:sldChg chg="addSp delSp modSp new mod setBg modNotesTx">
        <pc:chgData name="Katie Martin" userId="36241a475c5596ea" providerId="LiveId" clId="{9902BF0D-03A0-41D8-9E6D-31956C6F5DE8}" dt="2020-12-11T12:03:21.043" v="4126" actId="20577"/>
        <pc:sldMkLst>
          <pc:docMk/>
          <pc:sldMk cId="2925315921" sldId="334"/>
        </pc:sldMkLst>
        <pc:spChg chg="mod ord">
          <ac:chgData name="Katie Martin" userId="36241a475c5596ea" providerId="LiveId" clId="{9902BF0D-03A0-41D8-9E6D-31956C6F5DE8}" dt="2020-12-10T11:54:08.193" v="1055" actId="113"/>
          <ac:spMkLst>
            <pc:docMk/>
            <pc:sldMk cId="2925315921" sldId="334"/>
            <ac:spMk id="2" creationId="{453EC3B8-45CC-4A5A-B2C2-84C6405E030B}"/>
          </ac:spMkLst>
        </pc:spChg>
        <pc:spChg chg="del">
          <ac:chgData name="Katie Martin" userId="36241a475c5596ea" providerId="LiveId" clId="{9902BF0D-03A0-41D8-9E6D-31956C6F5DE8}" dt="2020-12-10T11:53:21.687" v="1051"/>
          <ac:spMkLst>
            <pc:docMk/>
            <pc:sldMk cId="2925315921" sldId="334"/>
            <ac:spMk id="3" creationId="{1A63C8D0-4DF6-4339-ABB5-63ADAABB5093}"/>
          </ac:spMkLst>
        </pc:spChg>
        <pc:spChg chg="del">
          <ac:chgData name="Katie Martin" userId="36241a475c5596ea" providerId="LiveId" clId="{9902BF0D-03A0-41D8-9E6D-31956C6F5DE8}" dt="2020-12-10T11:53:52.074" v="1052"/>
          <ac:spMkLst>
            <pc:docMk/>
            <pc:sldMk cId="2925315921" sldId="334"/>
            <ac:spMk id="4" creationId="{23646CDD-4ACD-4EE3-BA98-3C777F4819F0}"/>
          </ac:spMkLst>
        </pc:spChg>
        <pc:spChg chg="add">
          <ac:chgData name="Katie Martin" userId="36241a475c5596ea" providerId="LiveId" clId="{9902BF0D-03A0-41D8-9E6D-31956C6F5DE8}" dt="2020-12-10T11:54:03.074" v="1053" actId="26606"/>
          <ac:spMkLst>
            <pc:docMk/>
            <pc:sldMk cId="2925315921" sldId="334"/>
            <ac:spMk id="73" creationId="{3B47FC9C-2ED3-4100-A4EF-E8CDFEE106C9}"/>
          </ac:spMkLst>
        </pc:spChg>
        <pc:picChg chg="add mod">
          <ac:chgData name="Katie Martin" userId="36241a475c5596ea" providerId="LiveId" clId="{9902BF0D-03A0-41D8-9E6D-31956C6F5DE8}" dt="2020-12-10T11:54:03.074" v="1053" actId="26606"/>
          <ac:picMkLst>
            <pc:docMk/>
            <pc:sldMk cId="2925315921" sldId="334"/>
            <ac:picMk id="4098" creationId="{5B9B8A8E-F533-4016-86AF-5A327BAAFFD7}"/>
          </ac:picMkLst>
        </pc:picChg>
        <pc:picChg chg="add mod">
          <ac:chgData name="Katie Martin" userId="36241a475c5596ea" providerId="LiveId" clId="{9902BF0D-03A0-41D8-9E6D-31956C6F5DE8}" dt="2020-12-10T11:54:03.074" v="1053" actId="26606"/>
          <ac:picMkLst>
            <pc:docMk/>
            <pc:sldMk cId="2925315921" sldId="334"/>
            <ac:picMk id="4100" creationId="{04FB0F2B-582A-48CC-94DE-11EAD650533D}"/>
          </ac:picMkLst>
        </pc:picChg>
      </pc:sldChg>
      <pc:sldChg chg="addSp delSp modSp new mod ord modClrScheme chgLayout">
        <pc:chgData name="Katie Martin" userId="36241a475c5596ea" providerId="LiveId" clId="{9902BF0D-03A0-41D8-9E6D-31956C6F5DE8}" dt="2020-12-11T07:10:27.239" v="2549" actId="122"/>
        <pc:sldMkLst>
          <pc:docMk/>
          <pc:sldMk cId="3152688977" sldId="335"/>
        </pc:sldMkLst>
        <pc:spChg chg="add mod">
          <ac:chgData name="Katie Martin" userId="36241a475c5596ea" providerId="LiveId" clId="{9902BF0D-03A0-41D8-9E6D-31956C6F5DE8}" dt="2020-12-11T07:10:27.239" v="2549" actId="122"/>
          <ac:spMkLst>
            <pc:docMk/>
            <pc:sldMk cId="3152688977" sldId="335"/>
            <ac:spMk id="2" creationId="{9ADA679A-0F1E-4CD1-89A5-6D2A6561B29F}"/>
          </ac:spMkLst>
        </pc:spChg>
        <pc:spChg chg="add del mod">
          <ac:chgData name="Katie Martin" userId="36241a475c5596ea" providerId="LiveId" clId="{9902BF0D-03A0-41D8-9E6D-31956C6F5DE8}" dt="2020-12-11T07:09:01.612" v="2489" actId="931"/>
          <ac:spMkLst>
            <pc:docMk/>
            <pc:sldMk cId="3152688977" sldId="335"/>
            <ac:spMk id="3" creationId="{3218C8C2-5951-4099-AEFC-5F795A1E972F}"/>
          </ac:spMkLst>
        </pc:spChg>
        <pc:spChg chg="add del mod">
          <ac:chgData name="Katie Martin" userId="36241a475c5596ea" providerId="LiveId" clId="{9902BF0D-03A0-41D8-9E6D-31956C6F5DE8}" dt="2020-12-11T07:10:22.414" v="2548" actId="26606"/>
          <ac:spMkLst>
            <pc:docMk/>
            <pc:sldMk cId="3152688977" sldId="335"/>
            <ac:spMk id="4" creationId="{0AE8706A-917F-4CB9-A977-016C6305275A}"/>
          </ac:spMkLst>
        </pc:spChg>
        <pc:graphicFrameChg chg="add">
          <ac:chgData name="Katie Martin" userId="36241a475c5596ea" providerId="LiveId" clId="{9902BF0D-03A0-41D8-9E6D-31956C6F5DE8}" dt="2020-12-11T07:10:22.414" v="2548" actId="26606"/>
          <ac:graphicFrameMkLst>
            <pc:docMk/>
            <pc:sldMk cId="3152688977" sldId="335"/>
            <ac:graphicFrameMk id="8" creationId="{2CCCA59E-2ACD-45D9-B3A1-AD9D7E99BF09}"/>
          </ac:graphicFrameMkLst>
        </pc:graphicFrameChg>
        <pc:picChg chg="add mod">
          <ac:chgData name="Katie Martin" userId="36241a475c5596ea" providerId="LiveId" clId="{9902BF0D-03A0-41D8-9E6D-31956C6F5DE8}" dt="2020-12-11T07:09:02.617" v="2491" actId="962"/>
          <ac:picMkLst>
            <pc:docMk/>
            <pc:sldMk cId="3152688977" sldId="335"/>
            <ac:picMk id="6" creationId="{3AA77303-B684-41E3-A428-A27213D768BE}"/>
          </ac:picMkLst>
        </pc:picChg>
        <pc:picChg chg="add del">
          <ac:chgData name="Katie Martin" userId="36241a475c5596ea" providerId="LiveId" clId="{9902BF0D-03A0-41D8-9E6D-31956C6F5DE8}" dt="2020-12-11T07:10:11.335" v="2547" actId="478"/>
          <ac:picMkLst>
            <pc:docMk/>
            <pc:sldMk cId="3152688977" sldId="335"/>
            <ac:picMk id="2050" creationId="{DB7C3760-7515-417D-9E01-563512D8A0EF}"/>
          </ac:picMkLst>
        </pc:picChg>
      </pc:sldChg>
      <pc:sldChg chg="addSp delSp modSp new mod setBg">
        <pc:chgData name="Katie Martin" userId="36241a475c5596ea" providerId="LiveId" clId="{9902BF0D-03A0-41D8-9E6D-31956C6F5DE8}" dt="2020-12-10T17:25:28.947" v="1241" actId="26606"/>
        <pc:sldMkLst>
          <pc:docMk/>
          <pc:sldMk cId="1131275685" sldId="336"/>
        </pc:sldMkLst>
        <pc:spChg chg="mod ord">
          <ac:chgData name="Katie Martin" userId="36241a475c5596ea" providerId="LiveId" clId="{9902BF0D-03A0-41D8-9E6D-31956C6F5DE8}" dt="2020-12-10T17:25:28.947" v="1241" actId="26606"/>
          <ac:spMkLst>
            <pc:docMk/>
            <pc:sldMk cId="1131275685" sldId="336"/>
            <ac:spMk id="2" creationId="{D2EE4626-E621-41A3-A125-0584F98724BD}"/>
          </ac:spMkLst>
        </pc:spChg>
        <pc:spChg chg="add del">
          <ac:chgData name="Katie Martin" userId="36241a475c5596ea" providerId="LiveId" clId="{9902BF0D-03A0-41D8-9E6D-31956C6F5DE8}" dt="2020-12-10T17:25:28.947" v="1241" actId="26606"/>
          <ac:spMkLst>
            <pc:docMk/>
            <pc:sldMk cId="1131275685" sldId="336"/>
            <ac:spMk id="12" creationId="{BDD7BED2-CC5E-4866-AC0C-DCF928AF8AEE}"/>
          </ac:spMkLst>
        </pc:spChg>
        <pc:spChg chg="add del">
          <ac:chgData name="Katie Martin" userId="36241a475c5596ea" providerId="LiveId" clId="{9902BF0D-03A0-41D8-9E6D-31956C6F5DE8}" dt="2020-12-10T17:25:28.926" v="1240" actId="26606"/>
          <ac:spMkLst>
            <pc:docMk/>
            <pc:sldMk cId="1131275685" sldId="336"/>
            <ac:spMk id="17" creationId="{870A1295-61BC-4214-AA3E-D396673024D0}"/>
          </ac:spMkLst>
        </pc:spChg>
        <pc:spChg chg="add">
          <ac:chgData name="Katie Martin" userId="36241a475c5596ea" providerId="LiveId" clId="{9902BF0D-03A0-41D8-9E6D-31956C6F5DE8}" dt="2020-12-10T17:25:28.947" v="1241" actId="26606"/>
          <ac:spMkLst>
            <pc:docMk/>
            <pc:sldMk cId="1131275685" sldId="336"/>
            <ac:spMk id="26" creationId="{02E941BD-027E-419D-A57B-79D61423B642}"/>
          </ac:spMkLst>
        </pc:spChg>
        <pc:grpChg chg="add del">
          <ac:chgData name="Katie Martin" userId="36241a475c5596ea" providerId="LiveId" clId="{9902BF0D-03A0-41D8-9E6D-31956C6F5DE8}" dt="2020-12-10T17:25:28.926" v="1240" actId="26606"/>
          <ac:grpSpMkLst>
            <pc:docMk/>
            <pc:sldMk cId="1131275685" sldId="336"/>
            <ac:grpSpMk id="19" creationId="{0B139475-2B26-4CA9-9413-DE741E49F7BB}"/>
          </ac:grpSpMkLst>
        </pc:grpChg>
        <pc:picChg chg="add mod ord">
          <ac:chgData name="Katie Martin" userId="36241a475c5596ea" providerId="LiveId" clId="{9902BF0D-03A0-41D8-9E6D-31956C6F5DE8}" dt="2020-12-10T17:25:28.947" v="1241" actId="26606"/>
          <ac:picMkLst>
            <pc:docMk/>
            <pc:sldMk cId="1131275685" sldId="336"/>
            <ac:picMk id="3" creationId="{181668BE-9A7B-4474-8C41-389D67F42698}"/>
          </ac:picMkLst>
        </pc:picChg>
        <pc:picChg chg="add del">
          <ac:chgData name="Katie Martin" userId="36241a475c5596ea" providerId="LiveId" clId="{9902BF0D-03A0-41D8-9E6D-31956C6F5DE8}" dt="2020-12-10T17:25:28.947" v="1241" actId="26606"/>
          <ac:picMkLst>
            <pc:docMk/>
            <pc:sldMk cId="1131275685" sldId="336"/>
            <ac:picMk id="8" creationId="{D266A5D8-E184-4E8F-9001-D6F41E3974FE}"/>
          </ac:picMkLst>
        </pc:picChg>
        <pc:picChg chg="add del">
          <ac:chgData name="Katie Martin" userId="36241a475c5596ea" providerId="LiveId" clId="{9902BF0D-03A0-41D8-9E6D-31956C6F5DE8}" dt="2020-12-10T17:25:28.947" v="1241" actId="26606"/>
          <ac:picMkLst>
            <pc:docMk/>
            <pc:sldMk cId="1131275685" sldId="336"/>
            <ac:picMk id="10" creationId="{4EB1D02B-BBFA-4A97-A021-7816ECC34904}"/>
          </ac:picMkLst>
        </pc:picChg>
        <pc:picChg chg="add">
          <ac:chgData name="Katie Martin" userId="36241a475c5596ea" providerId="LiveId" clId="{9902BF0D-03A0-41D8-9E6D-31956C6F5DE8}" dt="2020-12-10T17:25:28.947" v="1241" actId="26606"/>
          <ac:picMkLst>
            <pc:docMk/>
            <pc:sldMk cId="1131275685" sldId="336"/>
            <ac:picMk id="25" creationId="{DEF28D5B-2926-4FE4-BF22-EA37C737E8FE}"/>
          </ac:picMkLst>
        </pc:picChg>
      </pc:sldChg>
      <pc:sldChg chg="addSp modSp new mod ord setBg modNotesTx">
        <pc:chgData name="Katie Martin" userId="36241a475c5596ea" providerId="LiveId" clId="{9902BF0D-03A0-41D8-9E6D-31956C6F5DE8}" dt="2020-12-11T07:00:24.834" v="2433" actId="27636"/>
        <pc:sldMkLst>
          <pc:docMk/>
          <pc:sldMk cId="489115443" sldId="337"/>
        </pc:sldMkLst>
        <pc:spChg chg="mod">
          <ac:chgData name="Katie Martin" userId="36241a475c5596ea" providerId="LiveId" clId="{9902BF0D-03A0-41D8-9E6D-31956C6F5DE8}" dt="2020-12-10T17:55:17.906" v="1749" actId="122"/>
          <ac:spMkLst>
            <pc:docMk/>
            <pc:sldMk cId="489115443" sldId="337"/>
            <ac:spMk id="2" creationId="{D3A0DA36-1AD0-401C-B468-BA2D320691BA}"/>
          </ac:spMkLst>
        </pc:spChg>
        <pc:spChg chg="mod ord">
          <ac:chgData name="Katie Martin" userId="36241a475c5596ea" providerId="LiveId" clId="{9902BF0D-03A0-41D8-9E6D-31956C6F5DE8}" dt="2020-12-11T07:00:24.834" v="2433" actId="27636"/>
          <ac:spMkLst>
            <pc:docMk/>
            <pc:sldMk cId="489115443" sldId="337"/>
            <ac:spMk id="3" creationId="{6EED9714-8DB2-4492-9F31-3DA6F3500267}"/>
          </ac:spMkLst>
        </pc:spChg>
        <pc:picChg chg="add mod">
          <ac:chgData name="Katie Martin" userId="36241a475c5596ea" providerId="LiveId" clId="{9902BF0D-03A0-41D8-9E6D-31956C6F5DE8}" dt="2020-12-10T17:50:18.245" v="1546" actId="26606"/>
          <ac:picMkLst>
            <pc:docMk/>
            <pc:sldMk cId="489115443" sldId="337"/>
            <ac:picMk id="1026" creationId="{8891D1CB-2A5C-4C72-9EEB-D9104E12EA04}"/>
          </ac:picMkLst>
        </pc:picChg>
      </pc:sldChg>
      <pc:sldChg chg="add del">
        <pc:chgData name="Katie Martin" userId="36241a475c5596ea" providerId="LiveId" clId="{9902BF0D-03A0-41D8-9E6D-31956C6F5DE8}" dt="2020-12-10T17:25:07.171" v="1238" actId="2696"/>
        <pc:sldMkLst>
          <pc:docMk/>
          <pc:sldMk cId="1249080978" sldId="337"/>
        </pc:sldMkLst>
      </pc:sldChg>
      <pc:sldChg chg="addSp delSp modSp new mod setBg">
        <pc:chgData name="Katie Martin" userId="36241a475c5596ea" providerId="LiveId" clId="{9902BF0D-03A0-41D8-9E6D-31956C6F5DE8}" dt="2020-12-11T12:03:01.512" v="4123" actId="20577"/>
        <pc:sldMkLst>
          <pc:docMk/>
          <pc:sldMk cId="362769281" sldId="338"/>
        </pc:sldMkLst>
        <pc:spChg chg="mod">
          <ac:chgData name="Katie Martin" userId="36241a475c5596ea" providerId="LiveId" clId="{9902BF0D-03A0-41D8-9E6D-31956C6F5DE8}" dt="2020-12-11T07:31:01.684" v="3792" actId="122"/>
          <ac:spMkLst>
            <pc:docMk/>
            <pc:sldMk cId="362769281" sldId="338"/>
            <ac:spMk id="2" creationId="{697A1C31-59FF-4207-B23E-325D973840A6}"/>
          </ac:spMkLst>
        </pc:spChg>
        <pc:spChg chg="mod">
          <ac:chgData name="Katie Martin" userId="36241a475c5596ea" providerId="LiveId" clId="{9902BF0D-03A0-41D8-9E6D-31956C6F5DE8}" dt="2020-12-11T12:03:01.512" v="4123" actId="20577"/>
          <ac:spMkLst>
            <pc:docMk/>
            <pc:sldMk cId="362769281" sldId="338"/>
            <ac:spMk id="3" creationId="{E8D6C552-ED3D-41C0-859E-A28877868DEB}"/>
          </ac:spMkLst>
        </pc:spChg>
        <pc:spChg chg="add del">
          <ac:chgData name="Katie Martin" userId="36241a475c5596ea" providerId="LiveId" clId="{9902BF0D-03A0-41D8-9E6D-31956C6F5DE8}" dt="2020-12-11T07:23:32.563" v="3734" actId="26606"/>
          <ac:spMkLst>
            <pc:docMk/>
            <pc:sldMk cId="362769281" sldId="338"/>
            <ac:spMk id="71" creationId="{201CC55D-ED54-4C5C-95E6-10947BD1103B}"/>
          </ac:spMkLst>
        </pc:spChg>
        <pc:spChg chg="add del">
          <ac:chgData name="Katie Martin" userId="36241a475c5596ea" providerId="LiveId" clId="{9902BF0D-03A0-41D8-9E6D-31956C6F5DE8}" dt="2020-12-11T07:23:32.563" v="3734" actId="26606"/>
          <ac:spMkLst>
            <pc:docMk/>
            <pc:sldMk cId="362769281" sldId="338"/>
            <ac:spMk id="77" creationId="{3873B707-463F-40B0-8227-E8CC6C67EB25}"/>
          </ac:spMkLst>
        </pc:spChg>
        <pc:spChg chg="add del">
          <ac:chgData name="Katie Martin" userId="36241a475c5596ea" providerId="LiveId" clId="{9902BF0D-03A0-41D8-9E6D-31956C6F5DE8}" dt="2020-12-11T07:23:32.563" v="3734" actId="26606"/>
          <ac:spMkLst>
            <pc:docMk/>
            <pc:sldMk cId="362769281" sldId="338"/>
            <ac:spMk id="79" creationId="{C13237C8-E62C-4F0D-A318-BD6FB6C2D138}"/>
          </ac:spMkLst>
        </pc:spChg>
        <pc:spChg chg="add del">
          <ac:chgData name="Katie Martin" userId="36241a475c5596ea" providerId="LiveId" clId="{9902BF0D-03A0-41D8-9E6D-31956C6F5DE8}" dt="2020-12-11T07:23:32.563" v="3734" actId="26606"/>
          <ac:spMkLst>
            <pc:docMk/>
            <pc:sldMk cId="362769281" sldId="338"/>
            <ac:spMk id="81" creationId="{19C9EAEA-39D0-4B0E-A0EB-51E7B26740B1}"/>
          </ac:spMkLst>
        </pc:spChg>
        <pc:spChg chg="add del">
          <ac:chgData name="Katie Martin" userId="36241a475c5596ea" providerId="LiveId" clId="{9902BF0D-03A0-41D8-9E6D-31956C6F5DE8}" dt="2020-12-11T07:23:32.544" v="3733" actId="26606"/>
          <ac:spMkLst>
            <pc:docMk/>
            <pc:sldMk cId="362769281" sldId="338"/>
            <ac:spMk id="135" creationId="{201CC55D-ED54-4C5C-95E6-10947BD1103B}"/>
          </ac:spMkLst>
        </pc:spChg>
        <pc:spChg chg="add del">
          <ac:chgData name="Katie Martin" userId="36241a475c5596ea" providerId="LiveId" clId="{9902BF0D-03A0-41D8-9E6D-31956C6F5DE8}" dt="2020-12-11T07:23:32.544" v="3733" actId="26606"/>
          <ac:spMkLst>
            <pc:docMk/>
            <pc:sldMk cId="362769281" sldId="338"/>
            <ac:spMk id="141" creationId="{3873B707-463F-40B0-8227-E8CC6C67EB25}"/>
          </ac:spMkLst>
        </pc:spChg>
        <pc:spChg chg="add del">
          <ac:chgData name="Katie Martin" userId="36241a475c5596ea" providerId="LiveId" clId="{9902BF0D-03A0-41D8-9E6D-31956C6F5DE8}" dt="2020-12-11T07:24:53.070" v="3740" actId="26606"/>
          <ac:spMkLst>
            <pc:docMk/>
            <pc:sldMk cId="362769281" sldId="338"/>
            <ac:spMk id="142" creationId="{D5B0017B-2ECA-49AF-B397-DC140825DF8D}"/>
          </ac:spMkLst>
        </pc:spChg>
        <pc:spChg chg="add del">
          <ac:chgData name="Katie Martin" userId="36241a475c5596ea" providerId="LiveId" clId="{9902BF0D-03A0-41D8-9E6D-31956C6F5DE8}" dt="2020-12-11T07:23:32.544" v="3733" actId="26606"/>
          <ac:spMkLst>
            <pc:docMk/>
            <pc:sldMk cId="362769281" sldId="338"/>
            <ac:spMk id="143" creationId="{C13237C8-E62C-4F0D-A318-BD6FB6C2D138}"/>
          </ac:spMkLst>
        </pc:spChg>
        <pc:spChg chg="add del">
          <ac:chgData name="Katie Martin" userId="36241a475c5596ea" providerId="LiveId" clId="{9902BF0D-03A0-41D8-9E6D-31956C6F5DE8}" dt="2020-12-11T07:23:32.544" v="3733" actId="26606"/>
          <ac:spMkLst>
            <pc:docMk/>
            <pc:sldMk cId="362769281" sldId="338"/>
            <ac:spMk id="145" creationId="{19C9EAEA-39D0-4B0E-A0EB-51E7B26740B1}"/>
          </ac:spMkLst>
        </pc:spChg>
        <pc:spChg chg="add">
          <ac:chgData name="Katie Martin" userId="36241a475c5596ea" providerId="LiveId" clId="{9902BF0D-03A0-41D8-9E6D-31956C6F5DE8}" dt="2020-12-11T07:24:53.070" v="3740" actId="26606"/>
          <ac:spMkLst>
            <pc:docMk/>
            <pc:sldMk cId="362769281" sldId="338"/>
            <ac:spMk id="192" creationId="{5DF40726-9B19-4165-9C26-757D16E19E23}"/>
          </ac:spMkLst>
        </pc:spChg>
        <pc:spChg chg="add">
          <ac:chgData name="Katie Martin" userId="36241a475c5596ea" providerId="LiveId" clId="{9902BF0D-03A0-41D8-9E6D-31956C6F5DE8}" dt="2020-12-11T07:24:53.070" v="3740" actId="26606"/>
          <ac:spMkLst>
            <pc:docMk/>
            <pc:sldMk cId="362769281" sldId="338"/>
            <ac:spMk id="193" creationId="{2089CB41-F399-4AEB-980C-5BFB1049CBED}"/>
          </ac:spMkLst>
        </pc:spChg>
        <pc:spChg chg="add">
          <ac:chgData name="Katie Martin" userId="36241a475c5596ea" providerId="LiveId" clId="{9902BF0D-03A0-41D8-9E6D-31956C6F5DE8}" dt="2020-12-11T07:24:53.070" v="3740" actId="26606"/>
          <ac:spMkLst>
            <pc:docMk/>
            <pc:sldMk cId="362769281" sldId="338"/>
            <ac:spMk id="194" creationId="{1BFC967B-3DD6-463D-9DB9-6E4419AE0DAA}"/>
          </ac:spMkLst>
        </pc:spChg>
        <pc:spChg chg="add del">
          <ac:chgData name="Katie Martin" userId="36241a475c5596ea" providerId="LiveId" clId="{9902BF0D-03A0-41D8-9E6D-31956C6F5DE8}" dt="2020-12-11T07:24:53.070" v="3740" actId="26606"/>
          <ac:spMkLst>
            <pc:docMk/>
            <pc:sldMk cId="362769281" sldId="338"/>
            <ac:spMk id="5124" creationId="{B0B8DCBA-FEED-46EF-A140-35B904015B49}"/>
          </ac:spMkLst>
        </pc:spChg>
        <pc:grpChg chg="add del">
          <ac:chgData name="Katie Martin" userId="36241a475c5596ea" providerId="LiveId" clId="{9902BF0D-03A0-41D8-9E6D-31956C6F5DE8}" dt="2020-12-11T07:23:32.563" v="3734" actId="26606"/>
          <ac:grpSpMkLst>
            <pc:docMk/>
            <pc:sldMk cId="362769281" sldId="338"/>
            <ac:grpSpMk id="73" creationId="{1DE889C7-FAD6-4397-98E2-05D503484459}"/>
          </ac:grpSpMkLst>
        </pc:grpChg>
        <pc:grpChg chg="add del">
          <ac:chgData name="Katie Martin" userId="36241a475c5596ea" providerId="LiveId" clId="{9902BF0D-03A0-41D8-9E6D-31956C6F5DE8}" dt="2020-12-11T07:23:32.544" v="3733" actId="26606"/>
          <ac:grpSpMkLst>
            <pc:docMk/>
            <pc:sldMk cId="362769281" sldId="338"/>
            <ac:grpSpMk id="137" creationId="{1DE889C7-FAD6-4397-98E2-05D503484459}"/>
          </ac:grpSpMkLst>
        </pc:grpChg>
        <pc:grpChg chg="add del">
          <ac:chgData name="Katie Martin" userId="36241a475c5596ea" providerId="LiveId" clId="{9902BF0D-03A0-41D8-9E6D-31956C6F5DE8}" dt="2020-12-11T07:24:53.070" v="3740" actId="26606"/>
          <ac:grpSpMkLst>
            <pc:docMk/>
            <pc:sldMk cId="362769281" sldId="338"/>
            <ac:grpSpMk id="5125" creationId="{AE1C45F0-260A-458C-96ED-C1F6D2151219}"/>
          </ac:grpSpMkLst>
        </pc:grpChg>
        <pc:picChg chg="add del">
          <ac:chgData name="Katie Martin" userId="36241a475c5596ea" providerId="LiveId" clId="{9902BF0D-03A0-41D8-9E6D-31956C6F5DE8}" dt="2020-12-11T07:23:28.325" v="3731" actId="478"/>
          <ac:picMkLst>
            <pc:docMk/>
            <pc:sldMk cId="362769281" sldId="338"/>
            <ac:picMk id="4" creationId="{59080456-F62B-4584-9951-53F6A79AD745}"/>
          </ac:picMkLst>
        </pc:picChg>
        <pc:picChg chg="add mod">
          <ac:chgData name="Katie Martin" userId="36241a475c5596ea" providerId="LiveId" clId="{9902BF0D-03A0-41D8-9E6D-31956C6F5DE8}" dt="2020-12-11T07:24:53.070" v="3740" actId="26606"/>
          <ac:picMkLst>
            <pc:docMk/>
            <pc:sldMk cId="362769281" sldId="338"/>
            <ac:picMk id="5" creationId="{D79E4536-B14A-495C-98F3-794BDF7A7859}"/>
          </ac:picMkLst>
        </pc:picChg>
        <pc:picChg chg="add del mod">
          <ac:chgData name="Katie Martin" userId="36241a475c5596ea" providerId="LiveId" clId="{9902BF0D-03A0-41D8-9E6D-31956C6F5DE8}" dt="2020-12-11T07:24:14.216" v="3738" actId="478"/>
          <ac:picMkLst>
            <pc:docMk/>
            <pc:sldMk cId="362769281" sldId="338"/>
            <ac:picMk id="5122" creationId="{93449446-7FC8-4DD6-BC41-9828C25F35C6}"/>
          </ac:picMkLst>
        </pc:picChg>
        <pc:cxnChg chg="add del">
          <ac:chgData name="Katie Martin" userId="36241a475c5596ea" providerId="LiveId" clId="{9902BF0D-03A0-41D8-9E6D-31956C6F5DE8}" dt="2020-12-11T07:24:53.070" v="3740" actId="26606"/>
          <ac:cxnSpMkLst>
            <pc:docMk/>
            <pc:sldMk cId="362769281" sldId="338"/>
            <ac:cxnSpMk id="144" creationId="{6CF1BAF6-AD41-4082-B212-8A1F9A2E8779}"/>
          </ac:cxnSpMkLst>
        </pc:cxnChg>
      </pc:sldChg>
      <pc:sldChg chg="modSp new del mod">
        <pc:chgData name="Katie Martin" userId="36241a475c5596ea" providerId="LiveId" clId="{9902BF0D-03A0-41D8-9E6D-31956C6F5DE8}" dt="2020-12-11T06:38:25.743" v="1800" actId="47"/>
        <pc:sldMkLst>
          <pc:docMk/>
          <pc:sldMk cId="2608623505" sldId="338"/>
        </pc:sldMkLst>
        <pc:spChg chg="mod">
          <ac:chgData name="Katie Martin" userId="36241a475c5596ea" providerId="LiveId" clId="{9902BF0D-03A0-41D8-9E6D-31956C6F5DE8}" dt="2020-12-11T06:36:23.293" v="1799" actId="20577"/>
          <ac:spMkLst>
            <pc:docMk/>
            <pc:sldMk cId="2608623505" sldId="338"/>
            <ac:spMk id="2" creationId="{7FD07112-5F68-426F-B6F7-03B9FCDE75FA}"/>
          </ac:spMkLst>
        </pc:spChg>
      </pc:sldChg>
      <pc:sldChg chg="addSp delSp modSp new del mod setBg modClrScheme chgLayout">
        <pc:chgData name="Katie Martin" userId="36241a475c5596ea" providerId="LiveId" clId="{9902BF0D-03A0-41D8-9E6D-31956C6F5DE8}" dt="2020-12-11T07:14:06.651" v="2592" actId="47"/>
        <pc:sldMkLst>
          <pc:docMk/>
          <pc:sldMk cId="3406276282" sldId="339"/>
        </pc:sldMkLst>
        <pc:spChg chg="del">
          <ac:chgData name="Katie Martin" userId="36241a475c5596ea" providerId="LiveId" clId="{9902BF0D-03A0-41D8-9E6D-31956C6F5DE8}" dt="2020-12-11T07:08:21.219" v="2487" actId="700"/>
          <ac:spMkLst>
            <pc:docMk/>
            <pc:sldMk cId="3406276282" sldId="339"/>
            <ac:spMk id="2" creationId="{19D2CBCE-2EF7-4F01-BF9D-C9CEE4C067AA}"/>
          </ac:spMkLst>
        </pc:spChg>
        <pc:spChg chg="del">
          <ac:chgData name="Katie Martin" userId="36241a475c5596ea" providerId="LiveId" clId="{9902BF0D-03A0-41D8-9E6D-31956C6F5DE8}" dt="2020-12-11T07:08:21.219" v="2487" actId="700"/>
          <ac:spMkLst>
            <pc:docMk/>
            <pc:sldMk cId="3406276282" sldId="339"/>
            <ac:spMk id="3" creationId="{FE2DC791-3A66-4983-9851-0D48A86AE9CC}"/>
          </ac:spMkLst>
        </pc:spChg>
        <pc:picChg chg="add mod ord">
          <ac:chgData name="Katie Martin" userId="36241a475c5596ea" providerId="LiveId" clId="{9902BF0D-03A0-41D8-9E6D-31956C6F5DE8}" dt="2020-12-11T07:08:23.675" v="2488" actId="26606"/>
          <ac:picMkLst>
            <pc:docMk/>
            <pc:sldMk cId="3406276282" sldId="339"/>
            <ac:picMk id="4" creationId="{0BC59BAA-E8C1-4A3D-A30B-725BC2F8B255}"/>
          </ac:picMkLst>
        </pc:picChg>
        <pc:picChg chg="add del mod">
          <ac:chgData name="Katie Martin" userId="36241a475c5596ea" providerId="LiveId" clId="{9902BF0D-03A0-41D8-9E6D-31956C6F5DE8}" dt="2020-12-11T07:12:37.848" v="2591" actId="478"/>
          <ac:picMkLst>
            <pc:docMk/>
            <pc:sldMk cId="3406276282" sldId="339"/>
            <ac:picMk id="5" creationId="{2A57A8F3-6886-4E2D-9B2A-190AB4599FF5}"/>
          </ac:picMkLst>
        </pc:picChg>
      </pc:sldChg>
      <pc:sldChg chg="addSp delSp modSp new mod setBg">
        <pc:chgData name="Katie Martin" userId="36241a475c5596ea" providerId="LiveId" clId="{9902BF0D-03A0-41D8-9E6D-31956C6F5DE8}" dt="2020-12-11T07:11:49.815" v="2589" actId="26606"/>
        <pc:sldMkLst>
          <pc:docMk/>
          <pc:sldMk cId="2807887800" sldId="340"/>
        </pc:sldMkLst>
        <pc:spChg chg="mod">
          <ac:chgData name="Katie Martin" userId="36241a475c5596ea" providerId="LiveId" clId="{9902BF0D-03A0-41D8-9E6D-31956C6F5DE8}" dt="2020-12-11T07:11:49.815" v="2589" actId="26606"/>
          <ac:spMkLst>
            <pc:docMk/>
            <pc:sldMk cId="2807887800" sldId="340"/>
            <ac:spMk id="2" creationId="{3EE5E3CD-07E7-4EAE-92F8-DACFC3423126}"/>
          </ac:spMkLst>
        </pc:spChg>
        <pc:spChg chg="del">
          <ac:chgData name="Katie Martin" userId="36241a475c5596ea" providerId="LiveId" clId="{9902BF0D-03A0-41D8-9E6D-31956C6F5DE8}" dt="2020-12-11T07:10:49.284" v="2551" actId="931"/>
          <ac:spMkLst>
            <pc:docMk/>
            <pc:sldMk cId="2807887800" sldId="340"/>
            <ac:spMk id="3" creationId="{39C3AFD6-9DD1-4032-A4BF-3EDCE935B299}"/>
          </ac:spMkLst>
        </pc:spChg>
        <pc:spChg chg="add del">
          <ac:chgData name="Katie Martin" userId="36241a475c5596ea" providerId="LiveId" clId="{9902BF0D-03A0-41D8-9E6D-31956C6F5DE8}" dt="2020-12-11T07:11:41.493" v="2587" actId="26606"/>
          <ac:spMkLst>
            <pc:docMk/>
            <pc:sldMk cId="2807887800" sldId="340"/>
            <ac:spMk id="4" creationId="{9BD5EA6A-DB2E-4218-AE18-97975B44CD8C}"/>
          </ac:spMkLst>
        </pc:spChg>
        <pc:spChg chg="add del">
          <ac:chgData name="Katie Martin" userId="36241a475c5596ea" providerId="LiveId" clId="{9902BF0D-03A0-41D8-9E6D-31956C6F5DE8}" dt="2020-12-11T07:11:41.475" v="2586" actId="26606"/>
          <ac:spMkLst>
            <pc:docMk/>
            <pc:sldMk cId="2807887800" sldId="340"/>
            <ac:spMk id="11" creationId="{CDA1A2E9-63FE-408D-A803-8E306ECAB4B3}"/>
          </ac:spMkLst>
        </pc:spChg>
        <pc:spChg chg="add del">
          <ac:chgData name="Katie Martin" userId="36241a475c5596ea" providerId="LiveId" clId="{9902BF0D-03A0-41D8-9E6D-31956C6F5DE8}" dt="2020-12-11T07:11:41.475" v="2586" actId="26606"/>
          <ac:spMkLst>
            <pc:docMk/>
            <pc:sldMk cId="2807887800" sldId="340"/>
            <ac:spMk id="13" creationId="{FBE9F90C-C163-435B-9A68-D15C92D1CF2B}"/>
          </ac:spMkLst>
        </pc:spChg>
        <pc:spChg chg="add del">
          <ac:chgData name="Katie Martin" userId="36241a475c5596ea" providerId="LiveId" clId="{9902BF0D-03A0-41D8-9E6D-31956C6F5DE8}" dt="2020-12-11T07:11:41.475" v="2586" actId="26606"/>
          <ac:spMkLst>
            <pc:docMk/>
            <pc:sldMk cId="2807887800" sldId="340"/>
            <ac:spMk id="15" creationId="{1A882A9F-F4E9-4E23-8F0B-20B5DF42EAA9}"/>
          </ac:spMkLst>
        </pc:spChg>
        <pc:spChg chg="add del">
          <ac:chgData name="Katie Martin" userId="36241a475c5596ea" providerId="LiveId" clId="{9902BF0D-03A0-41D8-9E6D-31956C6F5DE8}" dt="2020-12-11T07:11:49.815" v="2589" actId="26606"/>
          <ac:spMkLst>
            <pc:docMk/>
            <pc:sldMk cId="2807887800" sldId="340"/>
            <ac:spMk id="17" creationId="{90F533E9-6690-41A8-A372-4C6C622D028D}"/>
          </ac:spMkLst>
        </pc:spChg>
        <pc:spChg chg="add del">
          <ac:chgData name="Katie Martin" userId="36241a475c5596ea" providerId="LiveId" clId="{9902BF0D-03A0-41D8-9E6D-31956C6F5DE8}" dt="2020-12-11T07:11:49.815" v="2589" actId="26606"/>
          <ac:spMkLst>
            <pc:docMk/>
            <pc:sldMk cId="2807887800" sldId="340"/>
            <ac:spMk id="18" creationId="{E45B1D5C-0827-4AF0-8186-11FC5A8B8B92}"/>
          </ac:spMkLst>
        </pc:spChg>
        <pc:spChg chg="add del">
          <ac:chgData name="Katie Martin" userId="36241a475c5596ea" providerId="LiveId" clId="{9902BF0D-03A0-41D8-9E6D-31956C6F5DE8}" dt="2020-12-11T07:11:49.815" v="2589" actId="26606"/>
          <ac:spMkLst>
            <pc:docMk/>
            <pc:sldMk cId="2807887800" sldId="340"/>
            <ac:spMk id="19" creationId="{99413ED5-9ED4-4772-BCE4-2BCAE6B12E35}"/>
          </ac:spMkLst>
        </pc:spChg>
        <pc:spChg chg="add del">
          <ac:chgData name="Katie Martin" userId="36241a475c5596ea" providerId="LiveId" clId="{9902BF0D-03A0-41D8-9E6D-31956C6F5DE8}" dt="2020-12-11T07:11:49.815" v="2589" actId="26606"/>
          <ac:spMkLst>
            <pc:docMk/>
            <pc:sldMk cId="2807887800" sldId="340"/>
            <ac:spMk id="20" creationId="{04357C93-F0CB-4A1C-8F77-4E9063789819}"/>
          </ac:spMkLst>
        </pc:spChg>
        <pc:spChg chg="add">
          <ac:chgData name="Katie Martin" userId="36241a475c5596ea" providerId="LiveId" clId="{9902BF0D-03A0-41D8-9E6D-31956C6F5DE8}" dt="2020-12-11T07:11:49.815" v="2589" actId="26606"/>
          <ac:spMkLst>
            <pc:docMk/>
            <pc:sldMk cId="2807887800" sldId="340"/>
            <ac:spMk id="25" creationId="{8CC66E84-2B42-463F-8329-75BA0D52127B}"/>
          </ac:spMkLst>
        </pc:spChg>
        <pc:spChg chg="add">
          <ac:chgData name="Katie Martin" userId="36241a475c5596ea" providerId="LiveId" clId="{9902BF0D-03A0-41D8-9E6D-31956C6F5DE8}" dt="2020-12-11T07:11:49.815" v="2589" actId="26606"/>
          <ac:spMkLst>
            <pc:docMk/>
            <pc:sldMk cId="2807887800" sldId="340"/>
            <ac:spMk id="32" creationId="{19C9EAEA-39D0-4B0E-A0EB-51E7B26740B1}"/>
          </ac:spMkLst>
        </pc:spChg>
        <pc:spChg chg="add">
          <ac:chgData name="Katie Martin" userId="36241a475c5596ea" providerId="LiveId" clId="{9902BF0D-03A0-41D8-9E6D-31956C6F5DE8}" dt="2020-12-11T07:11:49.815" v="2589" actId="26606"/>
          <ac:spMkLst>
            <pc:docMk/>
            <pc:sldMk cId="2807887800" sldId="340"/>
            <ac:spMk id="34" creationId="{3873B707-463F-40B0-8227-E8CC6C67EB25}"/>
          </ac:spMkLst>
        </pc:spChg>
        <pc:grpChg chg="add">
          <ac:chgData name="Katie Martin" userId="36241a475c5596ea" providerId="LiveId" clId="{9902BF0D-03A0-41D8-9E6D-31956C6F5DE8}" dt="2020-12-11T07:11:49.815" v="2589" actId="26606"/>
          <ac:grpSpMkLst>
            <pc:docMk/>
            <pc:sldMk cId="2807887800" sldId="340"/>
            <ac:grpSpMk id="27" creationId="{032D8612-31EB-44CF-A1D0-14FD4C705424}"/>
          </ac:grpSpMkLst>
        </pc:grpChg>
        <pc:picChg chg="add mod">
          <ac:chgData name="Katie Martin" userId="36241a475c5596ea" providerId="LiveId" clId="{9902BF0D-03A0-41D8-9E6D-31956C6F5DE8}" dt="2020-12-11T07:11:49.815" v="2589" actId="26606"/>
          <ac:picMkLst>
            <pc:docMk/>
            <pc:sldMk cId="2807887800" sldId="340"/>
            <ac:picMk id="6" creationId="{3F705420-4CD4-41F5-83BA-107DD7105B45}"/>
          </ac:picMkLst>
        </pc:picChg>
      </pc:sldChg>
      <pc:sldChg chg="addSp delSp modSp new mod setBg">
        <pc:chgData name="Katie Martin" userId="36241a475c5596ea" providerId="LiveId" clId="{9902BF0D-03A0-41D8-9E6D-31956C6F5DE8}" dt="2020-12-11T07:38:51.237" v="3821" actId="26606"/>
        <pc:sldMkLst>
          <pc:docMk/>
          <pc:sldMk cId="545336887" sldId="341"/>
        </pc:sldMkLst>
        <pc:spChg chg="add del">
          <ac:chgData name="Katie Martin" userId="36241a475c5596ea" providerId="LiveId" clId="{9902BF0D-03A0-41D8-9E6D-31956C6F5DE8}" dt="2020-12-11T07:38:14.191" v="3819" actId="26606"/>
          <ac:spMkLst>
            <pc:docMk/>
            <pc:sldMk cId="545336887" sldId="341"/>
            <ac:spMk id="71" creationId="{4CD203B6-9D34-4C55-9CF4-916D7971400E}"/>
          </ac:spMkLst>
        </pc:spChg>
        <pc:spChg chg="add del">
          <ac:chgData name="Katie Martin" userId="36241a475c5596ea" providerId="LiveId" clId="{9902BF0D-03A0-41D8-9E6D-31956C6F5DE8}" dt="2020-12-11T07:38:51.237" v="3821" actId="26606"/>
          <ac:spMkLst>
            <pc:docMk/>
            <pc:sldMk cId="545336887" sldId="341"/>
            <ac:spMk id="72" creationId="{F3060C83-F051-4F0E-ABAD-AA0DFC48B218}"/>
          </ac:spMkLst>
        </pc:spChg>
        <pc:spChg chg="add del">
          <ac:chgData name="Katie Martin" userId="36241a475c5596ea" providerId="LiveId" clId="{9902BF0D-03A0-41D8-9E6D-31956C6F5DE8}" dt="2020-12-11T07:38:51.237" v="3821" actId="26606"/>
          <ac:spMkLst>
            <pc:docMk/>
            <pc:sldMk cId="545336887" sldId="341"/>
            <ac:spMk id="74" creationId="{83C98ABE-055B-441F-B07E-44F97F083C39}"/>
          </ac:spMkLst>
        </pc:spChg>
        <pc:spChg chg="add del">
          <ac:chgData name="Katie Martin" userId="36241a475c5596ea" providerId="LiveId" clId="{9902BF0D-03A0-41D8-9E6D-31956C6F5DE8}" dt="2020-12-11T07:38:51.237" v="3821" actId="26606"/>
          <ac:spMkLst>
            <pc:docMk/>
            <pc:sldMk cId="545336887" sldId="341"/>
            <ac:spMk id="76" creationId="{29FDB030-9B49-4CED-8CCD-4D99382388AC}"/>
          </ac:spMkLst>
        </pc:spChg>
        <pc:spChg chg="add del">
          <ac:chgData name="Katie Martin" userId="36241a475c5596ea" providerId="LiveId" clId="{9902BF0D-03A0-41D8-9E6D-31956C6F5DE8}" dt="2020-12-11T07:38:51.237" v="3821" actId="26606"/>
          <ac:spMkLst>
            <pc:docMk/>
            <pc:sldMk cId="545336887" sldId="341"/>
            <ac:spMk id="78" creationId="{3783CA14-24A1-485C-8B30-D6A5D87987AD}"/>
          </ac:spMkLst>
        </pc:spChg>
        <pc:spChg chg="add">
          <ac:chgData name="Katie Martin" userId="36241a475c5596ea" providerId="LiveId" clId="{9902BF0D-03A0-41D8-9E6D-31956C6F5DE8}" dt="2020-12-11T07:38:51.237" v="3821" actId="26606"/>
          <ac:spMkLst>
            <pc:docMk/>
            <pc:sldMk cId="545336887" sldId="341"/>
            <ac:spMk id="79" creationId="{F3060C83-F051-4F0E-ABAD-AA0DFC48B218}"/>
          </ac:spMkLst>
        </pc:spChg>
        <pc:spChg chg="add del">
          <ac:chgData name="Katie Martin" userId="36241a475c5596ea" providerId="LiveId" clId="{9902BF0D-03A0-41D8-9E6D-31956C6F5DE8}" dt="2020-12-11T07:38:51.237" v="3821" actId="26606"/>
          <ac:spMkLst>
            <pc:docMk/>
            <pc:sldMk cId="545336887" sldId="341"/>
            <ac:spMk id="80" creationId="{9A97C86A-04D6-40F7-AE84-31AB43E6A846}"/>
          </ac:spMkLst>
        </pc:spChg>
        <pc:spChg chg="add">
          <ac:chgData name="Katie Martin" userId="36241a475c5596ea" providerId="LiveId" clId="{9902BF0D-03A0-41D8-9E6D-31956C6F5DE8}" dt="2020-12-11T07:38:51.237" v="3821" actId="26606"/>
          <ac:spMkLst>
            <pc:docMk/>
            <pc:sldMk cId="545336887" sldId="341"/>
            <ac:spMk id="81" creationId="{83C98ABE-055B-441F-B07E-44F97F083C39}"/>
          </ac:spMkLst>
        </pc:spChg>
        <pc:spChg chg="add del">
          <ac:chgData name="Katie Martin" userId="36241a475c5596ea" providerId="LiveId" clId="{9902BF0D-03A0-41D8-9E6D-31956C6F5DE8}" dt="2020-12-11T07:38:51.237" v="3821" actId="26606"/>
          <ac:spMkLst>
            <pc:docMk/>
            <pc:sldMk cId="545336887" sldId="341"/>
            <ac:spMk id="82" creationId="{FF9F2414-84E8-453E-B1F3-389FDE8192D9}"/>
          </ac:spMkLst>
        </pc:spChg>
        <pc:spChg chg="add">
          <ac:chgData name="Katie Martin" userId="36241a475c5596ea" providerId="LiveId" clId="{9902BF0D-03A0-41D8-9E6D-31956C6F5DE8}" dt="2020-12-11T07:38:51.237" v="3821" actId="26606"/>
          <ac:spMkLst>
            <pc:docMk/>
            <pc:sldMk cId="545336887" sldId="341"/>
            <ac:spMk id="83" creationId="{29FDB030-9B49-4CED-8CCD-4D99382388AC}"/>
          </ac:spMkLst>
        </pc:spChg>
        <pc:spChg chg="add del">
          <ac:chgData name="Katie Martin" userId="36241a475c5596ea" providerId="LiveId" clId="{9902BF0D-03A0-41D8-9E6D-31956C6F5DE8}" dt="2020-12-11T07:38:51.237" v="3821" actId="26606"/>
          <ac:spMkLst>
            <pc:docMk/>
            <pc:sldMk cId="545336887" sldId="341"/>
            <ac:spMk id="84" creationId="{3ECA69A1-7536-43AC-85EF-C7106179F5ED}"/>
          </ac:spMkLst>
        </pc:spChg>
        <pc:spChg chg="add">
          <ac:chgData name="Katie Martin" userId="36241a475c5596ea" providerId="LiveId" clId="{9902BF0D-03A0-41D8-9E6D-31956C6F5DE8}" dt="2020-12-11T07:38:51.237" v="3821" actId="26606"/>
          <ac:spMkLst>
            <pc:docMk/>
            <pc:sldMk cId="545336887" sldId="341"/>
            <ac:spMk id="85" creationId="{3783CA14-24A1-485C-8B30-D6A5D87987AD}"/>
          </ac:spMkLst>
        </pc:spChg>
        <pc:spChg chg="add">
          <ac:chgData name="Katie Martin" userId="36241a475c5596ea" providerId="LiveId" clId="{9902BF0D-03A0-41D8-9E6D-31956C6F5DE8}" dt="2020-12-11T07:38:51.237" v="3821" actId="26606"/>
          <ac:spMkLst>
            <pc:docMk/>
            <pc:sldMk cId="545336887" sldId="341"/>
            <ac:spMk id="86" creationId="{9A97C86A-04D6-40F7-AE84-31AB43E6A846}"/>
          </ac:spMkLst>
        </pc:spChg>
        <pc:spChg chg="add">
          <ac:chgData name="Katie Martin" userId="36241a475c5596ea" providerId="LiveId" clId="{9902BF0D-03A0-41D8-9E6D-31956C6F5DE8}" dt="2020-12-11T07:38:51.237" v="3821" actId="26606"/>
          <ac:spMkLst>
            <pc:docMk/>
            <pc:sldMk cId="545336887" sldId="341"/>
            <ac:spMk id="88" creationId="{FF9F2414-84E8-453E-B1F3-389FDE8192D9}"/>
          </ac:spMkLst>
        </pc:spChg>
        <pc:spChg chg="add">
          <ac:chgData name="Katie Martin" userId="36241a475c5596ea" providerId="LiveId" clId="{9902BF0D-03A0-41D8-9E6D-31956C6F5DE8}" dt="2020-12-11T07:38:51.237" v="3821" actId="26606"/>
          <ac:spMkLst>
            <pc:docMk/>
            <pc:sldMk cId="545336887" sldId="341"/>
            <ac:spMk id="90" creationId="{3ECA69A1-7536-43AC-85EF-C7106179F5ED}"/>
          </ac:spMkLst>
        </pc:spChg>
        <pc:picChg chg="add mod ord">
          <ac:chgData name="Katie Martin" userId="36241a475c5596ea" providerId="LiveId" clId="{9902BF0D-03A0-41D8-9E6D-31956C6F5DE8}" dt="2020-12-11T07:38:51.237" v="3821" actId="26606"/>
          <ac:picMkLst>
            <pc:docMk/>
            <pc:sldMk cId="545336887" sldId="341"/>
            <ac:picMk id="3" creationId="{76F7CD1C-C3C3-4104-824C-58161183E9AC}"/>
          </ac:picMkLst>
        </pc:picChg>
        <pc:picChg chg="add mod">
          <ac:chgData name="Katie Martin" userId="36241a475c5596ea" providerId="LiveId" clId="{9902BF0D-03A0-41D8-9E6D-31956C6F5DE8}" dt="2020-12-11T07:38:51.237" v="3821" actId="26606"/>
          <ac:picMkLst>
            <pc:docMk/>
            <pc:sldMk cId="545336887" sldId="341"/>
            <ac:picMk id="4" creationId="{B5760373-4F94-4ED3-A536-55B8E827D2C1}"/>
          </ac:picMkLst>
        </pc:picChg>
        <pc:picChg chg="add mod ord">
          <ac:chgData name="Katie Martin" userId="36241a475c5596ea" providerId="LiveId" clId="{9902BF0D-03A0-41D8-9E6D-31956C6F5DE8}" dt="2020-12-11T07:38:51.237" v="3821" actId="26606"/>
          <ac:picMkLst>
            <pc:docMk/>
            <pc:sldMk cId="545336887" sldId="341"/>
            <ac:picMk id="5" creationId="{923D730A-C38F-4FD6-9C15-0D53F4949520}"/>
          </ac:picMkLst>
        </pc:picChg>
        <pc:picChg chg="add mod ord">
          <ac:chgData name="Katie Martin" userId="36241a475c5596ea" providerId="LiveId" clId="{9902BF0D-03A0-41D8-9E6D-31956C6F5DE8}" dt="2020-12-11T07:38:51.237" v="3821" actId="26606"/>
          <ac:picMkLst>
            <pc:docMk/>
            <pc:sldMk cId="545336887" sldId="341"/>
            <ac:picMk id="6" creationId="{C6757A75-6BAF-4D75-A59C-E31E9BD9E495}"/>
          </ac:picMkLst>
        </pc:picChg>
        <pc:picChg chg="add mod">
          <ac:chgData name="Katie Martin" userId="36241a475c5596ea" providerId="LiveId" clId="{9902BF0D-03A0-41D8-9E6D-31956C6F5DE8}" dt="2020-12-11T07:38:51.237" v="3821" actId="26606"/>
          <ac:picMkLst>
            <pc:docMk/>
            <pc:sldMk cId="545336887" sldId="341"/>
            <ac:picMk id="8" creationId="{199E9008-A5C1-49A2-95AF-B2AAF0B1DE9C}"/>
          </ac:picMkLst>
        </pc:picChg>
        <pc:picChg chg="add mod ord">
          <ac:chgData name="Katie Martin" userId="36241a475c5596ea" providerId="LiveId" clId="{9902BF0D-03A0-41D8-9E6D-31956C6F5DE8}" dt="2020-12-11T07:38:51.237" v="3821" actId="26606"/>
          <ac:picMkLst>
            <pc:docMk/>
            <pc:sldMk cId="545336887" sldId="341"/>
            <ac:picMk id="9" creationId="{542CE2DB-5C9E-453C-B3F0-0734D80ECF72}"/>
          </ac:picMkLst>
        </pc:picChg>
        <pc:picChg chg="add mod">
          <ac:chgData name="Katie Martin" userId="36241a475c5596ea" providerId="LiveId" clId="{9902BF0D-03A0-41D8-9E6D-31956C6F5DE8}" dt="2020-12-11T07:38:51.237" v="3821" actId="26606"/>
          <ac:picMkLst>
            <pc:docMk/>
            <pc:sldMk cId="545336887" sldId="341"/>
            <ac:picMk id="10" creationId="{76C13F61-78BD-416B-B597-0131B33DFA4D}"/>
          </ac:picMkLst>
        </pc:picChg>
        <pc:picChg chg="add mod ord">
          <ac:chgData name="Katie Martin" userId="36241a475c5596ea" providerId="LiveId" clId="{9902BF0D-03A0-41D8-9E6D-31956C6F5DE8}" dt="2020-12-11T07:38:51.237" v="3821" actId="26606"/>
          <ac:picMkLst>
            <pc:docMk/>
            <pc:sldMk cId="545336887" sldId="341"/>
            <ac:picMk id="18" creationId="{89D670BC-CEFE-4FD4-B050-FB51ECA1D6A3}"/>
          </ac:picMkLst>
        </pc:picChg>
        <pc:picChg chg="add mod ord">
          <ac:chgData name="Katie Martin" userId="36241a475c5596ea" providerId="LiveId" clId="{9902BF0D-03A0-41D8-9E6D-31956C6F5DE8}" dt="2020-12-11T07:38:51.237" v="3821" actId="26606"/>
          <ac:picMkLst>
            <pc:docMk/>
            <pc:sldMk cId="545336887" sldId="341"/>
            <ac:picMk id="7170" creationId="{F4DC9404-CF7F-4CDA-B1B4-B318152A5CC9}"/>
          </ac:picMkLst>
        </pc:picChg>
      </pc:sldChg>
      <pc:sldChg chg="addSp delSp modSp new mod setBg delDesignElem chgLayout modNotesTx">
        <pc:chgData name="Katie Martin" userId="36241a475c5596ea" providerId="LiveId" clId="{9902BF0D-03A0-41D8-9E6D-31956C6F5DE8}" dt="2020-12-11T09:14:29.848" v="4119" actId="122"/>
        <pc:sldMkLst>
          <pc:docMk/>
          <pc:sldMk cId="2067916959" sldId="342"/>
        </pc:sldMkLst>
        <pc:spChg chg="mod ord">
          <ac:chgData name="Katie Martin" userId="36241a475c5596ea" providerId="LiveId" clId="{9902BF0D-03A0-41D8-9E6D-31956C6F5DE8}" dt="2020-12-11T09:14:29.848" v="4119" actId="122"/>
          <ac:spMkLst>
            <pc:docMk/>
            <pc:sldMk cId="2067916959" sldId="342"/>
            <ac:spMk id="2" creationId="{4B80893B-3389-404E-8AEF-5AED76C1A70B}"/>
          </ac:spMkLst>
        </pc:spChg>
        <pc:spChg chg="mod ord">
          <ac:chgData name="Katie Martin" userId="36241a475c5596ea" providerId="LiveId" clId="{9902BF0D-03A0-41D8-9E6D-31956C6F5DE8}" dt="2020-12-11T08:56:25.489" v="3911" actId="20577"/>
          <ac:spMkLst>
            <pc:docMk/>
            <pc:sldMk cId="2067916959" sldId="342"/>
            <ac:spMk id="3" creationId="{D842D7C8-C09C-4ABF-949A-034705DA46D9}"/>
          </ac:spMkLst>
        </pc:spChg>
        <pc:spChg chg="del mod">
          <ac:chgData name="Katie Martin" userId="36241a475c5596ea" providerId="LiveId" clId="{9902BF0D-03A0-41D8-9E6D-31956C6F5DE8}" dt="2020-12-11T08:52:51.628" v="3891"/>
          <ac:spMkLst>
            <pc:docMk/>
            <pc:sldMk cId="2067916959" sldId="342"/>
            <ac:spMk id="4" creationId="{88944B83-A42F-400C-8472-73018813CAE2}"/>
          </ac:spMkLst>
        </pc:spChg>
        <pc:spChg chg="add del mod">
          <ac:chgData name="Katie Martin" userId="36241a475c5596ea" providerId="LiveId" clId="{9902BF0D-03A0-41D8-9E6D-31956C6F5DE8}" dt="2020-12-11T08:55:09.215" v="3900" actId="700"/>
          <ac:spMkLst>
            <pc:docMk/>
            <pc:sldMk cId="2067916959" sldId="342"/>
            <ac:spMk id="5" creationId="{475ECC9D-421A-46E2-8042-B436476CEC14}"/>
          </ac:spMkLst>
        </pc:spChg>
        <pc:spChg chg="add del mod ord">
          <ac:chgData name="Katie Martin" userId="36241a475c5596ea" providerId="LiveId" clId="{9902BF0D-03A0-41D8-9E6D-31956C6F5DE8}" dt="2020-12-11T08:55:13.040" v="3901"/>
          <ac:spMkLst>
            <pc:docMk/>
            <pc:sldMk cId="2067916959" sldId="342"/>
            <ac:spMk id="6" creationId="{9BFAA33A-F23C-4B89-A6E5-F0097B1E40E9}"/>
          </ac:spMkLst>
        </pc:spChg>
        <pc:spChg chg="add">
          <ac:chgData name="Katie Martin" userId="36241a475c5596ea" providerId="LiveId" clId="{9902BF0D-03A0-41D8-9E6D-31956C6F5DE8}" dt="2020-12-11T08:55:15.168" v="3902" actId="26606"/>
          <ac:spMkLst>
            <pc:docMk/>
            <pc:sldMk cId="2067916959" sldId="342"/>
            <ac:spMk id="21" creationId="{201CC55D-ED54-4C5C-95E6-10947BD1103B}"/>
          </ac:spMkLst>
        </pc:spChg>
        <pc:spChg chg="add">
          <ac:chgData name="Katie Martin" userId="36241a475c5596ea" providerId="LiveId" clId="{9902BF0D-03A0-41D8-9E6D-31956C6F5DE8}" dt="2020-12-11T08:55:15.168" v="3902" actId="26606"/>
          <ac:spMkLst>
            <pc:docMk/>
            <pc:sldMk cId="2067916959" sldId="342"/>
            <ac:spMk id="27" creationId="{3873B707-463F-40B0-8227-E8CC6C67EB25}"/>
          </ac:spMkLst>
        </pc:spChg>
        <pc:spChg chg="add">
          <ac:chgData name="Katie Martin" userId="36241a475c5596ea" providerId="LiveId" clId="{9902BF0D-03A0-41D8-9E6D-31956C6F5DE8}" dt="2020-12-11T08:55:15.168" v="3902" actId="26606"/>
          <ac:spMkLst>
            <pc:docMk/>
            <pc:sldMk cId="2067916959" sldId="342"/>
            <ac:spMk id="29" creationId="{C13237C8-E62C-4F0D-A318-BD6FB6C2D138}"/>
          </ac:spMkLst>
        </pc:spChg>
        <pc:spChg chg="add">
          <ac:chgData name="Katie Martin" userId="36241a475c5596ea" providerId="LiveId" clId="{9902BF0D-03A0-41D8-9E6D-31956C6F5DE8}" dt="2020-12-11T08:55:15.168" v="3902" actId="26606"/>
          <ac:spMkLst>
            <pc:docMk/>
            <pc:sldMk cId="2067916959" sldId="342"/>
            <ac:spMk id="31" creationId="{19C9EAEA-39D0-4B0E-A0EB-51E7B26740B1}"/>
          </ac:spMkLst>
        </pc:spChg>
        <pc:spChg chg="add del">
          <ac:chgData name="Katie Martin" userId="36241a475c5596ea" providerId="LiveId" clId="{9902BF0D-03A0-41D8-9E6D-31956C6F5DE8}" dt="2020-12-11T08:55:09.215" v="3900" actId="700"/>
          <ac:spMkLst>
            <pc:docMk/>
            <pc:sldMk cId="2067916959" sldId="342"/>
            <ac:spMk id="71" creationId="{201CC55D-ED54-4C5C-95E6-10947BD1103B}"/>
          </ac:spMkLst>
        </pc:spChg>
        <pc:spChg chg="add del">
          <ac:chgData name="Katie Martin" userId="36241a475c5596ea" providerId="LiveId" clId="{9902BF0D-03A0-41D8-9E6D-31956C6F5DE8}" dt="2020-12-11T08:55:09.215" v="3900" actId="700"/>
          <ac:spMkLst>
            <pc:docMk/>
            <pc:sldMk cId="2067916959" sldId="342"/>
            <ac:spMk id="77" creationId="{3873B707-463F-40B0-8227-E8CC6C67EB25}"/>
          </ac:spMkLst>
        </pc:spChg>
        <pc:spChg chg="add del">
          <ac:chgData name="Katie Martin" userId="36241a475c5596ea" providerId="LiveId" clId="{9902BF0D-03A0-41D8-9E6D-31956C6F5DE8}" dt="2020-12-11T08:55:09.215" v="3900" actId="700"/>
          <ac:spMkLst>
            <pc:docMk/>
            <pc:sldMk cId="2067916959" sldId="342"/>
            <ac:spMk id="79" creationId="{C13237C8-E62C-4F0D-A318-BD6FB6C2D138}"/>
          </ac:spMkLst>
        </pc:spChg>
        <pc:spChg chg="add del">
          <ac:chgData name="Katie Martin" userId="36241a475c5596ea" providerId="LiveId" clId="{9902BF0D-03A0-41D8-9E6D-31956C6F5DE8}" dt="2020-12-11T08:55:09.215" v="3900" actId="700"/>
          <ac:spMkLst>
            <pc:docMk/>
            <pc:sldMk cId="2067916959" sldId="342"/>
            <ac:spMk id="81" creationId="{19C9EAEA-39D0-4B0E-A0EB-51E7B26740B1}"/>
          </ac:spMkLst>
        </pc:spChg>
        <pc:grpChg chg="add">
          <ac:chgData name="Katie Martin" userId="36241a475c5596ea" providerId="LiveId" clId="{9902BF0D-03A0-41D8-9E6D-31956C6F5DE8}" dt="2020-12-11T08:55:15.168" v="3902" actId="26606"/>
          <ac:grpSpMkLst>
            <pc:docMk/>
            <pc:sldMk cId="2067916959" sldId="342"/>
            <ac:grpSpMk id="23" creationId="{1DE889C7-FAD6-4397-98E2-05D503484459}"/>
          </ac:grpSpMkLst>
        </pc:grpChg>
        <pc:grpChg chg="add del">
          <ac:chgData name="Katie Martin" userId="36241a475c5596ea" providerId="LiveId" clId="{9902BF0D-03A0-41D8-9E6D-31956C6F5DE8}" dt="2020-12-11T08:55:09.215" v="3900" actId="700"/>
          <ac:grpSpMkLst>
            <pc:docMk/>
            <pc:sldMk cId="2067916959" sldId="342"/>
            <ac:grpSpMk id="73" creationId="{1DE889C7-FAD6-4397-98E2-05D503484459}"/>
          </ac:grpSpMkLst>
        </pc:grpChg>
        <pc:picChg chg="add mod">
          <ac:chgData name="Katie Martin" userId="36241a475c5596ea" providerId="LiveId" clId="{9902BF0D-03A0-41D8-9E6D-31956C6F5DE8}" dt="2020-12-11T08:55:15.168" v="3902" actId="26606"/>
          <ac:picMkLst>
            <pc:docMk/>
            <pc:sldMk cId="2067916959" sldId="342"/>
            <ac:picMk id="16" creationId="{194D68C1-CEB3-4854-A806-EF9BECFBFD27}"/>
          </ac:picMkLst>
        </pc:picChg>
        <pc:picChg chg="add del mod">
          <ac:chgData name="Katie Martin" userId="36241a475c5596ea" providerId="LiveId" clId="{9902BF0D-03A0-41D8-9E6D-31956C6F5DE8}" dt="2020-12-11T08:54:36.045" v="3896" actId="478"/>
          <ac:picMkLst>
            <pc:docMk/>
            <pc:sldMk cId="2067916959" sldId="342"/>
            <ac:picMk id="1026" creationId="{927C5F62-34D4-4616-B448-AABEE5E4C945}"/>
          </ac:picMkLst>
        </pc:picChg>
        <pc:picChg chg="add del">
          <ac:chgData name="Katie Martin" userId="36241a475c5596ea" providerId="LiveId" clId="{9902BF0D-03A0-41D8-9E6D-31956C6F5DE8}" dt="2020-12-11T08:55:03.340" v="3899" actId="21"/>
          <ac:picMkLst>
            <pc:docMk/>
            <pc:sldMk cId="2067916959" sldId="342"/>
            <ac:picMk id="1028" creationId="{D9BE6144-6605-44BE-8677-F4687817AE83}"/>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BFDB200-1E0E-452A-9E04-0015130794A0}"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C83E102-BEF0-4E55-A7C5-0C862A78FDD6}">
      <dgm:prSet/>
      <dgm:spPr/>
      <dgm:t>
        <a:bodyPr/>
        <a:lstStyle/>
        <a:p>
          <a:r>
            <a:rPr lang="en-IE" dirty="0"/>
            <a:t>Connect </a:t>
          </a:r>
        </a:p>
      </dgm:t>
    </dgm:pt>
    <dgm:pt modelId="{70429D6E-5D37-40AD-A0F2-DDC60A526464}" type="parTrans" cxnId="{12222070-FE51-44BB-8062-A538FBEC8E27}">
      <dgm:prSet/>
      <dgm:spPr/>
      <dgm:t>
        <a:bodyPr/>
        <a:lstStyle/>
        <a:p>
          <a:endParaRPr lang="en-US"/>
        </a:p>
      </dgm:t>
    </dgm:pt>
    <dgm:pt modelId="{32ACA44C-2E7E-4EB4-870B-F3C6AF3AB966}" type="sibTrans" cxnId="{12222070-FE51-44BB-8062-A538FBEC8E27}">
      <dgm:prSet/>
      <dgm:spPr/>
      <dgm:t>
        <a:bodyPr/>
        <a:lstStyle/>
        <a:p>
          <a:endParaRPr lang="en-US"/>
        </a:p>
      </dgm:t>
    </dgm:pt>
    <dgm:pt modelId="{7A310D37-CC70-4E2C-A944-F74BEF781ED8}">
      <dgm:prSet/>
      <dgm:spPr/>
      <dgm:t>
        <a:bodyPr/>
        <a:lstStyle/>
        <a:p>
          <a:r>
            <a:rPr lang="en-IE" dirty="0"/>
            <a:t>Be active </a:t>
          </a:r>
        </a:p>
      </dgm:t>
    </dgm:pt>
    <dgm:pt modelId="{ACF16836-900A-4709-A05A-13BFFD7AF0B2}" type="parTrans" cxnId="{69F8B8FF-39F6-4740-BA3E-B2CEC4B96623}">
      <dgm:prSet/>
      <dgm:spPr/>
      <dgm:t>
        <a:bodyPr/>
        <a:lstStyle/>
        <a:p>
          <a:endParaRPr lang="en-US"/>
        </a:p>
      </dgm:t>
    </dgm:pt>
    <dgm:pt modelId="{69412D14-E3ED-4C53-BA15-65EECB6322AB}" type="sibTrans" cxnId="{69F8B8FF-39F6-4740-BA3E-B2CEC4B96623}">
      <dgm:prSet/>
      <dgm:spPr/>
      <dgm:t>
        <a:bodyPr/>
        <a:lstStyle/>
        <a:p>
          <a:endParaRPr lang="en-US"/>
        </a:p>
      </dgm:t>
    </dgm:pt>
    <dgm:pt modelId="{626F7F2B-A164-4F30-8996-369B39A7E6DE}">
      <dgm:prSet/>
      <dgm:spPr/>
      <dgm:t>
        <a:bodyPr/>
        <a:lstStyle/>
        <a:p>
          <a:r>
            <a:rPr lang="en-IE" dirty="0"/>
            <a:t>Take Notice </a:t>
          </a:r>
        </a:p>
      </dgm:t>
    </dgm:pt>
    <dgm:pt modelId="{FE60E6BD-BD73-407F-8F1D-798C17FCAA5B}" type="parTrans" cxnId="{F3D53403-7975-4407-98FE-08675827F8A2}">
      <dgm:prSet/>
      <dgm:spPr/>
      <dgm:t>
        <a:bodyPr/>
        <a:lstStyle/>
        <a:p>
          <a:endParaRPr lang="en-US"/>
        </a:p>
      </dgm:t>
    </dgm:pt>
    <dgm:pt modelId="{33E51BF3-C044-46B6-AFD3-F50A0A169F6D}" type="sibTrans" cxnId="{F3D53403-7975-4407-98FE-08675827F8A2}">
      <dgm:prSet/>
      <dgm:spPr/>
      <dgm:t>
        <a:bodyPr/>
        <a:lstStyle/>
        <a:p>
          <a:endParaRPr lang="en-US"/>
        </a:p>
      </dgm:t>
    </dgm:pt>
    <dgm:pt modelId="{95A2169A-1B9B-48DC-BE63-11BAD01907C3}">
      <dgm:prSet/>
      <dgm:spPr/>
      <dgm:t>
        <a:bodyPr/>
        <a:lstStyle/>
        <a:p>
          <a:r>
            <a:rPr lang="en-IE" dirty="0"/>
            <a:t>Keep Learning </a:t>
          </a:r>
        </a:p>
      </dgm:t>
    </dgm:pt>
    <dgm:pt modelId="{8CEA3C88-D36C-4632-B3C4-A44C2DDEC6D8}" type="parTrans" cxnId="{E481F708-AA22-47B8-A6A7-ADA18DA9AD76}">
      <dgm:prSet/>
      <dgm:spPr/>
      <dgm:t>
        <a:bodyPr/>
        <a:lstStyle/>
        <a:p>
          <a:endParaRPr lang="en-US"/>
        </a:p>
      </dgm:t>
    </dgm:pt>
    <dgm:pt modelId="{24267E7F-FEF4-40E9-B0CC-0FB9FE68BEB5}" type="sibTrans" cxnId="{E481F708-AA22-47B8-A6A7-ADA18DA9AD76}">
      <dgm:prSet/>
      <dgm:spPr/>
      <dgm:t>
        <a:bodyPr/>
        <a:lstStyle/>
        <a:p>
          <a:endParaRPr lang="en-US"/>
        </a:p>
      </dgm:t>
    </dgm:pt>
    <dgm:pt modelId="{8EEB6697-EE6C-42EA-B4FC-762E838F4FAC}">
      <dgm:prSet/>
      <dgm:spPr/>
      <dgm:t>
        <a:bodyPr/>
        <a:lstStyle/>
        <a:p>
          <a:r>
            <a:rPr lang="en-IE" dirty="0"/>
            <a:t>Give </a:t>
          </a:r>
        </a:p>
      </dgm:t>
    </dgm:pt>
    <dgm:pt modelId="{F756C113-7CAA-447F-AF99-B07936BC16B3}" type="parTrans" cxnId="{9F1A191F-E593-4A01-824B-45ED759B1055}">
      <dgm:prSet/>
      <dgm:spPr/>
      <dgm:t>
        <a:bodyPr/>
        <a:lstStyle/>
        <a:p>
          <a:endParaRPr lang="en-US"/>
        </a:p>
      </dgm:t>
    </dgm:pt>
    <dgm:pt modelId="{30939715-5704-4AEA-9FA0-70B41CC5D51F}" type="sibTrans" cxnId="{9F1A191F-E593-4A01-824B-45ED759B1055}">
      <dgm:prSet/>
      <dgm:spPr/>
      <dgm:t>
        <a:bodyPr/>
        <a:lstStyle/>
        <a:p>
          <a:endParaRPr lang="en-US"/>
        </a:p>
      </dgm:t>
    </dgm:pt>
    <dgm:pt modelId="{20FEE0E1-46BA-43D1-ACC3-29DA68E86E3D}" type="pres">
      <dgm:prSet presAssocID="{9BFDB200-1E0E-452A-9E04-0015130794A0}" presName="linear" presStyleCnt="0">
        <dgm:presLayoutVars>
          <dgm:animLvl val="lvl"/>
          <dgm:resizeHandles val="exact"/>
        </dgm:presLayoutVars>
      </dgm:prSet>
      <dgm:spPr/>
      <dgm:t>
        <a:bodyPr/>
        <a:lstStyle/>
        <a:p>
          <a:endParaRPr lang="en-US"/>
        </a:p>
      </dgm:t>
    </dgm:pt>
    <dgm:pt modelId="{5F0D5DAD-F3A8-4FA4-ADF6-3CA923821F8E}" type="pres">
      <dgm:prSet presAssocID="{DC83E102-BEF0-4E55-A7C5-0C862A78FDD6}" presName="parentText" presStyleLbl="node1" presStyleIdx="0" presStyleCnt="5">
        <dgm:presLayoutVars>
          <dgm:chMax val="0"/>
          <dgm:bulletEnabled val="1"/>
        </dgm:presLayoutVars>
      </dgm:prSet>
      <dgm:spPr/>
      <dgm:t>
        <a:bodyPr/>
        <a:lstStyle/>
        <a:p>
          <a:endParaRPr lang="en-US"/>
        </a:p>
      </dgm:t>
    </dgm:pt>
    <dgm:pt modelId="{283D49EE-8899-4DF4-8C58-4922C1EB2DB6}" type="pres">
      <dgm:prSet presAssocID="{32ACA44C-2E7E-4EB4-870B-F3C6AF3AB966}" presName="spacer" presStyleCnt="0"/>
      <dgm:spPr/>
    </dgm:pt>
    <dgm:pt modelId="{7298C783-C6AC-48E3-A5D1-8AF92141580E}" type="pres">
      <dgm:prSet presAssocID="{7A310D37-CC70-4E2C-A944-F74BEF781ED8}" presName="parentText" presStyleLbl="node1" presStyleIdx="1" presStyleCnt="5">
        <dgm:presLayoutVars>
          <dgm:chMax val="0"/>
          <dgm:bulletEnabled val="1"/>
        </dgm:presLayoutVars>
      </dgm:prSet>
      <dgm:spPr/>
      <dgm:t>
        <a:bodyPr/>
        <a:lstStyle/>
        <a:p>
          <a:endParaRPr lang="en-US"/>
        </a:p>
      </dgm:t>
    </dgm:pt>
    <dgm:pt modelId="{277651F1-E5A8-4F68-911A-C6BB248BFD01}" type="pres">
      <dgm:prSet presAssocID="{69412D14-E3ED-4C53-BA15-65EECB6322AB}" presName="spacer" presStyleCnt="0"/>
      <dgm:spPr/>
    </dgm:pt>
    <dgm:pt modelId="{7AF9B6B0-82A1-4D21-8EAB-811FF48B6D7D}" type="pres">
      <dgm:prSet presAssocID="{626F7F2B-A164-4F30-8996-369B39A7E6DE}" presName="parentText" presStyleLbl="node1" presStyleIdx="2" presStyleCnt="5">
        <dgm:presLayoutVars>
          <dgm:chMax val="0"/>
          <dgm:bulletEnabled val="1"/>
        </dgm:presLayoutVars>
      </dgm:prSet>
      <dgm:spPr/>
      <dgm:t>
        <a:bodyPr/>
        <a:lstStyle/>
        <a:p>
          <a:endParaRPr lang="en-US"/>
        </a:p>
      </dgm:t>
    </dgm:pt>
    <dgm:pt modelId="{A73C2466-F6AE-4BEC-A483-C78E8DFE9033}" type="pres">
      <dgm:prSet presAssocID="{33E51BF3-C044-46B6-AFD3-F50A0A169F6D}" presName="spacer" presStyleCnt="0"/>
      <dgm:spPr/>
    </dgm:pt>
    <dgm:pt modelId="{05F0F9EE-179B-47B9-B9B2-798D36DDAFA2}" type="pres">
      <dgm:prSet presAssocID="{95A2169A-1B9B-48DC-BE63-11BAD01907C3}" presName="parentText" presStyleLbl="node1" presStyleIdx="3" presStyleCnt="5">
        <dgm:presLayoutVars>
          <dgm:chMax val="0"/>
          <dgm:bulletEnabled val="1"/>
        </dgm:presLayoutVars>
      </dgm:prSet>
      <dgm:spPr/>
      <dgm:t>
        <a:bodyPr/>
        <a:lstStyle/>
        <a:p>
          <a:endParaRPr lang="en-US"/>
        </a:p>
      </dgm:t>
    </dgm:pt>
    <dgm:pt modelId="{D5077036-744B-463A-871A-9CA344674B66}" type="pres">
      <dgm:prSet presAssocID="{24267E7F-FEF4-40E9-B0CC-0FB9FE68BEB5}" presName="spacer" presStyleCnt="0"/>
      <dgm:spPr/>
    </dgm:pt>
    <dgm:pt modelId="{6E08F1A0-155A-46E4-BD9B-E84533FAEF1C}" type="pres">
      <dgm:prSet presAssocID="{8EEB6697-EE6C-42EA-B4FC-762E838F4FAC}" presName="parentText" presStyleLbl="node1" presStyleIdx="4" presStyleCnt="5">
        <dgm:presLayoutVars>
          <dgm:chMax val="0"/>
          <dgm:bulletEnabled val="1"/>
        </dgm:presLayoutVars>
      </dgm:prSet>
      <dgm:spPr/>
      <dgm:t>
        <a:bodyPr/>
        <a:lstStyle/>
        <a:p>
          <a:endParaRPr lang="en-US"/>
        </a:p>
      </dgm:t>
    </dgm:pt>
  </dgm:ptLst>
  <dgm:cxnLst>
    <dgm:cxn modelId="{D6A3C6D8-A114-4BD3-AEAA-D79E86D5B89F}" type="presOf" srcId="{626F7F2B-A164-4F30-8996-369B39A7E6DE}" destId="{7AF9B6B0-82A1-4D21-8EAB-811FF48B6D7D}" srcOrd="0" destOrd="0" presId="urn:microsoft.com/office/officeart/2005/8/layout/vList2"/>
    <dgm:cxn modelId="{BA0A8AE3-83D5-442C-AF15-88A9D38B749A}" type="presOf" srcId="{DC83E102-BEF0-4E55-A7C5-0C862A78FDD6}" destId="{5F0D5DAD-F3A8-4FA4-ADF6-3CA923821F8E}" srcOrd="0" destOrd="0" presId="urn:microsoft.com/office/officeart/2005/8/layout/vList2"/>
    <dgm:cxn modelId="{F3D53403-7975-4407-98FE-08675827F8A2}" srcId="{9BFDB200-1E0E-452A-9E04-0015130794A0}" destId="{626F7F2B-A164-4F30-8996-369B39A7E6DE}" srcOrd="2" destOrd="0" parTransId="{FE60E6BD-BD73-407F-8F1D-798C17FCAA5B}" sibTransId="{33E51BF3-C044-46B6-AFD3-F50A0A169F6D}"/>
    <dgm:cxn modelId="{E481F708-AA22-47B8-A6A7-ADA18DA9AD76}" srcId="{9BFDB200-1E0E-452A-9E04-0015130794A0}" destId="{95A2169A-1B9B-48DC-BE63-11BAD01907C3}" srcOrd="3" destOrd="0" parTransId="{8CEA3C88-D36C-4632-B3C4-A44C2DDEC6D8}" sibTransId="{24267E7F-FEF4-40E9-B0CC-0FB9FE68BEB5}"/>
    <dgm:cxn modelId="{4A4B5B0F-A34E-428F-8B6A-9D6C4EF4C2F0}" type="presOf" srcId="{8EEB6697-EE6C-42EA-B4FC-762E838F4FAC}" destId="{6E08F1A0-155A-46E4-BD9B-E84533FAEF1C}" srcOrd="0" destOrd="0" presId="urn:microsoft.com/office/officeart/2005/8/layout/vList2"/>
    <dgm:cxn modelId="{9F1A191F-E593-4A01-824B-45ED759B1055}" srcId="{9BFDB200-1E0E-452A-9E04-0015130794A0}" destId="{8EEB6697-EE6C-42EA-B4FC-762E838F4FAC}" srcOrd="4" destOrd="0" parTransId="{F756C113-7CAA-447F-AF99-B07936BC16B3}" sibTransId="{30939715-5704-4AEA-9FA0-70B41CC5D51F}"/>
    <dgm:cxn modelId="{9A69410D-0869-4B7A-A7A3-9F566551CE84}" type="presOf" srcId="{9BFDB200-1E0E-452A-9E04-0015130794A0}" destId="{20FEE0E1-46BA-43D1-ACC3-29DA68E86E3D}" srcOrd="0" destOrd="0" presId="urn:microsoft.com/office/officeart/2005/8/layout/vList2"/>
    <dgm:cxn modelId="{1F1E7806-6FA2-4B10-856F-7FC35A8829F8}" type="presOf" srcId="{7A310D37-CC70-4E2C-A944-F74BEF781ED8}" destId="{7298C783-C6AC-48E3-A5D1-8AF92141580E}" srcOrd="0" destOrd="0" presId="urn:microsoft.com/office/officeart/2005/8/layout/vList2"/>
    <dgm:cxn modelId="{69F8B8FF-39F6-4740-BA3E-B2CEC4B96623}" srcId="{9BFDB200-1E0E-452A-9E04-0015130794A0}" destId="{7A310D37-CC70-4E2C-A944-F74BEF781ED8}" srcOrd="1" destOrd="0" parTransId="{ACF16836-900A-4709-A05A-13BFFD7AF0B2}" sibTransId="{69412D14-E3ED-4C53-BA15-65EECB6322AB}"/>
    <dgm:cxn modelId="{12222070-FE51-44BB-8062-A538FBEC8E27}" srcId="{9BFDB200-1E0E-452A-9E04-0015130794A0}" destId="{DC83E102-BEF0-4E55-A7C5-0C862A78FDD6}" srcOrd="0" destOrd="0" parTransId="{70429D6E-5D37-40AD-A0F2-DDC60A526464}" sibTransId="{32ACA44C-2E7E-4EB4-870B-F3C6AF3AB966}"/>
    <dgm:cxn modelId="{47E9E55C-D7F4-40E1-9C7B-6CA0E3A68333}" type="presOf" srcId="{95A2169A-1B9B-48DC-BE63-11BAD01907C3}" destId="{05F0F9EE-179B-47B9-B9B2-798D36DDAFA2}" srcOrd="0" destOrd="0" presId="urn:microsoft.com/office/officeart/2005/8/layout/vList2"/>
    <dgm:cxn modelId="{6E7D9157-9230-4C8E-A01E-ABE1C0D223D1}" type="presParOf" srcId="{20FEE0E1-46BA-43D1-ACC3-29DA68E86E3D}" destId="{5F0D5DAD-F3A8-4FA4-ADF6-3CA923821F8E}" srcOrd="0" destOrd="0" presId="urn:microsoft.com/office/officeart/2005/8/layout/vList2"/>
    <dgm:cxn modelId="{8A1F068E-3237-44BA-97F4-429A0EEBCB18}" type="presParOf" srcId="{20FEE0E1-46BA-43D1-ACC3-29DA68E86E3D}" destId="{283D49EE-8899-4DF4-8C58-4922C1EB2DB6}" srcOrd="1" destOrd="0" presId="urn:microsoft.com/office/officeart/2005/8/layout/vList2"/>
    <dgm:cxn modelId="{F484EF29-6ADF-44BB-8975-D65960347B78}" type="presParOf" srcId="{20FEE0E1-46BA-43D1-ACC3-29DA68E86E3D}" destId="{7298C783-C6AC-48E3-A5D1-8AF92141580E}" srcOrd="2" destOrd="0" presId="urn:microsoft.com/office/officeart/2005/8/layout/vList2"/>
    <dgm:cxn modelId="{F8AEABD0-431D-4C13-A1E9-C61E86F358A4}" type="presParOf" srcId="{20FEE0E1-46BA-43D1-ACC3-29DA68E86E3D}" destId="{277651F1-E5A8-4F68-911A-C6BB248BFD01}" srcOrd="3" destOrd="0" presId="urn:microsoft.com/office/officeart/2005/8/layout/vList2"/>
    <dgm:cxn modelId="{17557EC7-A07A-496E-A0DA-60DAE8A5F866}" type="presParOf" srcId="{20FEE0E1-46BA-43D1-ACC3-29DA68E86E3D}" destId="{7AF9B6B0-82A1-4D21-8EAB-811FF48B6D7D}" srcOrd="4" destOrd="0" presId="urn:microsoft.com/office/officeart/2005/8/layout/vList2"/>
    <dgm:cxn modelId="{E3ABB6D1-DF92-4A39-A56D-EB57FFA22400}" type="presParOf" srcId="{20FEE0E1-46BA-43D1-ACC3-29DA68E86E3D}" destId="{A73C2466-F6AE-4BEC-A483-C78E8DFE9033}" srcOrd="5" destOrd="0" presId="urn:microsoft.com/office/officeart/2005/8/layout/vList2"/>
    <dgm:cxn modelId="{988B0B63-9136-4E4D-8A7A-E46AA3EDD825}" type="presParOf" srcId="{20FEE0E1-46BA-43D1-ACC3-29DA68E86E3D}" destId="{05F0F9EE-179B-47B9-B9B2-798D36DDAFA2}" srcOrd="6" destOrd="0" presId="urn:microsoft.com/office/officeart/2005/8/layout/vList2"/>
    <dgm:cxn modelId="{8C654DBE-50AB-40A8-B28A-3756D4618447}" type="presParOf" srcId="{20FEE0E1-46BA-43D1-ACC3-29DA68E86E3D}" destId="{D5077036-744B-463A-871A-9CA344674B66}" srcOrd="7" destOrd="0" presId="urn:microsoft.com/office/officeart/2005/8/layout/vList2"/>
    <dgm:cxn modelId="{268C4920-7484-49B8-A151-05189A0B38EA}" type="presParOf" srcId="{20FEE0E1-46BA-43D1-ACC3-29DA68E86E3D}" destId="{6E08F1A0-155A-46E4-BD9B-E84533FAEF1C}"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0D5DAD-F3A8-4FA4-ADF6-3CA923821F8E}">
      <dsp:nvSpPr>
        <dsp:cNvPr id="0" name=""/>
        <dsp:cNvSpPr/>
      </dsp:nvSpPr>
      <dsp:spPr>
        <a:xfrm>
          <a:off x="0" y="6826"/>
          <a:ext cx="5181600" cy="7915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a:lnSpc>
              <a:spcPct val="90000"/>
            </a:lnSpc>
            <a:spcBef>
              <a:spcPct val="0"/>
            </a:spcBef>
            <a:spcAft>
              <a:spcPct val="35000"/>
            </a:spcAft>
          </a:pPr>
          <a:r>
            <a:rPr lang="en-IE" sz="3300" kern="1200" dirty="0"/>
            <a:t>Connect </a:t>
          </a:r>
        </a:p>
      </dsp:txBody>
      <dsp:txXfrm>
        <a:off x="38638" y="45464"/>
        <a:ext cx="5104324" cy="714229"/>
      </dsp:txXfrm>
    </dsp:sp>
    <dsp:sp modelId="{7298C783-C6AC-48E3-A5D1-8AF92141580E}">
      <dsp:nvSpPr>
        <dsp:cNvPr id="0" name=""/>
        <dsp:cNvSpPr/>
      </dsp:nvSpPr>
      <dsp:spPr>
        <a:xfrm>
          <a:off x="0" y="893371"/>
          <a:ext cx="5181600" cy="7915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a:lnSpc>
              <a:spcPct val="90000"/>
            </a:lnSpc>
            <a:spcBef>
              <a:spcPct val="0"/>
            </a:spcBef>
            <a:spcAft>
              <a:spcPct val="35000"/>
            </a:spcAft>
          </a:pPr>
          <a:r>
            <a:rPr lang="en-IE" sz="3300" kern="1200" dirty="0"/>
            <a:t>Be active </a:t>
          </a:r>
        </a:p>
      </dsp:txBody>
      <dsp:txXfrm>
        <a:off x="38638" y="932009"/>
        <a:ext cx="5104324" cy="714229"/>
      </dsp:txXfrm>
    </dsp:sp>
    <dsp:sp modelId="{7AF9B6B0-82A1-4D21-8EAB-811FF48B6D7D}">
      <dsp:nvSpPr>
        <dsp:cNvPr id="0" name=""/>
        <dsp:cNvSpPr/>
      </dsp:nvSpPr>
      <dsp:spPr>
        <a:xfrm>
          <a:off x="0" y="1779916"/>
          <a:ext cx="5181600" cy="7915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a:lnSpc>
              <a:spcPct val="90000"/>
            </a:lnSpc>
            <a:spcBef>
              <a:spcPct val="0"/>
            </a:spcBef>
            <a:spcAft>
              <a:spcPct val="35000"/>
            </a:spcAft>
          </a:pPr>
          <a:r>
            <a:rPr lang="en-IE" sz="3300" kern="1200" dirty="0"/>
            <a:t>Take Notice </a:t>
          </a:r>
        </a:p>
      </dsp:txBody>
      <dsp:txXfrm>
        <a:off x="38638" y="1818554"/>
        <a:ext cx="5104324" cy="714229"/>
      </dsp:txXfrm>
    </dsp:sp>
    <dsp:sp modelId="{05F0F9EE-179B-47B9-B9B2-798D36DDAFA2}">
      <dsp:nvSpPr>
        <dsp:cNvPr id="0" name=""/>
        <dsp:cNvSpPr/>
      </dsp:nvSpPr>
      <dsp:spPr>
        <a:xfrm>
          <a:off x="0" y="2666461"/>
          <a:ext cx="5181600" cy="7915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a:lnSpc>
              <a:spcPct val="90000"/>
            </a:lnSpc>
            <a:spcBef>
              <a:spcPct val="0"/>
            </a:spcBef>
            <a:spcAft>
              <a:spcPct val="35000"/>
            </a:spcAft>
          </a:pPr>
          <a:r>
            <a:rPr lang="en-IE" sz="3300" kern="1200" dirty="0"/>
            <a:t>Keep Learning </a:t>
          </a:r>
        </a:p>
      </dsp:txBody>
      <dsp:txXfrm>
        <a:off x="38638" y="2705099"/>
        <a:ext cx="5104324" cy="714229"/>
      </dsp:txXfrm>
    </dsp:sp>
    <dsp:sp modelId="{6E08F1A0-155A-46E4-BD9B-E84533FAEF1C}">
      <dsp:nvSpPr>
        <dsp:cNvPr id="0" name=""/>
        <dsp:cNvSpPr/>
      </dsp:nvSpPr>
      <dsp:spPr>
        <a:xfrm>
          <a:off x="0" y="3553006"/>
          <a:ext cx="5181600" cy="7915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a:lnSpc>
              <a:spcPct val="90000"/>
            </a:lnSpc>
            <a:spcBef>
              <a:spcPct val="0"/>
            </a:spcBef>
            <a:spcAft>
              <a:spcPct val="35000"/>
            </a:spcAft>
          </a:pPr>
          <a:r>
            <a:rPr lang="en-IE" sz="3300" kern="1200" dirty="0"/>
            <a:t>Give </a:t>
          </a:r>
        </a:p>
      </dsp:txBody>
      <dsp:txXfrm>
        <a:off x="38638" y="3591644"/>
        <a:ext cx="5104324" cy="71422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9D6A51-5418-45F5-8BB2-DBEF8967EDD5}" type="datetimeFigureOut">
              <a:rPr lang="en-IE" smtClean="0"/>
              <a:t>11/12/20</a:t>
            </a:fld>
            <a:endParaRPr lang="en-IE"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E"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D5C26B-D720-4644-A3B7-E5B392700C50}" type="slidenum">
              <a:rPr lang="en-IE" smtClean="0"/>
              <a:t>‹#›</a:t>
            </a:fld>
            <a:endParaRPr lang="en-IE" dirty="0"/>
          </a:p>
        </p:txBody>
      </p:sp>
    </p:spTree>
    <p:extLst>
      <p:ext uri="{BB962C8B-B14F-4D97-AF65-F5344CB8AC3E}">
        <p14:creationId xmlns:p14="http://schemas.microsoft.com/office/powerpoint/2010/main" val="1107506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 Id="rId3" Type="http://schemas.openxmlformats.org/officeDocument/2006/relationships/hyperlink" Target="https://wellandwealthy.org/minimalism-stop-depression-and-anxiety/" TargetMode="Externa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Mention Workshops coming up and current #SDGChallenge</a:t>
            </a:r>
          </a:p>
        </p:txBody>
      </p:sp>
      <p:sp>
        <p:nvSpPr>
          <p:cNvPr id="4" name="Slide Number Placeholder 3"/>
          <p:cNvSpPr>
            <a:spLocks noGrp="1"/>
          </p:cNvSpPr>
          <p:nvPr>
            <p:ph type="sldNum" sz="quarter" idx="5"/>
          </p:nvPr>
        </p:nvSpPr>
        <p:spPr/>
        <p:txBody>
          <a:bodyPr/>
          <a:lstStyle/>
          <a:p>
            <a:fld id="{9D6FE1C0-7ED7-4655-85CD-5268DF02052C}" type="slidenum">
              <a:rPr lang="en-IE" smtClean="0"/>
              <a:t>5</a:t>
            </a:fld>
            <a:endParaRPr lang="en-IE" dirty="0"/>
          </a:p>
        </p:txBody>
      </p:sp>
    </p:spTree>
    <p:extLst>
      <p:ext uri="{BB962C8B-B14F-4D97-AF65-F5344CB8AC3E}">
        <p14:creationId xmlns:p14="http://schemas.microsoft.com/office/powerpoint/2010/main" val="249561511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Menti.com Enter code: 64 28 26 7</a:t>
            </a:r>
          </a:p>
        </p:txBody>
      </p:sp>
      <p:sp>
        <p:nvSpPr>
          <p:cNvPr id="4" name="Slide Number Placeholder 3"/>
          <p:cNvSpPr>
            <a:spLocks noGrp="1"/>
          </p:cNvSpPr>
          <p:nvPr>
            <p:ph type="sldNum" sz="quarter" idx="5"/>
          </p:nvPr>
        </p:nvSpPr>
        <p:spPr/>
        <p:txBody>
          <a:bodyPr/>
          <a:lstStyle/>
          <a:p>
            <a:fld id="{6BD5C26B-D720-4644-A3B7-E5B392700C50}" type="slidenum">
              <a:rPr lang="en-IE" smtClean="0"/>
              <a:t>11</a:t>
            </a:fld>
            <a:endParaRPr lang="en-IE" dirty="0"/>
          </a:p>
        </p:txBody>
      </p:sp>
    </p:spTree>
    <p:extLst>
      <p:ext uri="{BB962C8B-B14F-4D97-AF65-F5344CB8AC3E}">
        <p14:creationId xmlns:p14="http://schemas.microsoft.com/office/powerpoint/2010/main" val="6139744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fld id="{6BD5C26B-D720-4644-A3B7-E5B392700C50}" type="slidenum">
              <a:rPr lang="en-IE" smtClean="0"/>
              <a:t>14</a:t>
            </a:fld>
            <a:endParaRPr lang="en-IE" dirty="0"/>
          </a:p>
        </p:txBody>
      </p:sp>
    </p:spTree>
    <p:extLst>
      <p:ext uri="{BB962C8B-B14F-4D97-AF65-F5344CB8AC3E}">
        <p14:creationId xmlns:p14="http://schemas.microsoft.com/office/powerpoint/2010/main" val="33254917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https://updates.panda.org/interconnected</a:t>
            </a:r>
          </a:p>
          <a:p>
            <a:endParaRPr lang="en-IE" dirty="0"/>
          </a:p>
        </p:txBody>
      </p:sp>
      <p:sp>
        <p:nvSpPr>
          <p:cNvPr id="4" name="Slide Number Placeholder 3"/>
          <p:cNvSpPr>
            <a:spLocks noGrp="1"/>
          </p:cNvSpPr>
          <p:nvPr>
            <p:ph type="sldNum" sz="quarter" idx="5"/>
          </p:nvPr>
        </p:nvSpPr>
        <p:spPr/>
        <p:txBody>
          <a:bodyPr/>
          <a:lstStyle/>
          <a:p>
            <a:fld id="{6BD5C26B-D720-4644-A3B7-E5B392700C50}" type="slidenum">
              <a:rPr lang="en-IE" smtClean="0"/>
              <a:t>18</a:t>
            </a:fld>
            <a:endParaRPr lang="en-IE" dirty="0"/>
          </a:p>
        </p:txBody>
      </p:sp>
    </p:spTree>
    <p:extLst>
      <p:ext uri="{BB962C8B-B14F-4D97-AF65-F5344CB8AC3E}">
        <p14:creationId xmlns:p14="http://schemas.microsoft.com/office/powerpoint/2010/main" val="20582870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E" dirty="0"/>
          </a:p>
        </p:txBody>
      </p:sp>
      <p:sp>
        <p:nvSpPr>
          <p:cNvPr id="4" name="Slide Number Placeholder 3"/>
          <p:cNvSpPr>
            <a:spLocks noGrp="1"/>
          </p:cNvSpPr>
          <p:nvPr>
            <p:ph type="sldNum" sz="quarter" idx="5"/>
          </p:nvPr>
        </p:nvSpPr>
        <p:spPr/>
        <p:txBody>
          <a:bodyPr/>
          <a:lstStyle/>
          <a:p>
            <a:fld id="{6BD5C26B-D720-4644-A3B7-E5B392700C50}" type="slidenum">
              <a:rPr lang="en-IE" smtClean="0"/>
              <a:t>19</a:t>
            </a:fld>
            <a:endParaRPr lang="en-IE" dirty="0"/>
          </a:p>
        </p:txBody>
      </p:sp>
    </p:spTree>
    <p:extLst>
      <p:ext uri="{BB962C8B-B14F-4D97-AF65-F5344CB8AC3E}">
        <p14:creationId xmlns:p14="http://schemas.microsoft.com/office/powerpoint/2010/main" val="5858050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fontAlgn="base">
              <a:spcBef>
                <a:spcPts val="0"/>
              </a:spcBef>
              <a:spcAft>
                <a:spcPts val="0"/>
              </a:spcAft>
              <a:buFont typeface="Arial" panose="020B0604020202020204" pitchFamily="34" charset="0"/>
              <a:buChar char="•"/>
            </a:pPr>
            <a:r>
              <a:rPr lang="en-GB" sz="1800" b="0" i="0" u="none" strike="noStrike" dirty="0">
                <a:solidFill>
                  <a:srgbClr val="000000"/>
                </a:solidFill>
                <a:effectLst/>
                <a:latin typeface="Arial" panose="020B0604020202020204" pitchFamily="34" charset="0"/>
              </a:rPr>
              <a:t>Critically interrogating whether what we buy meets our needs </a:t>
            </a:r>
          </a:p>
          <a:p>
            <a:pPr rtl="0" fontAlgn="base">
              <a:spcBef>
                <a:spcPts val="0"/>
              </a:spcBef>
              <a:spcAft>
                <a:spcPts val="0"/>
              </a:spcAft>
              <a:buFont typeface="Arial" panose="020B0604020202020204" pitchFamily="34" charset="0"/>
              <a:buChar char="•"/>
            </a:pPr>
            <a:r>
              <a:rPr lang="en-GB" sz="1800" b="0" i="0" u="none" strike="noStrike" dirty="0">
                <a:solidFill>
                  <a:srgbClr val="000000"/>
                </a:solidFill>
                <a:effectLst/>
                <a:latin typeface="Arial" panose="020B0604020202020204" pitchFamily="34" charset="0"/>
              </a:rPr>
              <a:t>How advertising seems to know our needs and desires but the companies behind the ads don’t actually care about meeting these needs</a:t>
            </a:r>
          </a:p>
          <a:p>
            <a:endParaRPr lang="en-IE" dirty="0"/>
          </a:p>
        </p:txBody>
      </p:sp>
      <p:sp>
        <p:nvSpPr>
          <p:cNvPr id="4" name="Slide Number Placeholder 3"/>
          <p:cNvSpPr>
            <a:spLocks noGrp="1"/>
          </p:cNvSpPr>
          <p:nvPr>
            <p:ph type="sldNum" sz="quarter" idx="5"/>
          </p:nvPr>
        </p:nvSpPr>
        <p:spPr/>
        <p:txBody>
          <a:bodyPr/>
          <a:lstStyle/>
          <a:p>
            <a:fld id="{6BD5C26B-D720-4644-A3B7-E5B392700C50}" type="slidenum">
              <a:rPr lang="en-IE" smtClean="0"/>
              <a:t>20</a:t>
            </a:fld>
            <a:endParaRPr lang="en-IE" dirty="0"/>
          </a:p>
        </p:txBody>
      </p:sp>
    </p:spTree>
    <p:extLst>
      <p:ext uri="{BB962C8B-B14F-4D97-AF65-F5344CB8AC3E}">
        <p14:creationId xmlns:p14="http://schemas.microsoft.com/office/powerpoint/2010/main" val="392754280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rtl="0">
              <a:spcBef>
                <a:spcPts val="0"/>
              </a:spcBef>
              <a:spcAft>
                <a:spcPts val="0"/>
              </a:spcAft>
            </a:pPr>
            <a:r>
              <a:rPr lang="en-IE" sz="1800" b="0" i="0" u="sng" strike="noStrike" dirty="0">
                <a:solidFill>
                  <a:srgbClr val="1155CC"/>
                </a:solidFill>
                <a:effectLst/>
                <a:latin typeface="Arial" panose="020B0604020202020204" pitchFamily="34" charset="0"/>
                <a:hlinkClick r:id="rId3"/>
              </a:rPr>
              <a:t>https://wellandwealthy.org/minimalism-stop-depression-and-anxiety/</a:t>
            </a:r>
            <a:endParaRPr lang="en-IE" b="0" dirty="0">
              <a:effectLst/>
            </a:endParaRPr>
          </a:p>
          <a:p>
            <a:r>
              <a:rPr lang="en-IE" dirty="0"/>
              <a:t/>
            </a:r>
            <a:br>
              <a:rPr lang="en-IE" dirty="0"/>
            </a:br>
            <a:endParaRPr lang="en-IE" dirty="0"/>
          </a:p>
        </p:txBody>
      </p:sp>
      <p:sp>
        <p:nvSpPr>
          <p:cNvPr id="4" name="Slide Number Placeholder 3"/>
          <p:cNvSpPr>
            <a:spLocks noGrp="1"/>
          </p:cNvSpPr>
          <p:nvPr>
            <p:ph type="sldNum" sz="quarter" idx="5"/>
          </p:nvPr>
        </p:nvSpPr>
        <p:spPr/>
        <p:txBody>
          <a:bodyPr/>
          <a:lstStyle/>
          <a:p>
            <a:fld id="{6BD5C26B-D720-4644-A3B7-E5B392700C50}" type="slidenum">
              <a:rPr lang="en-IE" smtClean="0"/>
              <a:t>21</a:t>
            </a:fld>
            <a:endParaRPr lang="en-IE" dirty="0"/>
          </a:p>
        </p:txBody>
      </p:sp>
    </p:spTree>
    <p:extLst>
      <p:ext uri="{BB962C8B-B14F-4D97-AF65-F5344CB8AC3E}">
        <p14:creationId xmlns:p14="http://schemas.microsoft.com/office/powerpoint/2010/main" val="4414327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E" dirty="0"/>
              <a:t>https://hbr.org/2019/10/gdp-is-not-a-measure-of-human-well-being</a:t>
            </a:r>
          </a:p>
        </p:txBody>
      </p:sp>
      <p:sp>
        <p:nvSpPr>
          <p:cNvPr id="4" name="Slide Number Placeholder 3"/>
          <p:cNvSpPr>
            <a:spLocks noGrp="1"/>
          </p:cNvSpPr>
          <p:nvPr>
            <p:ph type="sldNum" sz="quarter" idx="5"/>
          </p:nvPr>
        </p:nvSpPr>
        <p:spPr/>
        <p:txBody>
          <a:bodyPr/>
          <a:lstStyle/>
          <a:p>
            <a:fld id="{6BD5C26B-D720-4644-A3B7-E5B392700C50}" type="slidenum">
              <a:rPr lang="en-IE" smtClean="0"/>
              <a:t>22</a:t>
            </a:fld>
            <a:endParaRPr lang="en-IE" dirty="0"/>
          </a:p>
        </p:txBody>
      </p:sp>
    </p:spTree>
    <p:extLst>
      <p:ext uri="{BB962C8B-B14F-4D97-AF65-F5344CB8AC3E}">
        <p14:creationId xmlns:p14="http://schemas.microsoft.com/office/powerpoint/2010/main" val="4659631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3240491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1003930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1893345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2886824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8" name="Footer Placeholder 7"/>
          <p:cNvSpPr>
            <a:spLocks noGrp="1"/>
          </p:cNvSpPr>
          <p:nvPr>
            <p:ph type="ftr" sz="quarter" idx="11"/>
          </p:nvPr>
        </p:nvSpPr>
        <p:spPr/>
        <p:txBody>
          <a:bodyPr/>
          <a:lstStyle/>
          <a:p>
            <a:endParaRPr lang="en-IE" dirty="0"/>
          </a:p>
        </p:txBody>
      </p:sp>
      <p:sp>
        <p:nvSpPr>
          <p:cNvPr id="9" name="Slide Number Placeholder 8"/>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19684597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4" name="Footer Placeholder 3"/>
          <p:cNvSpPr>
            <a:spLocks noGrp="1"/>
          </p:cNvSpPr>
          <p:nvPr>
            <p:ph type="ftr" sz="quarter" idx="11"/>
          </p:nvPr>
        </p:nvSpPr>
        <p:spPr/>
        <p:txBody>
          <a:bodyPr/>
          <a:lstStyle/>
          <a:p>
            <a:endParaRPr lang="en-IE" dirty="0"/>
          </a:p>
        </p:txBody>
      </p:sp>
      <p:sp>
        <p:nvSpPr>
          <p:cNvPr id="5" name="Slide Number Placeholder 4"/>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2084116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3" name="Footer Placeholder 2"/>
          <p:cNvSpPr>
            <a:spLocks noGrp="1"/>
          </p:cNvSpPr>
          <p:nvPr>
            <p:ph type="ftr" sz="quarter" idx="11"/>
          </p:nvPr>
        </p:nvSpPr>
        <p:spPr/>
        <p:txBody>
          <a:bodyPr/>
          <a:lstStyle/>
          <a:p>
            <a:endParaRPr lang="en-IE" dirty="0"/>
          </a:p>
        </p:txBody>
      </p:sp>
      <p:sp>
        <p:nvSpPr>
          <p:cNvPr id="4" name="Slide Number Placeholder 3"/>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36932538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26909721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3285567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11937415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141BCF4-CC5A-4425-B1BB-0CFF3A7CCE18}" type="datetimeFigureOut">
              <a:rPr lang="en-IE" smtClean="0"/>
              <a:t>11/12/20</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02FCA3BD-C75D-4363-A961-F4A53FD8255C}" type="slidenum">
              <a:rPr lang="en-IE" smtClean="0"/>
              <a:t>‹#›</a:t>
            </a:fld>
            <a:endParaRPr lang="en-IE" dirty="0"/>
          </a:p>
        </p:txBody>
      </p:sp>
    </p:spTree>
    <p:extLst>
      <p:ext uri="{BB962C8B-B14F-4D97-AF65-F5344CB8AC3E}">
        <p14:creationId xmlns:p14="http://schemas.microsoft.com/office/powerpoint/2010/main" val="212155469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41BCF4-CC5A-4425-B1BB-0CFF3A7CCE18}" type="datetimeFigureOut">
              <a:rPr lang="en-IE" smtClean="0"/>
              <a:t>11/12/20</a:t>
            </a:fld>
            <a:endParaRPr lang="en-I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FCA3BD-C75D-4363-A961-F4A53FD8255C}" type="slidenum">
              <a:rPr lang="en-IE" smtClean="0"/>
              <a:t>‹#›</a:t>
            </a:fld>
            <a:endParaRPr lang="en-IE" dirty="0"/>
          </a:p>
        </p:txBody>
      </p:sp>
    </p:spTree>
    <p:extLst>
      <p:ext uri="{BB962C8B-B14F-4D97-AF65-F5344CB8AC3E}">
        <p14:creationId xmlns:p14="http://schemas.microsoft.com/office/powerpoint/2010/main" val="149476901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4" Type="http://schemas.openxmlformats.org/officeDocument/2006/relationships/image" Target="../media/image3.jpg"/><Relationship Id="rId1" Type="http://schemas.openxmlformats.org/officeDocument/2006/relationships/slideLayout" Target="../slideLayouts/slideLayout1.xml"/><Relationship Id="rId2"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png"/><Relationship Id="rId3" Type="http://schemas.openxmlformats.org/officeDocument/2006/relationships/image" Target="../media/image6.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10.jpeg"/><Relationship Id="rId1" Type="http://schemas.openxmlformats.org/officeDocument/2006/relationships/slideLayout" Target="../slideLayouts/slideLayout2.xml"/><Relationship Id="rId2" Type="http://schemas.openxmlformats.org/officeDocument/2006/relationships/image" Target="../media/image9.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1.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 Id="rId3"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4" Type="http://schemas.openxmlformats.org/officeDocument/2006/relationships/diagramLayout" Target="../diagrams/layout1.xml"/><Relationship Id="rId5" Type="http://schemas.openxmlformats.org/officeDocument/2006/relationships/diagramQuickStyle" Target="../diagrams/quickStyle1.xml"/><Relationship Id="rId6" Type="http://schemas.openxmlformats.org/officeDocument/2006/relationships/diagramColors" Target="../diagrams/colors1.xml"/><Relationship Id="rId7" Type="http://schemas.microsoft.com/office/2007/relationships/diagramDrawing" Target="../diagrams/drawing1.xml"/><Relationship Id="rId1" Type="http://schemas.openxmlformats.org/officeDocument/2006/relationships/slideLayout" Target="../slideLayouts/slideLayout4.xml"/><Relationship Id="rId2" Type="http://schemas.openxmlformats.org/officeDocument/2006/relationships/image" Target="../media/image16.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7.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4" Type="http://schemas.openxmlformats.org/officeDocument/2006/relationships/image" Target="../media/image21.jpeg"/><Relationship Id="rId5" Type="http://schemas.openxmlformats.org/officeDocument/2006/relationships/image" Target="../media/image22.jpeg"/><Relationship Id="rId6" Type="http://schemas.openxmlformats.org/officeDocument/2006/relationships/image" Target="../media/image23.jpeg"/><Relationship Id="rId7" Type="http://schemas.openxmlformats.org/officeDocument/2006/relationships/image" Target="../media/image24.jpeg"/><Relationship Id="rId8" Type="http://schemas.openxmlformats.org/officeDocument/2006/relationships/image" Target="../media/image25.jpeg"/><Relationship Id="rId9" Type="http://schemas.openxmlformats.org/officeDocument/2006/relationships/image" Target="../media/image26.jpeg"/><Relationship Id="rId10" Type="http://schemas.openxmlformats.org/officeDocument/2006/relationships/image" Target="../media/image27.jpeg"/><Relationship Id="rId1" Type="http://schemas.openxmlformats.org/officeDocument/2006/relationships/slideLayout" Target="../slideLayouts/slideLayout7.xml"/><Relationship Id="rId2" Type="http://schemas.openxmlformats.org/officeDocument/2006/relationships/image" Target="../media/image19.jpe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29.jpg"/></Relationships>
</file>

<file path=ppt/slides/_rels/slide18.xml.rels><?xml version="1.0" encoding="UTF-8" standalone="yes"?>
<Relationships xmlns="http://schemas.openxmlformats.org/package/2006/relationships"><Relationship Id="rId3" Type="http://schemas.openxmlformats.org/officeDocument/2006/relationships/image" Target="../media/image30.jpeg"/><Relationship Id="rId4" Type="http://schemas.openxmlformats.org/officeDocument/2006/relationships/image" Target="../media/image31.jpeg"/><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19.xml.rels><?xml version="1.0" encoding="UTF-8" standalone="yes"?>
<Relationships xmlns="http://schemas.openxmlformats.org/package/2006/relationships"><Relationship Id="rId3" Type="http://schemas.openxmlformats.org/officeDocument/2006/relationships/hyperlink" Target="https://www.ncbi.nlm.nih.gov/pubmed/11516376" TargetMode="External"/><Relationship Id="rId4" Type="http://schemas.openxmlformats.org/officeDocument/2006/relationships/image" Target="../media/image32.jpeg"/><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4.xml"/><Relationship Id="rId4" Type="http://schemas.openxmlformats.org/officeDocument/2006/relationships/notesSlide" Target="../notesSlides/notesSlide6.xml"/><Relationship Id="rId5" Type="http://schemas.openxmlformats.org/officeDocument/2006/relationships/image" Target="../media/image33.jpeg"/><Relationship Id="rId1" Type="http://schemas.openxmlformats.org/officeDocument/2006/relationships/video" Target="NULL" TargetMode="External"/><Relationship Id="rId2" Type="http://schemas.microsoft.com/office/2007/relationships/media" Target="https://www.youtube.com/embed/Yh_hRS15n_8?feature=oembed"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7.xml"/><Relationship Id="rId3" Type="http://schemas.openxmlformats.org/officeDocument/2006/relationships/image" Target="../media/image34.jpe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5.jpe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6.jpe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5.jpeg"/></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MQYsXxHKgMk" TargetMode="External"/><Relationship Id="rId4" Type="http://schemas.openxmlformats.org/officeDocument/2006/relationships/hyperlink" Target="https://www.wwf.org.uk/myfootprint" TargetMode="External"/><Relationship Id="rId5" Type="http://schemas.openxmlformats.org/officeDocument/2006/relationships/hyperlink" Target="https://msaflynn.wixsite.com/globalcitizenship" TargetMode="External"/><Relationship Id="rId6" Type="http://schemas.openxmlformats.org/officeDocument/2006/relationships/hyperlink" Target="https://www.worldwiseschools.ie/" TargetMode="External"/><Relationship Id="rId7" Type="http://schemas.openxmlformats.org/officeDocument/2006/relationships/hyperlink" Target="https://selfhelpafrica.org/ie/education/?gclid=Cj0KCQiAhZT9BRDmARIsAN2E-J2sVgENFljtfavxZgHfpsqQLWxb1XnMgQs0_IaHeIn5SPFsCO-ZmvkaAn4ZEALw_wcB" TargetMode="External"/><Relationship Id="rId1" Type="http://schemas.openxmlformats.org/officeDocument/2006/relationships/slideLayout" Target="../slideLayouts/slideLayout7.xml"/><Relationship Id="rId2" Type="http://schemas.openxmlformats.org/officeDocument/2006/relationships/hyperlink" Target="https://www.stmacdaras.ie/?s=Worlds+largest+lesson"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7.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8.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7ADBDEE-7E7F-4F86-A1C5-35227A124419}"/>
              </a:ext>
            </a:extLst>
          </p:cNvPr>
          <p:cNvSpPr>
            <a:spLocks noGrp="1"/>
          </p:cNvSpPr>
          <p:nvPr>
            <p:ph type="ctrTitle"/>
          </p:nvPr>
        </p:nvSpPr>
        <p:spPr>
          <a:xfrm>
            <a:off x="642996" y="4571216"/>
            <a:ext cx="10906008" cy="1115415"/>
          </a:xfrm>
        </p:spPr>
        <p:txBody>
          <a:bodyPr>
            <a:normAutofit fontScale="90000"/>
          </a:bodyPr>
          <a:lstStyle/>
          <a:p>
            <a:r>
              <a:rPr lang="en-IE" b="1" dirty="0"/>
              <a:t>SDG 3: Good Health and Well-being </a:t>
            </a:r>
          </a:p>
        </p:txBody>
      </p:sp>
      <p:sp>
        <p:nvSpPr>
          <p:cNvPr id="3" name="Subtitle 2">
            <a:extLst>
              <a:ext uri="{FF2B5EF4-FFF2-40B4-BE49-F238E27FC236}">
                <a16:creationId xmlns:a16="http://schemas.microsoft.com/office/drawing/2014/main" xmlns="" id="{CD6F90C4-7FCE-4B6D-8680-2144FF9F5A5E}"/>
              </a:ext>
            </a:extLst>
          </p:cNvPr>
          <p:cNvSpPr>
            <a:spLocks noGrp="1"/>
          </p:cNvSpPr>
          <p:nvPr>
            <p:ph type="subTitle" idx="1"/>
          </p:nvPr>
        </p:nvSpPr>
        <p:spPr>
          <a:xfrm>
            <a:off x="642996" y="5859140"/>
            <a:ext cx="10906008" cy="497210"/>
          </a:xfrm>
        </p:spPr>
        <p:txBody>
          <a:bodyPr>
            <a:normAutofit/>
          </a:bodyPr>
          <a:lstStyle/>
          <a:p>
            <a:r>
              <a:rPr lang="en-IE" dirty="0"/>
              <a:t>Katie Martin and Katie Lynch from Development Perspectives </a:t>
            </a:r>
          </a:p>
        </p:txBody>
      </p:sp>
      <p:pic>
        <p:nvPicPr>
          <p:cNvPr id="7" name="Picture 6" descr="Text, whiteboard&#10;&#10;Description automatically generated">
            <a:extLst>
              <a:ext uri="{FF2B5EF4-FFF2-40B4-BE49-F238E27FC236}">
                <a16:creationId xmlns:a16="http://schemas.microsoft.com/office/drawing/2014/main" xmlns="" id="{785D7010-04AE-461D-8F21-B803094F40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1946" y="1189800"/>
            <a:ext cx="3529109" cy="2348461"/>
          </a:xfrm>
          <a:prstGeom prst="rect">
            <a:avLst/>
          </a:prstGeom>
        </p:spPr>
      </p:pic>
      <p:pic>
        <p:nvPicPr>
          <p:cNvPr id="11" name="Picture 10" descr="Icon&#10;&#10;Description automatically generated">
            <a:extLst>
              <a:ext uri="{FF2B5EF4-FFF2-40B4-BE49-F238E27FC236}">
                <a16:creationId xmlns:a16="http://schemas.microsoft.com/office/drawing/2014/main" xmlns="" id="{235FDD95-39CF-40CC-B0C9-459E10D37BE6}"/>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332788" y="600819"/>
            <a:ext cx="3526424" cy="3526424"/>
          </a:xfrm>
          <a:prstGeom prst="rect">
            <a:avLst/>
          </a:prstGeom>
        </p:spPr>
      </p:pic>
      <p:pic>
        <p:nvPicPr>
          <p:cNvPr id="9" name="Picture 8" descr="A picture containing graphical user interface&#10;&#10;Description automatically generated">
            <a:extLst>
              <a:ext uri="{FF2B5EF4-FFF2-40B4-BE49-F238E27FC236}">
                <a16:creationId xmlns:a16="http://schemas.microsoft.com/office/drawing/2014/main" xmlns="" id="{B3BA5C80-15D0-4244-B2E3-D701B1694B35}"/>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153400" y="1368920"/>
            <a:ext cx="3553968" cy="1990222"/>
          </a:xfrm>
          <a:prstGeom prst="rect">
            <a:avLst/>
          </a:prstGeom>
        </p:spPr>
      </p:pic>
      <p:cxnSp>
        <p:nvCxnSpPr>
          <p:cNvPr id="13" name="Straight Connector 15">
            <a:extLst>
              <a:ext uri="{FF2B5EF4-FFF2-40B4-BE49-F238E27FC236}">
                <a16:creationId xmlns:a16="http://schemas.microsoft.com/office/drawing/2014/main" xmlns="" id="{8F880EF2-DF79-4D9D-8F11-E91D48C7974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524000" y="5778706"/>
            <a:ext cx="9144000" cy="0"/>
          </a:xfrm>
          <a:prstGeom prst="line">
            <a:avLst/>
          </a:prstGeom>
          <a:ln w="19050">
            <a:solidFill>
              <a:srgbClr val="FBA51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53950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xmlns="" id="{201CC55D-ED54-4C5C-95E6-10947BD110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9A23445D-9AA6-4660-A64F-90B67A6F1AE7}"/>
              </a:ext>
            </a:extLst>
          </p:cNvPr>
          <p:cNvSpPr>
            <a:spLocks noGrp="1"/>
          </p:cNvSpPr>
          <p:nvPr>
            <p:ph type="title"/>
          </p:nvPr>
        </p:nvSpPr>
        <p:spPr>
          <a:xfrm>
            <a:off x="589560" y="856180"/>
            <a:ext cx="4560584" cy="1128068"/>
          </a:xfrm>
        </p:spPr>
        <p:txBody>
          <a:bodyPr vert="horz" lIns="91440" tIns="45720" rIns="91440" bIns="45720" rtlCol="0" anchor="ctr">
            <a:normAutofit/>
          </a:bodyPr>
          <a:lstStyle/>
          <a:p>
            <a:pPr algn="ctr"/>
            <a:r>
              <a:rPr lang="en-US" sz="4000" b="1" dirty="0"/>
              <a:t>Outline </a:t>
            </a:r>
          </a:p>
        </p:txBody>
      </p:sp>
      <p:grpSp>
        <p:nvGrpSpPr>
          <p:cNvPr id="14" name="Group 13">
            <a:extLst>
              <a:ext uri="{FF2B5EF4-FFF2-40B4-BE49-F238E27FC236}">
                <a16:creationId xmlns:a16="http://schemas.microsoft.com/office/drawing/2014/main" xmlns=""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1083484"/>
            <a:ext cx="355196" cy="673460"/>
            <a:chOff x="0" y="823811"/>
            <a:chExt cx="355196" cy="673460"/>
          </a:xfrm>
        </p:grpSpPr>
        <p:sp>
          <p:nvSpPr>
            <p:cNvPr id="15" name="Rectangle 14">
              <a:extLst>
                <a:ext uri="{FF2B5EF4-FFF2-40B4-BE49-F238E27FC236}">
                  <a16:creationId xmlns:a16="http://schemas.microsoft.com/office/drawing/2014/main" xmlns=""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xmlns=""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8" name="Rectangle 17">
            <a:extLst>
              <a:ext uri="{FF2B5EF4-FFF2-40B4-BE49-F238E27FC236}">
                <a16:creationId xmlns:a16="http://schemas.microsoft.com/office/drawing/2014/main" xmlns=""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Content Placeholder 3">
            <a:extLst>
              <a:ext uri="{FF2B5EF4-FFF2-40B4-BE49-F238E27FC236}">
                <a16:creationId xmlns:a16="http://schemas.microsoft.com/office/drawing/2014/main" xmlns="" id="{A715E441-5BA3-4B7B-BE1F-949ACD70DB80}"/>
              </a:ext>
            </a:extLst>
          </p:cNvPr>
          <p:cNvSpPr>
            <a:spLocks noGrp="1"/>
          </p:cNvSpPr>
          <p:nvPr>
            <p:ph sz="half" idx="1"/>
          </p:nvPr>
        </p:nvSpPr>
        <p:spPr>
          <a:xfrm>
            <a:off x="590719" y="2330505"/>
            <a:ext cx="4559425" cy="3979585"/>
          </a:xfrm>
        </p:spPr>
        <p:txBody>
          <a:bodyPr vert="horz" lIns="91440" tIns="45720" rIns="91440" bIns="45720" rtlCol="0" anchor="ctr">
            <a:normAutofit fontScale="92500" lnSpcReduction="10000"/>
          </a:bodyPr>
          <a:lstStyle/>
          <a:p>
            <a:r>
              <a:rPr lang="en-US" sz="2000" dirty="0"/>
              <a:t>What we do </a:t>
            </a:r>
          </a:p>
          <a:p>
            <a:r>
              <a:rPr lang="en-US" sz="2000" dirty="0"/>
              <a:t>The aim of this workshop </a:t>
            </a:r>
          </a:p>
          <a:p>
            <a:r>
              <a:rPr lang="en-US" sz="2000" dirty="0"/>
              <a:t>Overview of SDG 3 </a:t>
            </a:r>
          </a:p>
          <a:p>
            <a:r>
              <a:rPr lang="en-US" sz="2000" dirty="0"/>
              <a:t>Coping mechanisms</a:t>
            </a:r>
          </a:p>
          <a:p>
            <a:r>
              <a:rPr lang="en-US" sz="2000" dirty="0"/>
              <a:t>Picture Activity </a:t>
            </a:r>
          </a:p>
          <a:p>
            <a:r>
              <a:rPr lang="en-US" sz="2000" dirty="0"/>
              <a:t>Climate Change Food Calculator </a:t>
            </a:r>
          </a:p>
          <a:p>
            <a:r>
              <a:rPr lang="en-US" sz="2000" dirty="0"/>
              <a:t>Conscious consumerism</a:t>
            </a:r>
          </a:p>
          <a:p>
            <a:r>
              <a:rPr lang="en-US" sz="2000" dirty="0"/>
              <a:t>Minimalism</a:t>
            </a:r>
          </a:p>
          <a:p>
            <a:r>
              <a:rPr lang="en-US" sz="2000" dirty="0"/>
              <a:t>Coping mechanisms </a:t>
            </a:r>
          </a:p>
          <a:p>
            <a:r>
              <a:rPr lang="en-US" sz="2000" dirty="0"/>
              <a:t>Gratitude </a:t>
            </a:r>
          </a:p>
          <a:p>
            <a:r>
              <a:rPr lang="en-US" sz="2000" dirty="0"/>
              <a:t>Q&amp;A</a:t>
            </a:r>
          </a:p>
          <a:p>
            <a:endParaRPr lang="en-US" sz="2000" dirty="0"/>
          </a:p>
        </p:txBody>
      </p:sp>
      <p:sp>
        <p:nvSpPr>
          <p:cNvPr id="20" name="Rectangle 19">
            <a:extLst>
              <a:ext uri="{FF2B5EF4-FFF2-40B4-BE49-F238E27FC236}">
                <a16:creationId xmlns:a16="http://schemas.microsoft.com/office/drawing/2014/main" xmlns=""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xmlns=""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Content Placeholder 6" descr="Graphical user interface, application, icon&#10;&#10;Description automatically generated">
            <a:extLst>
              <a:ext uri="{FF2B5EF4-FFF2-40B4-BE49-F238E27FC236}">
                <a16:creationId xmlns:a16="http://schemas.microsoft.com/office/drawing/2014/main" xmlns="" id="{45781420-7326-4041-BD67-50BDF786B572}"/>
              </a:ext>
            </a:extLst>
          </p:cNvPr>
          <p:cNvPicPr>
            <a:picLocks noGrp="1" noChangeAspect="1"/>
          </p:cNvPicPr>
          <p:nvPr>
            <p:ph sz="half" idx="2"/>
          </p:nvPr>
        </p:nvPicPr>
        <p:blipFill rotWithShape="1">
          <a:blip r:embed="rId2" cstate="email">
            <a:extLst>
              <a:ext uri="{28A0092B-C50C-407E-A947-70E740481C1C}">
                <a14:useLocalDpi xmlns:a14="http://schemas.microsoft.com/office/drawing/2010/main"/>
              </a:ext>
            </a:extLst>
          </a:blip>
          <a:srcRect/>
          <a:stretch/>
        </p:blipFill>
        <p:spPr>
          <a:xfrm>
            <a:off x="5977788" y="799352"/>
            <a:ext cx="5425410" cy="5259296"/>
          </a:xfrm>
          <a:prstGeom prst="rect">
            <a:avLst/>
          </a:prstGeom>
        </p:spPr>
      </p:pic>
    </p:spTree>
    <p:extLst>
      <p:ext uri="{BB962C8B-B14F-4D97-AF65-F5344CB8AC3E}">
        <p14:creationId xmlns:p14="http://schemas.microsoft.com/office/powerpoint/2010/main" val="41697072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a16="http://schemas.microsoft.com/office/drawing/2014/main" xmlns="" id="{181668BE-9A7B-4474-8C41-389D67F4269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 y="10"/>
            <a:ext cx="12192001" cy="4666928"/>
          </a:xfrm>
          <a:prstGeom prst="rect">
            <a:avLst/>
          </a:prstGeom>
        </p:spPr>
      </p:pic>
      <p:pic>
        <p:nvPicPr>
          <p:cNvPr id="25" name="Picture 16">
            <a:extLst>
              <a:ext uri="{FF2B5EF4-FFF2-40B4-BE49-F238E27FC236}">
                <a16:creationId xmlns:a16="http://schemas.microsoft.com/office/drawing/2014/main" xmlns="" id="{DEF28D5B-2926-4FE4-BF22-EA37C737E8FE}"/>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3" cstate="email">
            <a:extLst>
              <a:ext uri="{28A0092B-C50C-407E-A947-70E740481C1C}">
                <a14:useLocalDpi xmlns:a14="http://schemas.microsoft.com/office/drawing/2010/main"/>
              </a:ext>
            </a:extLst>
          </a:blip>
          <a:srcRect/>
          <a:stretch/>
        </p:blipFill>
        <p:spPr>
          <a:xfrm>
            <a:off x="0" y="3553566"/>
            <a:ext cx="12192000" cy="3304434"/>
          </a:xfrm>
          <a:prstGeom prst="rect">
            <a:avLst/>
          </a:prstGeom>
        </p:spPr>
      </p:pic>
      <p:sp>
        <p:nvSpPr>
          <p:cNvPr id="26" name="Oval 18">
            <a:extLst>
              <a:ext uri="{FF2B5EF4-FFF2-40B4-BE49-F238E27FC236}">
                <a16:creationId xmlns:a16="http://schemas.microsoft.com/office/drawing/2014/main" xmlns="" id="{02E941BD-027E-419D-A57B-79D61423B64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11111" y="4606470"/>
            <a:ext cx="767645" cy="575130"/>
          </a:xfrm>
          <a:prstGeom prst="ellipse">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D2EE4626-E621-41A3-A125-0584F98724BD}"/>
              </a:ext>
            </a:extLst>
          </p:cNvPr>
          <p:cNvSpPr>
            <a:spLocks noGrp="1"/>
          </p:cNvSpPr>
          <p:nvPr>
            <p:ph type="title"/>
          </p:nvPr>
        </p:nvSpPr>
        <p:spPr>
          <a:xfrm>
            <a:off x="804484" y="5090844"/>
            <a:ext cx="10592174" cy="1000655"/>
          </a:xfrm>
        </p:spPr>
        <p:txBody>
          <a:bodyPr vert="horz" lIns="91440" tIns="45720" rIns="91440" bIns="45720" rtlCol="0" anchor="t">
            <a:normAutofit/>
          </a:bodyPr>
          <a:lstStyle/>
          <a:p>
            <a:r>
              <a:rPr lang="en-US" sz="3100" b="1" dirty="0">
                <a:solidFill>
                  <a:srgbClr val="000000"/>
                </a:solidFill>
              </a:rPr>
              <a:t>Where are you Zooming us from and what subjects do you teach? </a:t>
            </a:r>
          </a:p>
        </p:txBody>
      </p:sp>
    </p:spTree>
    <p:extLst>
      <p:ext uri="{BB962C8B-B14F-4D97-AF65-F5344CB8AC3E}">
        <p14:creationId xmlns:p14="http://schemas.microsoft.com/office/powerpoint/2010/main" val="11312756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1F96CE7-CE71-463E-AFBE-318E55D34830}"/>
              </a:ext>
            </a:extLst>
          </p:cNvPr>
          <p:cNvSpPr>
            <a:spLocks noGrp="1"/>
          </p:cNvSpPr>
          <p:nvPr>
            <p:ph type="title"/>
          </p:nvPr>
        </p:nvSpPr>
        <p:spPr>
          <a:xfrm>
            <a:off x="960100" y="978102"/>
            <a:ext cx="10588434" cy="1062644"/>
          </a:xfrm>
        </p:spPr>
        <p:txBody>
          <a:bodyPr anchor="b">
            <a:normAutofit/>
          </a:bodyPr>
          <a:lstStyle/>
          <a:p>
            <a:pPr algn="ctr"/>
            <a:r>
              <a:rPr lang="en-IE" b="1" dirty="0">
                <a:solidFill>
                  <a:schemeClr val="accent1"/>
                </a:solidFill>
              </a:rPr>
              <a:t>Development Perspectives </a:t>
            </a:r>
          </a:p>
        </p:txBody>
      </p:sp>
      <p:pic>
        <p:nvPicPr>
          <p:cNvPr id="5" name="Picture 4" descr="A picture containing drawing&#10;&#10;Description automatically generated">
            <a:extLst>
              <a:ext uri="{FF2B5EF4-FFF2-40B4-BE49-F238E27FC236}">
                <a16:creationId xmlns:a16="http://schemas.microsoft.com/office/drawing/2014/main" xmlns="" id="{C51430C6-925D-47FE-B966-7B8CC179E29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286833" y="2811104"/>
            <a:ext cx="3020859" cy="2928114"/>
          </a:xfrm>
          <a:prstGeom prst="rect">
            <a:avLst/>
          </a:prstGeom>
        </p:spPr>
      </p:pic>
      <p:sp>
        <p:nvSpPr>
          <p:cNvPr id="3" name="Content Placeholder 2">
            <a:extLst>
              <a:ext uri="{FF2B5EF4-FFF2-40B4-BE49-F238E27FC236}">
                <a16:creationId xmlns:a16="http://schemas.microsoft.com/office/drawing/2014/main" xmlns="" id="{51ABC3E0-90F5-4B1F-87C1-E475D6E6BC27}"/>
              </a:ext>
            </a:extLst>
          </p:cNvPr>
          <p:cNvSpPr>
            <a:spLocks noGrp="1"/>
          </p:cNvSpPr>
          <p:nvPr>
            <p:ph idx="1"/>
          </p:nvPr>
        </p:nvSpPr>
        <p:spPr>
          <a:xfrm>
            <a:off x="4955354" y="2682433"/>
            <a:ext cx="6282169" cy="3215749"/>
          </a:xfrm>
        </p:spPr>
        <p:txBody>
          <a:bodyPr>
            <a:normAutofit fontScale="92500" lnSpcReduction="10000"/>
          </a:bodyPr>
          <a:lstStyle/>
          <a:p>
            <a:endParaRPr lang="en-GB" sz="1300" dirty="0"/>
          </a:p>
          <a:p>
            <a:r>
              <a:rPr lang="en-GB" sz="1800" dirty="0"/>
              <a:t>Development Perspectives is a Louth based development education NGO that works with adults and youths nationally and internationally.</a:t>
            </a:r>
          </a:p>
          <a:p>
            <a:r>
              <a:rPr lang="en-GB" sz="1800" b="1" dirty="0"/>
              <a:t>“Development Perspectives’ mission is to contribute to lessening poverty, inequality and climate change through transformative education and active global citizenship.”</a:t>
            </a:r>
          </a:p>
          <a:p>
            <a:r>
              <a:rPr lang="en-GB" sz="1800" dirty="0"/>
              <a:t>Development Perspectives recognises the importance of learning from different local and global perspectives. </a:t>
            </a:r>
          </a:p>
          <a:p>
            <a:r>
              <a:rPr lang="en-GB" sz="1800" dirty="0"/>
              <a:t>We have a number of projects: Saolta, the #SDGChallenge, SDG Advocate Training, Erasmus+ Projects, SDG Challenge Schools, STIRE and DPTV. </a:t>
            </a:r>
            <a:r>
              <a:rPr lang="en-GB" sz="1300" dirty="0"/>
              <a:t/>
            </a:r>
            <a:br>
              <a:rPr lang="en-GB" sz="1300" dirty="0"/>
            </a:br>
            <a:endParaRPr lang="en-IE" sz="1300" dirty="0"/>
          </a:p>
        </p:txBody>
      </p:sp>
    </p:spTree>
    <p:extLst>
      <p:ext uri="{BB962C8B-B14F-4D97-AF65-F5344CB8AC3E}">
        <p14:creationId xmlns:p14="http://schemas.microsoft.com/office/powerpoint/2010/main" val="7968414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FE00C93-78FB-4EDD-9882-2EE2E37712EB}"/>
              </a:ext>
            </a:extLst>
          </p:cNvPr>
          <p:cNvSpPr>
            <a:spLocks noGrp="1"/>
          </p:cNvSpPr>
          <p:nvPr>
            <p:ph type="title"/>
          </p:nvPr>
        </p:nvSpPr>
        <p:spPr>
          <a:xfrm>
            <a:off x="4965430" y="629268"/>
            <a:ext cx="6586491" cy="1286160"/>
          </a:xfrm>
        </p:spPr>
        <p:txBody>
          <a:bodyPr vert="horz" lIns="91440" tIns="45720" rIns="91440" bIns="45720" rtlCol="0" anchor="b">
            <a:normAutofit/>
          </a:bodyPr>
          <a:lstStyle/>
          <a:p>
            <a:pPr algn="ctr"/>
            <a:r>
              <a:rPr lang="en-US" b="1" kern="1200" dirty="0">
                <a:solidFill>
                  <a:srgbClr val="FF0000"/>
                </a:solidFill>
                <a:latin typeface="+mj-lt"/>
                <a:ea typeface="+mj-ea"/>
                <a:cs typeface="+mj-cs"/>
              </a:rPr>
              <a:t>The #SDGCHALLENGE</a:t>
            </a:r>
          </a:p>
        </p:txBody>
      </p:sp>
      <p:sp>
        <p:nvSpPr>
          <p:cNvPr id="3" name="Content Placeholder 2">
            <a:extLst>
              <a:ext uri="{FF2B5EF4-FFF2-40B4-BE49-F238E27FC236}">
                <a16:creationId xmlns:a16="http://schemas.microsoft.com/office/drawing/2014/main" xmlns="" id="{F6E03019-8004-4D87-BB4A-81EE0881B4F4}"/>
              </a:ext>
            </a:extLst>
          </p:cNvPr>
          <p:cNvSpPr>
            <a:spLocks noGrp="1"/>
          </p:cNvSpPr>
          <p:nvPr>
            <p:ph idx="1"/>
          </p:nvPr>
        </p:nvSpPr>
        <p:spPr>
          <a:xfrm>
            <a:off x="4965431" y="2438400"/>
            <a:ext cx="6586489" cy="3785419"/>
          </a:xfrm>
        </p:spPr>
        <p:txBody>
          <a:bodyPr vert="horz" lIns="91440" tIns="45720" rIns="91440" bIns="45720" rtlCol="0">
            <a:normAutofit fontScale="92500" lnSpcReduction="10000"/>
          </a:bodyPr>
          <a:lstStyle/>
          <a:p>
            <a:pPr marL="0" indent="0">
              <a:buNone/>
            </a:pPr>
            <a:r>
              <a:rPr lang="en-US" sz="2400" dirty="0"/>
              <a:t>The #SDGchallenge is a development education project which aims to equip individuals with the knowledge, skills and motivation to take informed action to contribute towards the achievement of the Sustainable Development Goals (SDGs).</a:t>
            </a:r>
          </a:p>
          <a:p>
            <a:pPr marL="0" indent="0">
              <a:buNone/>
            </a:pPr>
            <a:r>
              <a:rPr lang="en-GB" sz="2400" dirty="0"/>
              <a:t>The #SDGchallenge is a 17-month project which focuses on one goal per month with online </a:t>
            </a:r>
            <a:r>
              <a:rPr lang="en-GB" sz="2400" b="1" dirty="0"/>
              <a:t>Information packs, Workshops &amp; Advocacy Training</a:t>
            </a:r>
            <a:r>
              <a:rPr lang="en-GB" sz="2400" dirty="0"/>
              <a:t> to engage all learning styles.</a:t>
            </a:r>
            <a:endParaRPr lang="en-US" sz="2400" dirty="0"/>
          </a:p>
          <a:p>
            <a:pPr marL="0" indent="0">
              <a:buNone/>
            </a:pPr>
            <a:r>
              <a:rPr lang="en-US" sz="2400" dirty="0"/>
              <a:t>The motto behind it is: Take the Challenge! Be the Change! </a:t>
            </a:r>
          </a:p>
          <a:p>
            <a:pPr marL="0" indent="0">
              <a:buNone/>
            </a:pPr>
            <a:r>
              <a:rPr lang="en-US" sz="2400" dirty="0"/>
              <a:t>Current Challenge is #AmazingWomen!</a:t>
            </a:r>
          </a:p>
        </p:txBody>
      </p:sp>
      <p:pic>
        <p:nvPicPr>
          <p:cNvPr id="8" name="Picture 7" descr="A person holding a sign posing for the camera&#10;&#10;Description automatically generated">
            <a:extLst>
              <a:ext uri="{FF2B5EF4-FFF2-40B4-BE49-F238E27FC236}">
                <a16:creationId xmlns:a16="http://schemas.microsoft.com/office/drawing/2014/main" xmlns="" id="{6AF0D94C-8E3A-4E4F-8CCC-A06F1E853A46}"/>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0" y="10"/>
            <a:ext cx="4635571" cy="6857990"/>
          </a:xfrm>
          <a:prstGeom prst="rect">
            <a:avLst/>
          </a:prstGeom>
          <a:effectLst/>
        </p:spPr>
      </p:pic>
    </p:spTree>
    <p:extLst>
      <p:ext uri="{BB962C8B-B14F-4D97-AF65-F5344CB8AC3E}">
        <p14:creationId xmlns:p14="http://schemas.microsoft.com/office/powerpoint/2010/main" val="41843820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AC15D0-C0F4-490D-834E-EF39253BD7F2}"/>
              </a:ext>
            </a:extLst>
          </p:cNvPr>
          <p:cNvSpPr>
            <a:spLocks noGrp="1"/>
          </p:cNvSpPr>
          <p:nvPr>
            <p:ph type="title"/>
          </p:nvPr>
        </p:nvSpPr>
        <p:spPr>
          <a:xfrm>
            <a:off x="642996" y="4571216"/>
            <a:ext cx="10906008" cy="1115415"/>
          </a:xfrm>
        </p:spPr>
        <p:txBody>
          <a:bodyPr vert="horz" lIns="91440" tIns="45720" rIns="91440" bIns="45720" rtlCol="0" anchor="b">
            <a:normAutofit/>
          </a:bodyPr>
          <a:lstStyle/>
          <a:p>
            <a:pPr algn="ctr"/>
            <a:r>
              <a:rPr lang="en-US" sz="6000" b="1" kern="1200" dirty="0">
                <a:solidFill>
                  <a:schemeClr val="tx1"/>
                </a:solidFill>
                <a:latin typeface="+mj-lt"/>
                <a:ea typeface="+mj-ea"/>
                <a:cs typeface="+mj-cs"/>
              </a:rPr>
              <a:t>The SDG Challenge Schools </a:t>
            </a:r>
          </a:p>
        </p:txBody>
      </p:sp>
      <p:pic>
        <p:nvPicPr>
          <p:cNvPr id="7" name="Picture 6" descr="Logo, company name, circle&#10;&#10;Description automatically generated">
            <a:extLst>
              <a:ext uri="{FF2B5EF4-FFF2-40B4-BE49-F238E27FC236}">
                <a16:creationId xmlns:a16="http://schemas.microsoft.com/office/drawing/2014/main" xmlns="" id="{4C517E88-742A-4566-AEDE-CE3984C550BA}"/>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2" b="-2"/>
          <a:stretch/>
        </p:blipFill>
        <p:spPr>
          <a:xfrm>
            <a:off x="321628" y="320511"/>
            <a:ext cx="3794760" cy="3930978"/>
          </a:xfrm>
          <a:prstGeom prst="rect">
            <a:avLst/>
          </a:prstGeom>
        </p:spPr>
      </p:pic>
      <p:pic>
        <p:nvPicPr>
          <p:cNvPr id="5" name="Content Placeholder 4" descr="Logo&#10;&#10;Description automatically generated">
            <a:extLst>
              <a:ext uri="{FF2B5EF4-FFF2-40B4-BE49-F238E27FC236}">
                <a16:creationId xmlns:a16="http://schemas.microsoft.com/office/drawing/2014/main" xmlns="" id="{061E6526-7DE1-4D17-92DC-06F1380B9942}"/>
              </a:ext>
            </a:extLst>
          </p:cNvPr>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l="4432" r="1996" b="-1"/>
          <a:stretch/>
        </p:blipFill>
        <p:spPr>
          <a:xfrm>
            <a:off x="4198385" y="320511"/>
            <a:ext cx="3794760" cy="3930978"/>
          </a:xfrm>
          <a:prstGeom prst="rect">
            <a:avLst/>
          </a:prstGeom>
        </p:spPr>
      </p:pic>
      <p:pic>
        <p:nvPicPr>
          <p:cNvPr id="13" name="Picture 12" descr="A close up of a logo&#10;&#10;Description automatically generated">
            <a:extLst>
              <a:ext uri="{FF2B5EF4-FFF2-40B4-BE49-F238E27FC236}">
                <a16:creationId xmlns:a16="http://schemas.microsoft.com/office/drawing/2014/main" xmlns="" id="{1B3FD1CD-CA47-4AEE-A943-3AEC7640B7C8}"/>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b="-5"/>
          <a:stretch/>
        </p:blipFill>
        <p:spPr>
          <a:xfrm>
            <a:off x="8075142" y="320511"/>
            <a:ext cx="3794760" cy="3930978"/>
          </a:xfrm>
          <a:prstGeom prst="rect">
            <a:avLst/>
          </a:prstGeom>
        </p:spPr>
      </p:pic>
      <p:cxnSp>
        <p:nvCxnSpPr>
          <p:cNvPr id="21" name="Straight Connector 20">
            <a:extLst>
              <a:ext uri="{FF2B5EF4-FFF2-40B4-BE49-F238E27FC236}">
                <a16:creationId xmlns:a16="http://schemas.microsoft.com/office/drawing/2014/main" xmlns="" id="{60188E89-AF78-40F6-B787-E9BD9C625686}"/>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1524000" y="5778706"/>
            <a:ext cx="9144000" cy="0"/>
          </a:xfrm>
          <a:prstGeom prst="line">
            <a:avLst/>
          </a:prstGeom>
          <a:ln w="19050">
            <a:solidFill>
              <a:srgbClr val="6D7AB9"/>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314860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xmlns="" id="{117AB3D3-3C9C-4DED-809A-78734805B89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9E024B63-AE32-4B11-81EC-C4492EC31697}"/>
              </a:ext>
            </a:extLst>
          </p:cNvPr>
          <p:cNvSpPr>
            <a:spLocks noGrp="1"/>
          </p:cNvSpPr>
          <p:nvPr>
            <p:ph type="title"/>
          </p:nvPr>
        </p:nvSpPr>
        <p:spPr>
          <a:xfrm>
            <a:off x="793662" y="386930"/>
            <a:ext cx="10066122" cy="1298448"/>
          </a:xfrm>
        </p:spPr>
        <p:txBody>
          <a:bodyPr vert="horz" lIns="91440" tIns="45720" rIns="91440" bIns="45720" rtlCol="0" anchor="b">
            <a:normAutofit/>
          </a:bodyPr>
          <a:lstStyle/>
          <a:p>
            <a:pPr algn="ctr"/>
            <a:r>
              <a:rPr lang="en-US" sz="4800" b="1" dirty="0"/>
              <a:t>The aim of today’s webinar</a:t>
            </a:r>
          </a:p>
        </p:txBody>
      </p:sp>
      <p:sp>
        <p:nvSpPr>
          <p:cNvPr id="28" name="Rectangle 27">
            <a:extLst>
              <a:ext uri="{FF2B5EF4-FFF2-40B4-BE49-F238E27FC236}">
                <a16:creationId xmlns:a16="http://schemas.microsoft.com/office/drawing/2014/main" xmlns="" id="{3A9A4357-BD1D-4622-A4FE-766E6AB8DE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xmlns="" id="{E659831F-0D9A-4C63-9EBB-8435B85A440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xmlns="" id="{5494DED0-03AF-494D-9937-0F59C249819D}"/>
              </a:ext>
            </a:extLst>
          </p:cNvPr>
          <p:cNvSpPr>
            <a:spLocks noGrp="1"/>
          </p:cNvSpPr>
          <p:nvPr>
            <p:ph sz="half" idx="1"/>
          </p:nvPr>
        </p:nvSpPr>
        <p:spPr>
          <a:xfrm>
            <a:off x="793661" y="2599509"/>
            <a:ext cx="4530898" cy="3639450"/>
          </a:xfrm>
        </p:spPr>
        <p:txBody>
          <a:bodyPr vert="horz" lIns="91440" tIns="45720" rIns="91440" bIns="45720" rtlCol="0" anchor="ctr">
            <a:normAutofit/>
          </a:bodyPr>
          <a:lstStyle/>
          <a:p>
            <a:r>
              <a:rPr lang="en-US" sz="2000" dirty="0"/>
              <a:t>To learn about SDG 3 in the context of our health, both mentally and physically </a:t>
            </a:r>
          </a:p>
          <a:p>
            <a:r>
              <a:rPr lang="en-US" sz="2000" dirty="0"/>
              <a:t>To learn about the connection between our health, the health of others and the health of our planet </a:t>
            </a:r>
          </a:p>
          <a:p>
            <a:r>
              <a:rPr lang="en-US" sz="2000" dirty="0"/>
              <a:t>To explore our interconnection with nature  and how we can show up for ourselves, others and our planet </a:t>
            </a:r>
          </a:p>
        </p:txBody>
      </p:sp>
      <p:pic>
        <p:nvPicPr>
          <p:cNvPr id="6" name="Content Placeholder 5" descr="A picture containing text, vector graphics&#10;&#10;Description automatically generated">
            <a:extLst>
              <a:ext uri="{FF2B5EF4-FFF2-40B4-BE49-F238E27FC236}">
                <a16:creationId xmlns:a16="http://schemas.microsoft.com/office/drawing/2014/main" xmlns="" id="{996B75E8-0259-4B65-A4C6-5A8114F0A388}"/>
              </a:ext>
            </a:extLst>
          </p:cNvPr>
          <p:cNvPicPr>
            <a:picLocks noGrp="1" noChangeAspect="1"/>
          </p:cNvPicPr>
          <p:nvPr>
            <p:ph sz="half" idx="2"/>
          </p:nvPr>
        </p:nvPicPr>
        <p:blipFill rotWithShape="1">
          <a:blip r:embed="rId2" cstate="email">
            <a:extLst>
              <a:ext uri="{28A0092B-C50C-407E-A947-70E740481C1C}">
                <a14:useLocalDpi xmlns:a14="http://schemas.microsoft.com/office/drawing/2010/main"/>
              </a:ext>
            </a:extLst>
          </a:blip>
          <a:srcRect/>
          <a:stretch/>
        </p:blipFill>
        <p:spPr>
          <a:xfrm>
            <a:off x="5911532" y="2484255"/>
            <a:ext cx="5150277" cy="3714244"/>
          </a:xfrm>
          <a:prstGeom prst="rect">
            <a:avLst/>
          </a:prstGeom>
        </p:spPr>
      </p:pic>
      <p:sp>
        <p:nvSpPr>
          <p:cNvPr id="32" name="Rectangle 31">
            <a:extLst>
              <a:ext uri="{FF2B5EF4-FFF2-40B4-BE49-F238E27FC236}">
                <a16:creationId xmlns:a16="http://schemas.microsoft.com/office/drawing/2014/main" xmlns="" id="{E6995CE5-F890-4ABA-82A2-26507CE8D2A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1454157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xmlns="" id="{8D0D6D3E-D7F9-4591-9CA9-DDF4DB1F73D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A777CA30-CF06-4FDC-A381-97FF76B6C8E5}"/>
              </a:ext>
            </a:extLst>
          </p:cNvPr>
          <p:cNvSpPr>
            <a:spLocks noGrp="1"/>
          </p:cNvSpPr>
          <p:nvPr>
            <p:ph type="title"/>
          </p:nvPr>
        </p:nvSpPr>
        <p:spPr>
          <a:xfrm>
            <a:off x="982639" y="1012536"/>
            <a:ext cx="4613300" cy="3163224"/>
          </a:xfrm>
        </p:spPr>
        <p:txBody>
          <a:bodyPr vert="horz" lIns="91440" tIns="45720" rIns="91440" bIns="45720" rtlCol="0" anchor="t">
            <a:normAutofit/>
          </a:bodyPr>
          <a:lstStyle/>
          <a:p>
            <a:pPr algn="ctr"/>
            <a:r>
              <a:rPr lang="en-US" sz="4800" b="1" dirty="0"/>
              <a:t>What is SDG 3 Good Health and Well-being about? </a:t>
            </a:r>
          </a:p>
        </p:txBody>
      </p:sp>
      <p:sp>
        <p:nvSpPr>
          <p:cNvPr id="3" name="Content Placeholder 2">
            <a:extLst>
              <a:ext uri="{FF2B5EF4-FFF2-40B4-BE49-F238E27FC236}">
                <a16:creationId xmlns:a16="http://schemas.microsoft.com/office/drawing/2014/main" xmlns="" id="{BD9F6AD0-46D2-4779-B5E6-0B4C5D2EEF2F}"/>
              </a:ext>
            </a:extLst>
          </p:cNvPr>
          <p:cNvSpPr>
            <a:spLocks noGrp="1"/>
          </p:cNvSpPr>
          <p:nvPr>
            <p:ph sz="half" idx="1"/>
          </p:nvPr>
        </p:nvSpPr>
        <p:spPr>
          <a:xfrm>
            <a:off x="982638" y="4389120"/>
            <a:ext cx="4408228" cy="1192815"/>
          </a:xfrm>
        </p:spPr>
        <p:txBody>
          <a:bodyPr vert="horz" lIns="91440" tIns="45720" rIns="91440" bIns="45720" rtlCol="0" anchor="b">
            <a:normAutofit/>
          </a:bodyPr>
          <a:lstStyle/>
          <a:p>
            <a:pPr marL="0" indent="0" algn="ctr">
              <a:buNone/>
            </a:pPr>
            <a:r>
              <a:rPr lang="en-US" sz="2400" b="0" i="0" dirty="0">
                <a:effectLst/>
              </a:rPr>
              <a:t>Goal 3’s aim is to ensure healthy lives and promote well-being for all at all ages.</a:t>
            </a:r>
            <a:endParaRPr lang="en-US" sz="2400" dirty="0"/>
          </a:p>
        </p:txBody>
      </p:sp>
      <p:sp>
        <p:nvSpPr>
          <p:cNvPr id="1029" name="Rectangle 72">
            <a:extLst>
              <a:ext uri="{FF2B5EF4-FFF2-40B4-BE49-F238E27FC236}">
                <a16:creationId xmlns:a16="http://schemas.microsoft.com/office/drawing/2014/main" xmlns="" id="{C4C9F2B0-1044-46EB-8AEB-C3BFFDE6C2C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123336" y="-3"/>
            <a:ext cx="4068664" cy="6858000"/>
          </a:xfrm>
          <a:prstGeom prst="rect">
            <a:avLst/>
          </a:prstGeom>
          <a:gradFill>
            <a:gsLst>
              <a:gs pos="26000">
                <a:srgbClr val="000000"/>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xmlns="" id="{D28B54C3-B57B-472A-B96E-1FCB67093DC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8123336" y="-3"/>
            <a:ext cx="3611463" cy="6858000"/>
          </a:xfrm>
          <a:prstGeom prst="rect">
            <a:avLst/>
          </a:prstGeom>
          <a:gradFill>
            <a:gsLst>
              <a:gs pos="0">
                <a:schemeClr val="accent1">
                  <a:lumMod val="75000"/>
                  <a:alpha val="56000"/>
                </a:schemeClr>
              </a:gs>
              <a:gs pos="100000">
                <a:srgbClr val="000000">
                  <a:alpha val="52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7" name="Rectangle 76">
            <a:extLst>
              <a:ext uri="{FF2B5EF4-FFF2-40B4-BE49-F238E27FC236}">
                <a16:creationId xmlns:a16="http://schemas.microsoft.com/office/drawing/2014/main" xmlns="" id="{7DB3C429-F8DA-49B9-AF84-21996FCF78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8230721" y="-107390"/>
            <a:ext cx="3853890" cy="4068665"/>
          </a:xfrm>
          <a:prstGeom prst="rect">
            <a:avLst/>
          </a:prstGeom>
          <a:gradFill>
            <a:gsLst>
              <a:gs pos="0">
                <a:srgbClr val="000000">
                  <a:alpha val="34000"/>
                </a:srgbClr>
              </a:gs>
              <a:gs pos="96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a:extLst>
              <a:ext uri="{FF2B5EF4-FFF2-40B4-BE49-F238E27FC236}">
                <a16:creationId xmlns:a16="http://schemas.microsoft.com/office/drawing/2014/main" xmlns="" id="{9E3A667A-A0CC-416B-B738-62001AC2C4F3}"/>
              </a:ext>
            </a:extLst>
          </p:cNvPr>
          <p:cNvPicPr>
            <a:picLocks noGrp="1" noChangeAspect="1" noChangeArrowheads="1"/>
          </p:cNvPicPr>
          <p:nvPr>
            <p:ph sz="half" idx="2"/>
          </p:nvPr>
        </p:nvPicPr>
        <p:blipFill rotWithShape="1">
          <a:blip r:embed="rId2" cstate="email">
            <a:extLst>
              <a:ext uri="{28A0092B-C50C-407E-A947-70E740481C1C}">
                <a14:useLocalDpi xmlns:a14="http://schemas.microsoft.com/office/drawing/2010/main"/>
              </a:ext>
            </a:extLst>
          </a:blip>
          <a:srcRect/>
          <a:stretch/>
        </p:blipFill>
        <p:spPr bwMode="auto">
          <a:xfrm>
            <a:off x="6096000" y="1012536"/>
            <a:ext cx="4756162" cy="4756162"/>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8792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6" name="Rectangle 70">
            <a:extLst>
              <a:ext uri="{FF2B5EF4-FFF2-40B4-BE49-F238E27FC236}">
                <a16:creationId xmlns:a16="http://schemas.microsoft.com/office/drawing/2014/main" xmlns="" id="{79477870-C64A-4E35-8F2F-05B7114F3C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A6E12756-A58C-4B6E-8869-3BA162E968E2}"/>
              </a:ext>
            </a:extLst>
          </p:cNvPr>
          <p:cNvSpPr>
            <a:spLocks noGrp="1"/>
          </p:cNvSpPr>
          <p:nvPr>
            <p:ph type="title"/>
          </p:nvPr>
        </p:nvSpPr>
        <p:spPr>
          <a:xfrm>
            <a:off x="612648" y="1078992"/>
            <a:ext cx="6268770" cy="1536192"/>
          </a:xfrm>
        </p:spPr>
        <p:txBody>
          <a:bodyPr anchor="b">
            <a:normAutofit/>
          </a:bodyPr>
          <a:lstStyle/>
          <a:p>
            <a:pPr algn="ctr"/>
            <a:r>
              <a:rPr lang="en-IE" sz="5200" b="1" dirty="0"/>
              <a:t>What is included in the Goal? </a:t>
            </a:r>
          </a:p>
        </p:txBody>
      </p:sp>
      <p:sp>
        <p:nvSpPr>
          <p:cNvPr id="197" name="Rectangle 72">
            <a:extLst>
              <a:ext uri="{FF2B5EF4-FFF2-40B4-BE49-F238E27FC236}">
                <a16:creationId xmlns:a16="http://schemas.microsoft.com/office/drawing/2014/main" xmlns="" id="{8AEA628B-C8FF-4D0B-B111-F101F580B15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853202" y="36338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75" name="Rectangle 74">
            <a:extLst>
              <a:ext uri="{FF2B5EF4-FFF2-40B4-BE49-F238E27FC236}">
                <a16:creationId xmlns:a16="http://schemas.microsoft.com/office/drawing/2014/main" xmlns="" id="{42663BD0-064C-40FC-A331-F49FCA9536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18506" y="2935541"/>
            <a:ext cx="62179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xmlns="" id="{4D5FFB9E-1F3D-4CD7-B254-94977E99FAB1}"/>
              </a:ext>
            </a:extLst>
          </p:cNvPr>
          <p:cNvSpPr>
            <a:spLocks noGrp="1"/>
          </p:cNvSpPr>
          <p:nvPr>
            <p:ph idx="1"/>
          </p:nvPr>
        </p:nvSpPr>
        <p:spPr>
          <a:xfrm>
            <a:off x="615458" y="3355848"/>
            <a:ext cx="6268770" cy="2825496"/>
          </a:xfrm>
        </p:spPr>
        <p:txBody>
          <a:bodyPr>
            <a:normAutofit/>
          </a:bodyPr>
          <a:lstStyle/>
          <a:p>
            <a:pPr marL="0" indent="0" algn="ctr">
              <a:buNone/>
            </a:pPr>
            <a:r>
              <a:rPr lang="en-GB" sz="2200" b="0" i="0" dirty="0">
                <a:effectLst/>
              </a:rPr>
              <a:t>The Goal addresses all major health priorities, including reproductive, maternal and child health; communicable, non-communicable and environmental diseases; universal health coverage; and access for all to safe, effective, quality and affordable medicines and vaccines.</a:t>
            </a:r>
            <a:endParaRPr lang="en-IE" sz="2200" dirty="0"/>
          </a:p>
        </p:txBody>
      </p:sp>
      <p:pic>
        <p:nvPicPr>
          <p:cNvPr id="6" name="Picture 5" descr="Calendar&#10;&#10;Description automatically generated">
            <a:extLst>
              <a:ext uri="{FF2B5EF4-FFF2-40B4-BE49-F238E27FC236}">
                <a16:creationId xmlns:a16="http://schemas.microsoft.com/office/drawing/2014/main" xmlns="" id="{FDED1580-FA01-4653-AD54-07239C6DED9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r="-1"/>
          <a:stretch/>
        </p:blipFill>
        <p:spPr>
          <a:xfrm>
            <a:off x="7684006" y="10"/>
            <a:ext cx="4507993" cy="6857990"/>
          </a:xfrm>
          <a:prstGeom prst="rect">
            <a:avLst/>
          </a:prstGeom>
        </p:spPr>
      </p:pic>
    </p:spTree>
    <p:extLst>
      <p:ext uri="{BB962C8B-B14F-4D97-AF65-F5344CB8AC3E}">
        <p14:creationId xmlns:p14="http://schemas.microsoft.com/office/powerpoint/2010/main" val="28778906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2" name="Rectangle 191">
            <a:extLst>
              <a:ext uri="{FF2B5EF4-FFF2-40B4-BE49-F238E27FC236}">
                <a16:creationId xmlns:a16="http://schemas.microsoft.com/office/drawing/2014/main" xmlns="" id="{5DF40726-9B19-4165-9C26-757D16E19E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697A1C31-59FF-4207-B23E-325D973840A6}"/>
              </a:ext>
            </a:extLst>
          </p:cNvPr>
          <p:cNvSpPr>
            <a:spLocks noGrp="1"/>
          </p:cNvSpPr>
          <p:nvPr>
            <p:ph type="title"/>
          </p:nvPr>
        </p:nvSpPr>
        <p:spPr>
          <a:xfrm>
            <a:off x="838199" y="564211"/>
            <a:ext cx="4571999" cy="1165002"/>
          </a:xfrm>
        </p:spPr>
        <p:txBody>
          <a:bodyPr anchor="b">
            <a:normAutofit/>
          </a:bodyPr>
          <a:lstStyle/>
          <a:p>
            <a:pPr algn="ctr"/>
            <a:r>
              <a:rPr lang="en-IE" sz="3600" b="1" dirty="0"/>
              <a:t>How is this connected to other Goals? </a:t>
            </a:r>
          </a:p>
        </p:txBody>
      </p:sp>
      <p:sp>
        <p:nvSpPr>
          <p:cNvPr id="3" name="Content Placeholder 2">
            <a:extLst>
              <a:ext uri="{FF2B5EF4-FFF2-40B4-BE49-F238E27FC236}">
                <a16:creationId xmlns:a16="http://schemas.microsoft.com/office/drawing/2014/main" xmlns="" id="{E8D6C552-ED3D-41C0-859E-A28877868DEB}"/>
              </a:ext>
            </a:extLst>
          </p:cNvPr>
          <p:cNvSpPr>
            <a:spLocks noGrp="1"/>
          </p:cNvSpPr>
          <p:nvPr>
            <p:ph idx="1"/>
          </p:nvPr>
        </p:nvSpPr>
        <p:spPr>
          <a:xfrm>
            <a:off x="838199" y="2055327"/>
            <a:ext cx="4571999" cy="3776975"/>
          </a:xfrm>
        </p:spPr>
        <p:txBody>
          <a:bodyPr>
            <a:normAutofit/>
          </a:bodyPr>
          <a:lstStyle/>
          <a:p>
            <a:pPr marL="0" indent="0">
              <a:buNone/>
            </a:pPr>
            <a:r>
              <a:rPr lang="en-GB" sz="1400" dirty="0"/>
              <a:t>Health and well-being is directly impacted by things like stress and environmental factors. Some are more obvious than others: </a:t>
            </a:r>
          </a:p>
          <a:p>
            <a:pPr marL="0" indent="0">
              <a:buNone/>
            </a:pPr>
            <a:r>
              <a:rPr lang="en-GB" sz="1400" b="1" dirty="0"/>
              <a:t>Examples: </a:t>
            </a:r>
          </a:p>
          <a:p>
            <a:r>
              <a:rPr lang="en-GB" sz="1400" dirty="0"/>
              <a:t>Environmental factors kill millions of people every year, causing nearly one quarter of all deaths worldwide. </a:t>
            </a:r>
          </a:p>
          <a:p>
            <a:r>
              <a:rPr lang="en-GB" sz="1400" dirty="0"/>
              <a:t>Air pollution is the world’s largest environmental health risk killing 6.5 million people prematurely every year</a:t>
            </a:r>
          </a:p>
          <a:p>
            <a:r>
              <a:rPr lang="en-GB" sz="1400" dirty="0"/>
              <a:t>Pollution, chemical exposure, climate change and ultraviolet radiation contribute to more than 100 diseases affecting primarily young children and elderly people. </a:t>
            </a:r>
          </a:p>
          <a:p>
            <a:pPr marL="0" indent="0">
              <a:buNone/>
            </a:pPr>
            <a:r>
              <a:rPr lang="en-GB" sz="1400" dirty="0"/>
              <a:t>However, SDG 3 is connected to action/inaction in every goal. Human rights are essential to health and wellbeing</a:t>
            </a:r>
            <a:endParaRPr lang="en-IE" sz="1400" dirty="0"/>
          </a:p>
        </p:txBody>
      </p:sp>
      <p:pic>
        <p:nvPicPr>
          <p:cNvPr id="5" name="Picture 4" descr="SDG - Introduction - Statistics Explained">
            <a:extLst>
              <a:ext uri="{FF2B5EF4-FFF2-40B4-BE49-F238E27FC236}">
                <a16:creationId xmlns:a16="http://schemas.microsoft.com/office/drawing/2014/main" xmlns="" id="{D79E4536-B14A-495C-98F3-794BDF7A7859}"/>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1087" r="3" b="3"/>
          <a:stretch/>
        </p:blipFill>
        <p:spPr bwMode="auto">
          <a:xfrm>
            <a:off x="6190488" y="566928"/>
            <a:ext cx="5157216" cy="5286197"/>
          </a:xfrm>
          <a:prstGeom prst="rect">
            <a:avLst/>
          </a:prstGeom>
          <a:noFill/>
          <a:extLst>
            <a:ext uri="{909E8E84-426E-40dd-AFC4-6F175D3DCCD1}">
              <a14:hiddenFill xmlns:a14="http://schemas.microsoft.com/office/drawing/2010/main">
                <a:solidFill>
                  <a:srgbClr val="FFFFFF"/>
                </a:solidFill>
              </a14:hiddenFill>
            </a:ext>
          </a:extLst>
        </p:spPr>
      </p:pic>
      <p:sp>
        <p:nvSpPr>
          <p:cNvPr id="193" name="Rectangle 192">
            <a:extLst>
              <a:ext uri="{FF2B5EF4-FFF2-40B4-BE49-F238E27FC236}">
                <a16:creationId xmlns:a16="http://schemas.microsoft.com/office/drawing/2014/main" xmlns="" id="{2089CB41-F399-4AEB-980C-5BFB1049CB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41248" y="6112341"/>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94" name="Rectangle 193">
            <a:extLst>
              <a:ext uri="{FF2B5EF4-FFF2-40B4-BE49-F238E27FC236}">
                <a16:creationId xmlns:a16="http://schemas.microsoft.com/office/drawing/2014/main" xmlns="" id="{1BFC967B-3DD6-463D-9DB9-6E4419AE0DA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3096768" y="3817404"/>
            <a:ext cx="54864" cy="4572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Tree>
    <p:extLst>
      <p:ext uri="{BB962C8B-B14F-4D97-AF65-F5344CB8AC3E}">
        <p14:creationId xmlns:p14="http://schemas.microsoft.com/office/powerpoint/2010/main" val="3627692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xmlns="" id="{0E2F58BF-12E5-4B5A-AD25-4DAAA2742A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02CCF65F-E65B-427E-ADB7-4FAA72D6D6D3}"/>
              </a:ext>
            </a:extLst>
          </p:cNvPr>
          <p:cNvSpPr>
            <a:spLocks noGrp="1"/>
          </p:cNvSpPr>
          <p:nvPr>
            <p:ph type="title" idx="4294967295"/>
          </p:nvPr>
        </p:nvSpPr>
        <p:spPr>
          <a:xfrm>
            <a:off x="477981" y="1122363"/>
            <a:ext cx="4023360" cy="3204134"/>
          </a:xfrm>
        </p:spPr>
        <p:txBody>
          <a:bodyPr vert="horz" lIns="91440" tIns="45720" rIns="91440" bIns="45720" rtlCol="0" anchor="b">
            <a:normAutofit/>
          </a:bodyPr>
          <a:lstStyle/>
          <a:p>
            <a:pPr algn="ctr"/>
            <a:r>
              <a:rPr lang="en-US" sz="3700" b="1" i="0" u="none" strike="noStrike" dirty="0">
                <a:effectLst/>
              </a:rPr>
              <a:t>What are your coping mechanisms when you’re feeling overwhelmed?</a:t>
            </a:r>
            <a:endParaRPr lang="en-US" sz="3700" b="1" dirty="0"/>
          </a:p>
        </p:txBody>
      </p:sp>
      <p:sp>
        <p:nvSpPr>
          <p:cNvPr id="15" name="Rectangle 14">
            <a:extLst>
              <a:ext uri="{FF2B5EF4-FFF2-40B4-BE49-F238E27FC236}">
                <a16:creationId xmlns:a16="http://schemas.microsoft.com/office/drawing/2014/main" xmlns="" id="{AF2F604E-43BE-4DC3-B983-E07152336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7" name="Rectangle 16">
            <a:extLst>
              <a:ext uri="{FF2B5EF4-FFF2-40B4-BE49-F238E27FC236}">
                <a16:creationId xmlns:a16="http://schemas.microsoft.com/office/drawing/2014/main" xmlns=""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pic>
        <p:nvPicPr>
          <p:cNvPr id="8" name="Picture 7" descr="Logo&#10;&#10;Description automatically generated">
            <a:extLst>
              <a:ext uri="{FF2B5EF4-FFF2-40B4-BE49-F238E27FC236}">
                <a16:creationId xmlns:a16="http://schemas.microsoft.com/office/drawing/2014/main" xmlns="" id="{99F2924B-D176-48C7-9EA4-2DAC7B49D65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868487" y="10"/>
            <a:ext cx="7323513" cy="6857990"/>
          </a:xfrm>
          <a:prstGeom prst="rect">
            <a:avLst/>
          </a:prstGeom>
        </p:spPr>
      </p:pic>
    </p:spTree>
    <p:extLst>
      <p:ext uri="{BB962C8B-B14F-4D97-AF65-F5344CB8AC3E}">
        <p14:creationId xmlns:p14="http://schemas.microsoft.com/office/powerpoint/2010/main" val="3171546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ADA679A-0F1E-4CD1-89A5-6D2A6561B29F}"/>
              </a:ext>
            </a:extLst>
          </p:cNvPr>
          <p:cNvSpPr>
            <a:spLocks noGrp="1"/>
          </p:cNvSpPr>
          <p:nvPr>
            <p:ph type="title"/>
          </p:nvPr>
        </p:nvSpPr>
        <p:spPr/>
        <p:txBody>
          <a:bodyPr/>
          <a:lstStyle/>
          <a:p>
            <a:pPr algn="ctr"/>
            <a:r>
              <a:rPr lang="en-IE" b="1" dirty="0"/>
              <a:t>Wheel of Well-being</a:t>
            </a:r>
          </a:p>
        </p:txBody>
      </p:sp>
      <p:pic>
        <p:nvPicPr>
          <p:cNvPr id="6" name="Content Placeholder 5" descr="Diagram&#10;&#10;Description automatically generated">
            <a:extLst>
              <a:ext uri="{FF2B5EF4-FFF2-40B4-BE49-F238E27FC236}">
                <a16:creationId xmlns:a16="http://schemas.microsoft.com/office/drawing/2014/main" xmlns="" id="{3AA77303-B684-41E3-A428-A27213D768BE}"/>
              </a:ext>
            </a:extLst>
          </p:cNvPr>
          <p:cNvPicPr>
            <a:picLocks noGrp="1" noChangeAspect="1"/>
          </p:cNvPicPr>
          <p:nvPr>
            <p:ph sz="half" idx="1"/>
          </p:nvPr>
        </p:nvPicPr>
        <p:blipFill>
          <a:blip r:embed="rId2" cstate="email">
            <a:extLst>
              <a:ext uri="{28A0092B-C50C-407E-A947-70E740481C1C}">
                <a14:useLocalDpi xmlns:a14="http://schemas.microsoft.com/office/drawing/2010/main"/>
              </a:ext>
            </a:extLst>
          </a:blip>
          <a:stretch>
            <a:fillRect/>
          </a:stretch>
        </p:blipFill>
        <p:spPr>
          <a:xfrm>
            <a:off x="1407166" y="1825625"/>
            <a:ext cx="4043667" cy="4351338"/>
          </a:xfrm>
        </p:spPr>
      </p:pic>
      <p:graphicFrame>
        <p:nvGraphicFramePr>
          <p:cNvPr id="8" name="Content Placeholder 3">
            <a:extLst>
              <a:ext uri="{FF2B5EF4-FFF2-40B4-BE49-F238E27FC236}">
                <a16:creationId xmlns:a16="http://schemas.microsoft.com/office/drawing/2014/main" xmlns="" id="{2CCCA59E-2ACD-45D9-B3A1-AD9D7E99BF09}"/>
              </a:ext>
            </a:extLst>
          </p:cNvPr>
          <p:cNvGraphicFramePr>
            <a:graphicFrameLocks noGrp="1"/>
          </p:cNvGraphicFramePr>
          <p:nvPr>
            <p:ph sz="half" idx="2"/>
          </p:nvPr>
        </p:nvGraphicFramePr>
        <p:xfrm>
          <a:off x="6172200" y="1825625"/>
          <a:ext cx="5181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526889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xmlns="" id="{8CC66E84-2B42-463F-8329-75BA0D5212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3EE5E3CD-07E7-4EAE-92F8-DACFC3423126}"/>
              </a:ext>
            </a:extLst>
          </p:cNvPr>
          <p:cNvSpPr>
            <a:spLocks noGrp="1"/>
          </p:cNvSpPr>
          <p:nvPr>
            <p:ph type="title"/>
          </p:nvPr>
        </p:nvSpPr>
        <p:spPr>
          <a:xfrm>
            <a:off x="1113810" y="3130041"/>
            <a:ext cx="4036334" cy="2387600"/>
          </a:xfrm>
        </p:spPr>
        <p:txBody>
          <a:bodyPr vert="horz" lIns="91440" tIns="45720" rIns="91440" bIns="45720" rtlCol="0" anchor="t">
            <a:normAutofit/>
          </a:bodyPr>
          <a:lstStyle/>
          <a:p>
            <a:r>
              <a:rPr lang="en-US" sz="5400" b="1" dirty="0"/>
              <a:t>Wheel of Well-being </a:t>
            </a:r>
          </a:p>
        </p:txBody>
      </p:sp>
      <p:grpSp>
        <p:nvGrpSpPr>
          <p:cNvPr id="27" name="Group 26">
            <a:extLst>
              <a:ext uri="{FF2B5EF4-FFF2-40B4-BE49-F238E27FC236}">
                <a16:creationId xmlns:a16="http://schemas.microsoft.com/office/drawing/2014/main" xmlns="" id="{032D8612-31EB-44CF-A1D0-14FD4C705424}"/>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3154317"/>
            <a:ext cx="731521" cy="673460"/>
            <a:chOff x="3940602" y="308034"/>
            <a:chExt cx="2116791" cy="3428999"/>
          </a:xfrm>
          <a:solidFill>
            <a:schemeClr val="accent4"/>
          </a:solidFill>
        </p:grpSpPr>
        <p:sp>
          <p:nvSpPr>
            <p:cNvPr id="28" name="Rectangle 27">
              <a:extLst>
                <a:ext uri="{FF2B5EF4-FFF2-40B4-BE49-F238E27FC236}">
                  <a16:creationId xmlns:a16="http://schemas.microsoft.com/office/drawing/2014/main" xmlns="" id="{F19A4A0F-1B59-4DB0-9764-D10936E98770}"/>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ectangle 28">
              <a:extLst>
                <a:ext uri="{FF2B5EF4-FFF2-40B4-BE49-F238E27FC236}">
                  <a16:creationId xmlns:a16="http://schemas.microsoft.com/office/drawing/2014/main" xmlns=""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Rectangle 29">
              <a:extLst>
                <a:ext uri="{FF2B5EF4-FFF2-40B4-BE49-F238E27FC236}">
                  <a16:creationId xmlns:a16="http://schemas.microsoft.com/office/drawing/2014/main" xmlns=""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2" name="Rectangle 31">
            <a:extLst>
              <a:ext uri="{FF2B5EF4-FFF2-40B4-BE49-F238E27FC236}">
                <a16:creationId xmlns:a16="http://schemas.microsoft.com/office/drawing/2014/main" xmlns=""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85810" y="679732"/>
            <a:ext cx="6009366" cy="5423880"/>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Content Placeholder 5" descr="Chart, radar chart&#10;&#10;Description automatically generated">
            <a:extLst>
              <a:ext uri="{FF2B5EF4-FFF2-40B4-BE49-F238E27FC236}">
                <a16:creationId xmlns:a16="http://schemas.microsoft.com/office/drawing/2014/main" xmlns="" id="{3F705420-4CD4-41F5-83BA-107DD7105B45}"/>
              </a:ext>
            </a:extLst>
          </p:cNvPr>
          <p:cNvPicPr>
            <a:picLocks noGrp="1" noChangeAspect="1"/>
          </p:cNvPicPr>
          <p:nvPr>
            <p:ph sz="half" idx="2"/>
          </p:nvPr>
        </p:nvPicPr>
        <p:blipFill rotWithShape="1">
          <a:blip r:embed="rId2" cstate="email">
            <a:extLst>
              <a:ext uri="{28A0092B-C50C-407E-A947-70E740481C1C}">
                <a14:useLocalDpi xmlns:a14="http://schemas.microsoft.com/office/drawing/2010/main"/>
              </a:ext>
            </a:extLst>
          </a:blip>
          <a:srcRect/>
          <a:stretch/>
        </p:blipFill>
        <p:spPr>
          <a:xfrm>
            <a:off x="5922492" y="928201"/>
            <a:ext cx="5536001" cy="4926942"/>
          </a:xfrm>
          <a:prstGeom prst="rect">
            <a:avLst/>
          </a:prstGeom>
        </p:spPr>
      </p:pic>
      <p:sp>
        <p:nvSpPr>
          <p:cNvPr id="34" name="Rectangle 33">
            <a:extLst>
              <a:ext uri="{FF2B5EF4-FFF2-40B4-BE49-F238E27FC236}">
                <a16:creationId xmlns:a16="http://schemas.microsoft.com/office/drawing/2014/main" xmlns=""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5687568" y="6355073"/>
            <a:ext cx="6007608"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8078878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8" name="Rectangle 70">
            <a:extLst>
              <a:ext uri="{FF2B5EF4-FFF2-40B4-BE49-F238E27FC236}">
                <a16:creationId xmlns:a16="http://schemas.microsoft.com/office/drawing/2014/main" xmlns="" id="{201CC55D-ED54-4C5C-95E6-10947BD110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3A0F380B-6940-4C05-8D24-EEDCF16C84B5}"/>
              </a:ext>
            </a:extLst>
          </p:cNvPr>
          <p:cNvSpPr>
            <a:spLocks noGrp="1"/>
          </p:cNvSpPr>
          <p:nvPr>
            <p:ph type="title"/>
          </p:nvPr>
        </p:nvSpPr>
        <p:spPr>
          <a:xfrm>
            <a:off x="589560" y="856180"/>
            <a:ext cx="4560584" cy="1128068"/>
          </a:xfrm>
        </p:spPr>
        <p:txBody>
          <a:bodyPr vert="horz" lIns="91440" tIns="45720" rIns="91440" bIns="45720" rtlCol="0" anchor="ctr">
            <a:normAutofit/>
          </a:bodyPr>
          <a:lstStyle/>
          <a:p>
            <a:pPr algn="ctr"/>
            <a:r>
              <a:rPr lang="en-US" sz="4000" b="1" kern="1200" dirty="0">
                <a:latin typeface="+mj-lt"/>
                <a:ea typeface="+mj-ea"/>
                <a:cs typeface="+mj-cs"/>
              </a:rPr>
              <a:t>Picture Activity</a:t>
            </a:r>
          </a:p>
        </p:txBody>
      </p:sp>
      <p:grpSp>
        <p:nvGrpSpPr>
          <p:cNvPr id="1029" name="Group 72">
            <a:extLst>
              <a:ext uri="{FF2B5EF4-FFF2-40B4-BE49-F238E27FC236}">
                <a16:creationId xmlns:a16="http://schemas.microsoft.com/office/drawing/2014/main" xmlns=""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1083484"/>
            <a:ext cx="355196" cy="673460"/>
            <a:chOff x="0" y="823811"/>
            <a:chExt cx="355196" cy="673460"/>
          </a:xfrm>
        </p:grpSpPr>
        <p:sp>
          <p:nvSpPr>
            <p:cNvPr id="74" name="Rectangle 73">
              <a:extLst>
                <a:ext uri="{FF2B5EF4-FFF2-40B4-BE49-F238E27FC236}">
                  <a16:creationId xmlns:a16="http://schemas.microsoft.com/office/drawing/2014/main" xmlns=""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5" name="Rectangle 74">
              <a:extLst>
                <a:ext uri="{FF2B5EF4-FFF2-40B4-BE49-F238E27FC236}">
                  <a16:creationId xmlns:a16="http://schemas.microsoft.com/office/drawing/2014/main" xmlns=""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Rectangle 76">
            <a:extLst>
              <a:ext uri="{FF2B5EF4-FFF2-40B4-BE49-F238E27FC236}">
                <a16:creationId xmlns:a16="http://schemas.microsoft.com/office/drawing/2014/main" xmlns=""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Content Placeholder 6">
            <a:extLst>
              <a:ext uri="{FF2B5EF4-FFF2-40B4-BE49-F238E27FC236}">
                <a16:creationId xmlns:a16="http://schemas.microsoft.com/office/drawing/2014/main" xmlns="" id="{6786BDCC-3775-4A78-8C87-0CAC789AD5F6}"/>
              </a:ext>
            </a:extLst>
          </p:cNvPr>
          <p:cNvSpPr>
            <a:spLocks noGrp="1"/>
          </p:cNvSpPr>
          <p:nvPr>
            <p:ph idx="1"/>
          </p:nvPr>
        </p:nvSpPr>
        <p:spPr>
          <a:xfrm>
            <a:off x="590719" y="2330505"/>
            <a:ext cx="4559425" cy="3979585"/>
          </a:xfrm>
        </p:spPr>
        <p:txBody>
          <a:bodyPr vert="horz" lIns="91440" tIns="45720" rIns="91440" bIns="45720" rtlCol="0" anchor="ctr">
            <a:normAutofit/>
          </a:bodyPr>
          <a:lstStyle/>
          <a:p>
            <a:pPr marL="0" indent="0" algn="ctr">
              <a:buNone/>
            </a:pPr>
            <a:r>
              <a:rPr lang="en-US" sz="2000" kern="1200" dirty="0">
                <a:latin typeface="+mn-lt"/>
                <a:ea typeface="+mn-ea"/>
                <a:cs typeface="+mn-cs"/>
              </a:rPr>
              <a:t>Looking at the following photos, which one do you think is the most related to SDG 3 Good Health and Well-being? </a:t>
            </a:r>
          </a:p>
        </p:txBody>
      </p:sp>
      <p:sp>
        <p:nvSpPr>
          <p:cNvPr id="79" name="Rectangle 78">
            <a:extLst>
              <a:ext uri="{FF2B5EF4-FFF2-40B4-BE49-F238E27FC236}">
                <a16:creationId xmlns:a16="http://schemas.microsoft.com/office/drawing/2014/main" xmlns=""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80">
            <a:extLst>
              <a:ext uri="{FF2B5EF4-FFF2-40B4-BE49-F238E27FC236}">
                <a16:creationId xmlns:a16="http://schemas.microsoft.com/office/drawing/2014/main" xmlns=""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World Mental Health Day and SDG 3: Good Health and Well-being – IACD">
            <a:extLst>
              <a:ext uri="{FF2B5EF4-FFF2-40B4-BE49-F238E27FC236}">
                <a16:creationId xmlns:a16="http://schemas.microsoft.com/office/drawing/2014/main" xmlns="" id="{344EA0F7-1E48-484A-ABD1-56B513DE555B}"/>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l="12228" r="4151" b="-1"/>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23356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 name="Rectangle 78">
            <a:extLst>
              <a:ext uri="{FF2B5EF4-FFF2-40B4-BE49-F238E27FC236}">
                <a16:creationId xmlns:a16="http://schemas.microsoft.com/office/drawing/2014/main" xmlns="" id="{F3060C83-F051-4F0E-ABAD-AA0DFC48B2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Freeform: Shape 80">
            <a:extLst>
              <a:ext uri="{FF2B5EF4-FFF2-40B4-BE49-F238E27FC236}">
                <a16:creationId xmlns:a16="http://schemas.microsoft.com/office/drawing/2014/main" xmlns="" id="{83C98ABE-055B-441F-B07E-44F97F083C3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3" name="Rectangle 82">
            <a:extLst>
              <a:ext uri="{FF2B5EF4-FFF2-40B4-BE49-F238E27FC236}">
                <a16:creationId xmlns:a16="http://schemas.microsoft.com/office/drawing/2014/main" xmlns="" id="{29FDB030-9B49-4CED-8CCD-4D99382388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5" name="Rectangle 84">
            <a:extLst>
              <a:ext uri="{FF2B5EF4-FFF2-40B4-BE49-F238E27FC236}">
                <a16:creationId xmlns:a16="http://schemas.microsoft.com/office/drawing/2014/main" xmlns="" id="{3783CA14-24A1-485C-8B30-D6A5D87987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Freeform: Shape 85">
            <a:extLst>
              <a:ext uri="{FF2B5EF4-FFF2-40B4-BE49-F238E27FC236}">
                <a16:creationId xmlns:a16="http://schemas.microsoft.com/office/drawing/2014/main" xmlns="" id="{9A97C86A-04D6-40F7-AE84-31AB43E6A84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8" name="Isosceles Triangle 87">
            <a:extLst>
              <a:ext uri="{FF2B5EF4-FFF2-40B4-BE49-F238E27FC236}">
                <a16:creationId xmlns:a16="http://schemas.microsoft.com/office/drawing/2014/main" xmlns="" id="{FF9F2414-84E8-453E-B1F3-389FDE8192D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0" name="Isosceles Triangle 89">
            <a:extLst>
              <a:ext uri="{FF2B5EF4-FFF2-40B4-BE49-F238E27FC236}">
                <a16:creationId xmlns:a16="http://schemas.microsoft.com/office/drawing/2014/main" xmlns="" id="{3ECA69A1-7536-43AC-85EF-C7106179F5E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10" descr="What Is Meditation?">
            <a:extLst>
              <a:ext uri="{FF2B5EF4-FFF2-40B4-BE49-F238E27FC236}">
                <a16:creationId xmlns:a16="http://schemas.microsoft.com/office/drawing/2014/main" xmlns="" id="{B5760373-4F94-4ED3-A536-55B8E827D2C1}"/>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
          <a:stretch/>
        </p:blipFill>
        <p:spPr bwMode="auto">
          <a:xfrm>
            <a:off x="635000" y="685800"/>
            <a:ext cx="3594100" cy="2120900"/>
          </a:xfrm>
          <a:prstGeom prst="rect">
            <a:avLst/>
          </a:prstGeom>
          <a:extLst>
            <a:ext uri="{909E8E84-426E-40dd-AFC4-6F175D3DCCD1}">
              <a14:hiddenFill xmlns:a14="http://schemas.microsoft.com/office/drawing/2010/main">
                <a:solidFill>
                  <a:srgbClr val="FFFFFF"/>
                </a:solidFill>
              </a14:hiddenFill>
            </a:ext>
          </a:extLst>
        </p:spPr>
      </p:pic>
      <p:pic>
        <p:nvPicPr>
          <p:cNvPr id="18" name="Picture 8" descr="Eco-Grief: Why Climate Change Anxiety is Keeping Us Awake at Night">
            <a:extLst>
              <a:ext uri="{FF2B5EF4-FFF2-40B4-BE49-F238E27FC236}">
                <a16:creationId xmlns:a16="http://schemas.microsoft.com/office/drawing/2014/main" xmlns="" id="{89D670BC-CEFE-4FD4-B050-FB51ECA1D6A3}"/>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5000" y="2882900"/>
            <a:ext cx="3594100" cy="2159000"/>
          </a:xfrm>
          <a:prstGeom prst="rect">
            <a:avLst/>
          </a:prstGeom>
          <a:extLst>
            <a:ext uri="{909E8E84-426E-40dd-AFC4-6F175D3DCCD1}">
              <a14:hiddenFill xmlns:a14="http://schemas.microsoft.com/office/drawing/2010/main">
                <a:solidFill>
                  <a:srgbClr val="FFFFFF"/>
                </a:solidFill>
              </a14:hiddenFill>
            </a:ext>
          </a:extLst>
        </p:spPr>
      </p:pic>
      <p:pic>
        <p:nvPicPr>
          <p:cNvPr id="5" name="Picture 12" descr="What is Whole Food Plant-Based Diet [The Complete Guide] | Nutriplanet">
            <a:extLst>
              <a:ext uri="{FF2B5EF4-FFF2-40B4-BE49-F238E27FC236}">
                <a16:creationId xmlns:a16="http://schemas.microsoft.com/office/drawing/2014/main" xmlns="" id="{923D730A-C38F-4FD6-9C15-0D53F4949520}"/>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35000" y="5105400"/>
            <a:ext cx="3594100" cy="1016000"/>
          </a:xfrm>
          <a:prstGeom prst="rect">
            <a:avLst/>
          </a:prstGeom>
          <a:extLst>
            <a:ext uri="{909E8E84-426E-40dd-AFC4-6F175D3DCCD1}">
              <a14:hiddenFill xmlns:a14="http://schemas.microsoft.com/office/drawing/2010/main">
                <a:solidFill>
                  <a:srgbClr val="FFFFFF"/>
                </a:solidFill>
              </a14:hiddenFill>
            </a:ext>
          </a:extLst>
        </p:spPr>
      </p:pic>
      <p:pic>
        <p:nvPicPr>
          <p:cNvPr id="8" name="Picture 8" descr="Does air pollution cause Alzheimer's disease? - Harvard Health Blog -  Harvard Health Publishing">
            <a:extLst>
              <a:ext uri="{FF2B5EF4-FFF2-40B4-BE49-F238E27FC236}">
                <a16:creationId xmlns:a16="http://schemas.microsoft.com/office/drawing/2014/main" xmlns="" id="{199E9008-A5C1-49A2-95AF-B2AAF0B1DE9C}"/>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4305300" y="685800"/>
            <a:ext cx="3454400" cy="1841500"/>
          </a:xfrm>
          <a:prstGeom prst="rect">
            <a:avLst/>
          </a:prstGeom>
          <a:extLst>
            <a:ext uri="{909E8E84-426E-40dd-AFC4-6F175D3DCCD1}">
              <a14:hiddenFill xmlns:a14="http://schemas.microsoft.com/office/drawing/2010/main">
                <a:solidFill>
                  <a:srgbClr val="FFFFFF"/>
                </a:solidFill>
              </a14:hiddenFill>
            </a:ext>
          </a:extLst>
        </p:spPr>
      </p:pic>
      <p:pic>
        <p:nvPicPr>
          <p:cNvPr id="6" name="Picture 6" descr="Will Hearing From Garment Workers Finally Change Fast Fashion? | TakePart">
            <a:extLst>
              <a:ext uri="{FF2B5EF4-FFF2-40B4-BE49-F238E27FC236}">
                <a16:creationId xmlns:a16="http://schemas.microsoft.com/office/drawing/2014/main" xmlns="" id="{C6757A75-6BAF-4D75-A59C-E31E9BD9E495}"/>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4305300" y="2603500"/>
            <a:ext cx="3454400" cy="1612900"/>
          </a:xfrm>
          <a:prstGeom prst="rect">
            <a:avLst/>
          </a:prstGeom>
          <a:extLst>
            <a:ext uri="{909E8E84-426E-40dd-AFC4-6F175D3DCCD1}">
              <a14:hiddenFill xmlns:a14="http://schemas.microsoft.com/office/drawing/2010/main">
                <a:solidFill>
                  <a:srgbClr val="FFFFFF"/>
                </a:solidFill>
              </a14:hiddenFill>
            </a:ext>
          </a:extLst>
        </p:spPr>
      </p:pic>
      <p:pic>
        <p:nvPicPr>
          <p:cNvPr id="10" name="Picture 2" descr="Browse Articles About Health &amp; Well-being">
            <a:extLst>
              <a:ext uri="{FF2B5EF4-FFF2-40B4-BE49-F238E27FC236}">
                <a16:creationId xmlns:a16="http://schemas.microsoft.com/office/drawing/2014/main" xmlns="" id="{76C13F61-78BD-416B-B597-0131B33DFA4D}"/>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4305300" y="4292600"/>
            <a:ext cx="3454400" cy="1841500"/>
          </a:xfrm>
          <a:prstGeom prst="rect">
            <a:avLst/>
          </a:prstGeom>
          <a:extLst>
            <a:ext uri="{909E8E84-426E-40dd-AFC4-6F175D3DCCD1}">
              <a14:hiddenFill xmlns:a14="http://schemas.microsoft.com/office/drawing/2010/main">
                <a:solidFill>
                  <a:srgbClr val="FFFFFF"/>
                </a:solidFill>
              </a14:hiddenFill>
            </a:ext>
          </a:extLst>
        </p:spPr>
      </p:pic>
      <p:pic>
        <p:nvPicPr>
          <p:cNvPr id="9" name="Picture 14" descr="How going for a walk in the woods can improve your life | Daily Mail Online">
            <a:extLst>
              <a:ext uri="{FF2B5EF4-FFF2-40B4-BE49-F238E27FC236}">
                <a16:creationId xmlns:a16="http://schemas.microsoft.com/office/drawing/2014/main" xmlns="" id="{542CE2DB-5C9E-453C-B3F0-0734D80ECF72}"/>
              </a:ext>
            </a:extLst>
          </p:cNvPr>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7848600" y="685800"/>
            <a:ext cx="3670300" cy="2070100"/>
          </a:xfrm>
          <a:prstGeom prst="rect">
            <a:avLst/>
          </a:prstGeom>
          <a:extLst>
            <a:ext uri="{909E8E84-426E-40dd-AFC4-6F175D3DCCD1}">
              <a14:hiddenFill xmlns:a14="http://schemas.microsoft.com/office/drawing/2010/main">
                <a:solidFill>
                  <a:srgbClr val="FFFFFF"/>
                </a:solidFill>
              </a14:hiddenFill>
            </a:ext>
          </a:extLst>
        </p:spPr>
      </p:pic>
      <p:pic>
        <p:nvPicPr>
          <p:cNvPr id="3" name="Picture 10" descr="Ireland's direct provision system 'a form of internment'">
            <a:extLst>
              <a:ext uri="{FF2B5EF4-FFF2-40B4-BE49-F238E27FC236}">
                <a16:creationId xmlns:a16="http://schemas.microsoft.com/office/drawing/2014/main" xmlns="" id="{76F7CD1C-C3C3-4104-824C-58161183E9AC}"/>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7848600" y="2832100"/>
            <a:ext cx="3670300" cy="1638300"/>
          </a:xfrm>
          <a:prstGeom prst="rect">
            <a:avLst/>
          </a:prstGeom>
          <a:extLst>
            <a:ext uri="{909E8E84-426E-40dd-AFC4-6F175D3DCCD1}">
              <a14:hiddenFill xmlns:a14="http://schemas.microsoft.com/office/drawing/2010/main">
                <a:solidFill>
                  <a:srgbClr val="FFFFFF"/>
                </a:solidFill>
              </a14:hiddenFill>
            </a:ext>
          </a:extLst>
        </p:spPr>
      </p:pic>
      <p:pic>
        <p:nvPicPr>
          <p:cNvPr id="7170" name="Picture 2" descr="Equal marriage: Referendum tactic must be considered - Socialist Party">
            <a:extLst>
              <a:ext uri="{FF2B5EF4-FFF2-40B4-BE49-F238E27FC236}">
                <a16:creationId xmlns:a16="http://schemas.microsoft.com/office/drawing/2014/main" xmlns="" id="{F4DC9404-CF7F-4CDA-B1B4-B318152A5CC9}"/>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r="-3" b="-4"/>
          <a:stretch/>
        </p:blipFill>
        <p:spPr bwMode="auto">
          <a:xfrm>
            <a:off x="7848600" y="4559300"/>
            <a:ext cx="3670300" cy="1574800"/>
          </a:xfrm>
          <a:prstGeom prst="rect">
            <a:avLst/>
          </a:prstGeom>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53368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6F66A575-7835-4400-BEDE-89F2EF0340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5468548" cy="6858000"/>
          </a:xfrm>
          <a:prstGeom prst="rect">
            <a:avLst/>
          </a:prstGeom>
          <a:solidFill>
            <a:srgbClr val="486A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70E83041-4EDC-441B-956F-352B133CB0D4}"/>
              </a:ext>
            </a:extLst>
          </p:cNvPr>
          <p:cNvSpPr>
            <a:spLocks noGrp="1"/>
          </p:cNvSpPr>
          <p:nvPr>
            <p:ph type="title"/>
          </p:nvPr>
        </p:nvSpPr>
        <p:spPr>
          <a:xfrm>
            <a:off x="621629" y="640080"/>
            <a:ext cx="4225290" cy="5578816"/>
          </a:xfrm>
        </p:spPr>
        <p:txBody>
          <a:bodyPr vert="horz" lIns="91440" tIns="45720" rIns="91440" bIns="45720" rtlCol="0" anchor="ctr">
            <a:normAutofit/>
          </a:bodyPr>
          <a:lstStyle/>
          <a:p>
            <a:pPr algn="ctr"/>
            <a:r>
              <a:rPr lang="en-US" dirty="0">
                <a:solidFill>
                  <a:srgbClr val="FFFFFF"/>
                </a:solidFill>
              </a:rPr>
              <a:t>Is your photo helpful or harmful to well-being?</a:t>
            </a:r>
          </a:p>
        </p:txBody>
      </p:sp>
      <p:pic>
        <p:nvPicPr>
          <p:cNvPr id="5" name="Content Placeholder 4" descr="Icon&#10;&#10;Description automatically generated">
            <a:extLst>
              <a:ext uri="{FF2B5EF4-FFF2-40B4-BE49-F238E27FC236}">
                <a16:creationId xmlns:a16="http://schemas.microsoft.com/office/drawing/2014/main" xmlns="" id="{EE39C39C-6EF9-426B-8FD7-A09CDA7FA2BC}"/>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b="-2"/>
          <a:stretch/>
        </p:blipFill>
        <p:spPr>
          <a:xfrm>
            <a:off x="6096000" y="640080"/>
            <a:ext cx="5459470" cy="5578816"/>
          </a:xfrm>
          <a:prstGeom prst="rect">
            <a:avLst/>
          </a:prstGeom>
        </p:spPr>
      </p:pic>
    </p:spTree>
    <p:extLst>
      <p:ext uri="{BB962C8B-B14F-4D97-AF65-F5344CB8AC3E}">
        <p14:creationId xmlns:p14="http://schemas.microsoft.com/office/powerpoint/2010/main" val="629742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Graphical user interface, application, website&#10;&#10;Description automatically generated">
            <a:extLst>
              <a:ext uri="{FF2B5EF4-FFF2-40B4-BE49-F238E27FC236}">
                <a16:creationId xmlns:a16="http://schemas.microsoft.com/office/drawing/2014/main" xmlns="" id="{A2899525-131C-4C10-9AA0-45E7AE44BBDA}"/>
              </a:ext>
            </a:extLst>
          </p:cNvPr>
          <p:cNvPicPr>
            <a:picLocks noGrp="1" noChangeAspect="1"/>
          </p:cNvPicPr>
          <p:nvPr>
            <p:ph sz="half" idx="2"/>
          </p:nvPr>
        </p:nvPicPr>
        <p:blipFill rotWithShape="1">
          <a:blip r:embed="rId2">
            <a:extLst>
              <a:ext uri="{28A0092B-C50C-407E-A947-70E740481C1C}">
                <a14:useLocalDpi xmlns:a14="http://schemas.microsoft.com/office/drawing/2010/main"/>
              </a:ext>
            </a:extLst>
          </a:blip>
          <a:srcRect/>
          <a:stretch/>
        </p:blipFill>
        <p:spPr>
          <a:xfrm>
            <a:off x="20" y="10"/>
            <a:ext cx="12191980" cy="6857990"/>
          </a:xfrm>
          <a:prstGeom prst="rect">
            <a:avLst/>
          </a:prstGeom>
        </p:spPr>
      </p:pic>
      <p:sp>
        <p:nvSpPr>
          <p:cNvPr id="2" name="Title 1">
            <a:extLst>
              <a:ext uri="{FF2B5EF4-FFF2-40B4-BE49-F238E27FC236}">
                <a16:creationId xmlns:a16="http://schemas.microsoft.com/office/drawing/2014/main" xmlns="" id="{248A5864-FD41-4C68-92EE-CA6AC99DE276}"/>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Climate Change Food Calculator </a:t>
            </a:r>
          </a:p>
        </p:txBody>
      </p:sp>
    </p:spTree>
    <p:extLst>
      <p:ext uri="{BB962C8B-B14F-4D97-AF65-F5344CB8AC3E}">
        <p14:creationId xmlns:p14="http://schemas.microsoft.com/office/powerpoint/2010/main" val="3427109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xmlns="" id="{3B47FC9C-2ED3-4100-A4EF-E8CDFEE106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098" name="Picture 2" descr="What do you call the disease caused by the novel coronavirus? Covid-19">
            <a:extLst>
              <a:ext uri="{FF2B5EF4-FFF2-40B4-BE49-F238E27FC236}">
                <a16:creationId xmlns:a16="http://schemas.microsoft.com/office/drawing/2014/main" xmlns="" id="{5B9B8A8E-F533-4016-86AF-5A327BAAFFD7}"/>
              </a:ext>
            </a:extLst>
          </p:cNvPr>
          <p:cNvPicPr>
            <a:picLocks noGrp="1" noChangeAspect="1" noChangeArrowheads="1"/>
          </p:cNvPicPr>
          <p:nvPr>
            <p:ph sz="half" idx="1"/>
          </p:nvPr>
        </p:nvPicPr>
        <p:blipFill>
          <a:blip r:embed="rId3" cstate="email">
            <a:extLst>
              <a:ext uri="{28A0092B-C50C-407E-A947-70E740481C1C}">
                <a14:useLocalDpi xmlns:a14="http://schemas.microsoft.com/office/drawing/2010/main"/>
              </a:ext>
            </a:extLst>
          </a:blip>
          <a:srcRect/>
          <a:stretch>
            <a:fillRect/>
          </a:stretch>
        </p:blipFill>
        <p:spPr bwMode="auto">
          <a:xfrm>
            <a:off x="1422400" y="546100"/>
            <a:ext cx="4622800" cy="4622800"/>
          </a:xfrm>
          <a:prstGeom prst="rect">
            <a:avLst/>
          </a:prstGeom>
          <a:extLst>
            <a:ext uri="{909E8E84-426E-40dd-AFC4-6F175D3DCCD1}">
              <a14:hiddenFill xmlns:a14="http://schemas.microsoft.com/office/drawing/2010/main">
                <a:solidFill>
                  <a:srgbClr val="FFFFFF"/>
                </a:solidFill>
              </a14:hiddenFill>
            </a:ext>
          </a:extLst>
        </p:spPr>
      </p:pic>
      <p:pic>
        <p:nvPicPr>
          <p:cNvPr id="4100" name="Picture 4" descr="Earth globe — Stock Photo © Shtanzman #11557662">
            <a:extLst>
              <a:ext uri="{FF2B5EF4-FFF2-40B4-BE49-F238E27FC236}">
                <a16:creationId xmlns:a16="http://schemas.microsoft.com/office/drawing/2014/main" xmlns="" id="{04FB0F2B-582A-48CC-94DE-11EAD650533D}"/>
              </a:ext>
            </a:extLst>
          </p:cNvPr>
          <p:cNvPicPr>
            <a:picLocks noGrp="1" noChangeAspect="1" noChangeArrowheads="1"/>
          </p:cNvPicPr>
          <p:nvPr>
            <p:ph sz="half" idx="2"/>
          </p:nvPr>
        </p:nvPicPr>
        <p:blipFill>
          <a:blip r:embed="rId4">
            <a:extLst>
              <a:ext uri="{28A0092B-C50C-407E-A947-70E740481C1C}">
                <a14:useLocalDpi xmlns:a14="http://schemas.microsoft.com/office/drawing/2010/main"/>
              </a:ext>
            </a:extLst>
          </a:blip>
          <a:srcRect/>
          <a:stretch>
            <a:fillRect/>
          </a:stretch>
        </p:blipFill>
        <p:spPr bwMode="auto">
          <a:xfrm>
            <a:off x="6108700" y="546100"/>
            <a:ext cx="4622800" cy="4622800"/>
          </a:xfrm>
          <a:prstGeom prst="rect">
            <a:avLst/>
          </a:prstGeom>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xmlns="" id="{453EC3B8-45CC-4A5A-B2C2-84C6405E030B}"/>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4800" b="1" kern="1200" dirty="0">
                <a:solidFill>
                  <a:schemeClr val="tx1"/>
                </a:solidFill>
                <a:latin typeface="+mj-lt"/>
                <a:ea typeface="+mj-ea"/>
                <a:cs typeface="+mj-cs"/>
              </a:rPr>
              <a:t>Covid 19 and our relationship with nature </a:t>
            </a:r>
          </a:p>
        </p:txBody>
      </p:sp>
    </p:spTree>
    <p:extLst>
      <p:ext uri="{BB962C8B-B14F-4D97-AF65-F5344CB8AC3E}">
        <p14:creationId xmlns:p14="http://schemas.microsoft.com/office/powerpoint/2010/main" val="2925315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xmlns="" id="{201CC55D-ED54-4C5C-95E6-10947BD1103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4B80893B-3389-404E-8AEF-5AED76C1A70B}"/>
              </a:ext>
            </a:extLst>
          </p:cNvPr>
          <p:cNvSpPr>
            <a:spLocks noGrp="1"/>
          </p:cNvSpPr>
          <p:nvPr>
            <p:ph type="title"/>
          </p:nvPr>
        </p:nvSpPr>
        <p:spPr>
          <a:xfrm>
            <a:off x="589560" y="856180"/>
            <a:ext cx="4560584" cy="1128068"/>
          </a:xfrm>
        </p:spPr>
        <p:txBody>
          <a:bodyPr vert="horz" lIns="91440" tIns="45720" rIns="91440" bIns="45720" rtlCol="0" anchor="ctr">
            <a:normAutofit/>
          </a:bodyPr>
          <a:lstStyle/>
          <a:p>
            <a:pPr algn="ctr"/>
            <a:r>
              <a:rPr lang="en-US" sz="3700" b="1" i="0" dirty="0">
                <a:effectLst/>
              </a:rPr>
              <a:t>Nature is our life-support system.</a:t>
            </a:r>
            <a:endParaRPr lang="en-US" sz="3700" b="1" dirty="0"/>
          </a:p>
        </p:txBody>
      </p:sp>
      <p:grpSp>
        <p:nvGrpSpPr>
          <p:cNvPr id="23" name="Group 22">
            <a:extLst>
              <a:ext uri="{FF2B5EF4-FFF2-40B4-BE49-F238E27FC236}">
                <a16:creationId xmlns:a16="http://schemas.microsoft.com/office/drawing/2014/main" xmlns="" id="{1DE889C7-FAD6-4397-98E2-05D50348445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0" y="1083484"/>
            <a:ext cx="355196" cy="673460"/>
            <a:chOff x="0" y="823811"/>
            <a:chExt cx="355196" cy="673460"/>
          </a:xfrm>
        </p:grpSpPr>
        <p:sp>
          <p:nvSpPr>
            <p:cNvPr id="24" name="Rectangle 23">
              <a:extLst>
                <a:ext uri="{FF2B5EF4-FFF2-40B4-BE49-F238E27FC236}">
                  <a16:creationId xmlns:a16="http://schemas.microsoft.com/office/drawing/2014/main" xmlns="" id="{F399A70F-F8CD-4992-9EF5-6CF15472E73F}"/>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xmlns="" id="{48F4FEDC-6D80-458C-A665-075D9B9500FD}"/>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7" name="Rectangle 26">
            <a:extLst>
              <a:ext uri="{FF2B5EF4-FFF2-40B4-BE49-F238E27FC236}">
                <a16:creationId xmlns:a16="http://schemas.microsoft.com/office/drawing/2014/main" xmlns="" id="{3873B707-463F-40B0-8227-E8CC6C67EB2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xmlns="" id="{D842D7C8-C09C-4ABF-949A-034705DA46D9}"/>
              </a:ext>
            </a:extLst>
          </p:cNvPr>
          <p:cNvSpPr>
            <a:spLocks noGrp="1"/>
          </p:cNvSpPr>
          <p:nvPr>
            <p:ph sz="half" idx="1"/>
          </p:nvPr>
        </p:nvSpPr>
        <p:spPr>
          <a:xfrm>
            <a:off x="590719" y="2330505"/>
            <a:ext cx="4559425" cy="3979585"/>
          </a:xfrm>
        </p:spPr>
        <p:txBody>
          <a:bodyPr vert="horz" lIns="91440" tIns="45720" rIns="91440" bIns="45720" rtlCol="0" anchor="ctr">
            <a:normAutofit lnSpcReduction="10000"/>
          </a:bodyPr>
          <a:lstStyle/>
          <a:p>
            <a:r>
              <a:rPr lang="en-US" sz="1800" b="0" i="0" dirty="0">
                <a:effectLst/>
              </a:rPr>
              <a:t>The transmission of zoonotic diseases from animals to humans has long been recognized as a serious threat by global health experts. </a:t>
            </a:r>
          </a:p>
          <a:p>
            <a:r>
              <a:rPr lang="en-US" sz="1800" b="0" i="0" dirty="0">
                <a:effectLst/>
              </a:rPr>
              <a:t>Studies show that</a:t>
            </a:r>
            <a:r>
              <a:rPr lang="en-US" sz="1800" b="0" i="0" u="none" strike="noStrike" dirty="0">
                <a:effectLst/>
                <a:hlinkClick r:id="rId3">
                  <a:extLst>
                    <a:ext uri="{A12FA001-AC4F-418D-AE19-62706E023703}">
                      <ahyp:hlinkClr xmlns:ahyp="http://schemas.microsoft.com/office/drawing/2018/hyperlinkcolor" xmlns="" val="tx"/>
                    </a:ext>
                  </a:extLst>
                </a:hlinkClick>
              </a:rPr>
              <a:t> 75% of all emerging diseases</a:t>
            </a:r>
            <a:r>
              <a:rPr lang="en-US" sz="1800" b="0" i="0" dirty="0">
                <a:effectLst/>
              </a:rPr>
              <a:t> come from wildlife, with recent years witnessing the emergence of SARS (from civet cats) and MERS (from dromedary camels). To help curb future pandemics, we must greatly reduce the opportunities for viruses to jump from animals to people.</a:t>
            </a:r>
          </a:p>
          <a:p>
            <a:r>
              <a:rPr lang="en-GB" sz="1800" b="0" i="0" dirty="0">
                <a:effectLst/>
              </a:rPr>
              <a:t> It is crucial that we rebalance our relationship with nature to secure a sustainable future for people and the planet.</a:t>
            </a:r>
            <a:endParaRPr lang="en-US" sz="1800" dirty="0"/>
          </a:p>
        </p:txBody>
      </p:sp>
      <p:sp>
        <p:nvSpPr>
          <p:cNvPr id="29" name="Rectangle 28">
            <a:extLst>
              <a:ext uri="{FF2B5EF4-FFF2-40B4-BE49-F238E27FC236}">
                <a16:creationId xmlns:a16="http://schemas.microsoft.com/office/drawing/2014/main" xmlns="" id="{C13237C8-E62C-4F0D-A318-BD6FB6C2D13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Rectangle 30">
            <a:extLst>
              <a:ext uri="{FF2B5EF4-FFF2-40B4-BE49-F238E27FC236}">
                <a16:creationId xmlns:a16="http://schemas.microsoft.com/office/drawing/2014/main" xmlns="" id="{19C9EAEA-39D0-4B0E-A0EB-51E7B26740B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Picture 4" descr="How coronavirus might change farming | All media content | DW | 24.06.2020">
            <a:extLst>
              <a:ext uri="{FF2B5EF4-FFF2-40B4-BE49-F238E27FC236}">
                <a16:creationId xmlns:a16="http://schemas.microsoft.com/office/drawing/2014/main" xmlns="" id="{194D68C1-CEB3-4854-A806-EF9BECFBFD27}"/>
              </a:ext>
            </a:extLst>
          </p:cNvPr>
          <p:cNvPicPr>
            <a:picLocks noGrp="1" noChangeAspect="1" noChangeArrowheads="1"/>
          </p:cNvPicPr>
          <p:nvPr>
            <p:ph sz="half" idx="2"/>
          </p:nvPr>
        </p:nvPicPr>
        <p:blipFill rotWithShape="1">
          <a:blip r:embed="rId4" cstate="email">
            <a:extLst>
              <a:ext uri="{28A0092B-C50C-407E-A947-70E740481C1C}">
                <a14:useLocalDpi xmlns:a14="http://schemas.microsoft.com/office/drawing/2010/main"/>
              </a:ext>
            </a:extLst>
          </a:blip>
          <a:srcRect/>
          <a:stretch/>
        </p:blipFill>
        <p:spPr bwMode="auto">
          <a:xfrm>
            <a:off x="5977788" y="799352"/>
            <a:ext cx="5425410" cy="52592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679169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A4AC5506-6312-4701-8D3C-40187889A94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A4DC78F0-3758-4040-BDC3-F78B738994D4}"/>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b="1" kern="1200" dirty="0">
                <a:solidFill>
                  <a:schemeClr val="bg1"/>
                </a:solidFill>
                <a:latin typeface="+mj-lt"/>
                <a:ea typeface="+mj-ea"/>
                <a:cs typeface="+mj-cs"/>
              </a:rPr>
              <a:t>Conscious Consumerism </a:t>
            </a:r>
          </a:p>
        </p:txBody>
      </p:sp>
      <p:pic>
        <p:nvPicPr>
          <p:cNvPr id="5" name="Online Media 4" title="The Dawn of Capitalism">
            <a:hlinkClick r:id="" action="ppaction://media"/>
            <a:extLst>
              <a:ext uri="{FF2B5EF4-FFF2-40B4-BE49-F238E27FC236}">
                <a16:creationId xmlns:a16="http://schemas.microsoft.com/office/drawing/2014/main" xmlns="" id="{9AD12E21-0FB9-4B72-8BF9-16DE364DB549}"/>
              </a:ext>
            </a:extLst>
          </p:cNvPr>
          <p:cNvPicPr>
            <a:picLocks noGrp="1" noRot="1" noChangeAspect="1"/>
          </p:cNvPicPr>
          <p:nvPr>
            <p:ph sz="half" idx="2"/>
            <a:videoFile r:link="rId1"/>
            <p:extLst>
              <p:ext uri="{DAA4B4D4-6D71-4841-9C94-3DE7FCFB9230}">
                <p14:media xmlns:p14="http://schemas.microsoft.com/office/powerpoint/2010/main" r:link="rId2"/>
              </p:ext>
            </p:extLst>
          </p:nvPr>
        </p:nvPicPr>
        <p:blipFill>
          <a:blip r:embed="rId5"/>
          <a:stretch>
            <a:fillRect/>
          </a:stretch>
        </p:blipFill>
        <p:spPr>
          <a:xfrm>
            <a:off x="2190045" y="1675227"/>
            <a:ext cx="7811909" cy="4394199"/>
          </a:xfrm>
          <a:prstGeom prst="rect">
            <a:avLst/>
          </a:prstGeom>
        </p:spPr>
      </p:pic>
    </p:spTree>
    <p:extLst>
      <p:ext uri="{BB962C8B-B14F-4D97-AF65-F5344CB8AC3E}">
        <p14:creationId xmlns:p14="http://schemas.microsoft.com/office/powerpoint/2010/main" val="146122793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5" name="Rectangle 134">
            <a:extLst>
              <a:ext uri="{FF2B5EF4-FFF2-40B4-BE49-F238E27FC236}">
                <a16:creationId xmlns:a16="http://schemas.microsoft.com/office/drawing/2014/main" xmlns="" id="{4038CB10-1F5C-4D54-9DF7-12586DE5B00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27546" y="321732"/>
            <a:ext cx="7058307" cy="1964266"/>
          </a:xfrm>
          <a:prstGeom prst="rect">
            <a:avLst/>
          </a:pr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xmlns="" id="{10BC2557-3B3F-4033-BA6C-818BE8EA9395}"/>
              </a:ext>
            </a:extLst>
          </p:cNvPr>
          <p:cNvSpPr>
            <a:spLocks noGrp="1"/>
          </p:cNvSpPr>
          <p:nvPr>
            <p:ph type="title"/>
          </p:nvPr>
        </p:nvSpPr>
        <p:spPr>
          <a:xfrm>
            <a:off x="524256" y="491260"/>
            <a:ext cx="6594189" cy="1625210"/>
          </a:xfrm>
        </p:spPr>
        <p:txBody>
          <a:bodyPr vert="horz" lIns="91440" tIns="45720" rIns="91440" bIns="45720" rtlCol="0" anchor="ctr">
            <a:normAutofit/>
          </a:bodyPr>
          <a:lstStyle/>
          <a:p>
            <a:r>
              <a:rPr lang="en-US" b="1" dirty="0">
                <a:solidFill>
                  <a:srgbClr val="FFFFFF"/>
                </a:solidFill>
              </a:rPr>
              <a:t>Minimalism </a:t>
            </a:r>
          </a:p>
        </p:txBody>
      </p:sp>
      <p:pic>
        <p:nvPicPr>
          <p:cNvPr id="3074" name="Picture 2" descr="What is Minimalism? A Brief Look at Why Less is More">
            <a:extLst>
              <a:ext uri="{FF2B5EF4-FFF2-40B4-BE49-F238E27FC236}">
                <a16:creationId xmlns:a16="http://schemas.microsoft.com/office/drawing/2014/main" xmlns="" id="{7D1DF2DD-0068-4CAE-9A6A-3851E2BF351C}"/>
              </a:ext>
            </a:extLst>
          </p:cNvPr>
          <p:cNvPicPr>
            <a:picLocks noGrp="1" noChangeAspect="1" noChangeArrowheads="1"/>
          </p:cNvPicPr>
          <p:nvPr>
            <p:ph sz="half" idx="2"/>
          </p:nvPr>
        </p:nvPicPr>
        <p:blipFill rotWithShape="1">
          <a:blip r:embed="rId3" cstate="email">
            <a:extLst>
              <a:ext uri="{28A0092B-C50C-407E-A947-70E740481C1C}">
                <a14:useLocalDpi xmlns:a14="http://schemas.microsoft.com/office/drawing/2010/main"/>
              </a:ext>
            </a:extLst>
          </a:blip>
          <a:srcRect b="-2"/>
          <a:stretch/>
        </p:blipFill>
        <p:spPr bwMode="auto">
          <a:xfrm>
            <a:off x="327547" y="2454903"/>
            <a:ext cx="7058306" cy="4080254"/>
          </a:xfrm>
          <a:prstGeom prst="rect">
            <a:avLst/>
          </a:prstGeom>
          <a:noFill/>
          <a:extLst>
            <a:ext uri="{909E8E84-426E-40dd-AFC4-6F175D3DCCD1}">
              <a14:hiddenFill xmlns:a14="http://schemas.microsoft.com/office/drawing/2010/main">
                <a:solidFill>
                  <a:srgbClr val="FFFFFF"/>
                </a:solidFill>
              </a14:hiddenFill>
            </a:ext>
          </a:extLst>
        </p:spPr>
      </p:pic>
      <p:sp>
        <p:nvSpPr>
          <p:cNvPr id="137" name="Rectangle 136">
            <a:extLst>
              <a:ext uri="{FF2B5EF4-FFF2-40B4-BE49-F238E27FC236}">
                <a16:creationId xmlns:a16="http://schemas.microsoft.com/office/drawing/2014/main" xmlns="" id="{73ED6512-6858-4552-B699-9A97FE9A4EA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2BCF18CC-C957-4EFD-9F9A-C81724433DD4}"/>
              </a:ext>
            </a:extLst>
          </p:cNvPr>
          <p:cNvSpPr>
            <a:spLocks noGrp="1"/>
          </p:cNvSpPr>
          <p:nvPr>
            <p:ph sz="half" idx="1"/>
          </p:nvPr>
        </p:nvSpPr>
        <p:spPr>
          <a:xfrm>
            <a:off x="8029319" y="917725"/>
            <a:ext cx="3424739" cy="4852362"/>
          </a:xfrm>
        </p:spPr>
        <p:txBody>
          <a:bodyPr vert="horz" lIns="91440" tIns="45720" rIns="91440" bIns="45720" rtlCol="0" anchor="ctr">
            <a:normAutofit/>
          </a:bodyPr>
          <a:lstStyle/>
          <a:p>
            <a:endParaRPr lang="en-US" sz="2000" b="0" i="1" u="none" strike="noStrike" dirty="0">
              <a:solidFill>
                <a:srgbClr val="FFFFFF"/>
              </a:solidFill>
              <a:effectLst/>
            </a:endParaRPr>
          </a:p>
          <a:p>
            <a:r>
              <a:rPr lang="en-US" sz="2000" dirty="0">
                <a:solidFill>
                  <a:srgbClr val="FFFFFF"/>
                </a:solidFill>
              </a:rPr>
              <a:t>Minimalism is not about having less: it’s about making time for what really matters</a:t>
            </a:r>
          </a:p>
          <a:p>
            <a:r>
              <a:rPr lang="en-US" sz="2000" dirty="0">
                <a:solidFill>
                  <a:srgbClr val="FFFFFF"/>
                </a:solidFill>
              </a:rPr>
              <a:t>M</a:t>
            </a:r>
            <a:r>
              <a:rPr lang="en-US" sz="2000" b="0" u="none" strike="noStrike" dirty="0">
                <a:solidFill>
                  <a:srgbClr val="FFFFFF"/>
                </a:solidFill>
                <a:effectLst/>
              </a:rPr>
              <a:t>inimalism has been shown to... save time, reduce overwhelm, increase energy, reduce worry and financial insecurity, reduce overstimulation, reduce feelings of guilt, comparison, and decision fatigue.</a:t>
            </a:r>
          </a:p>
          <a:p>
            <a:endParaRPr lang="en-US" sz="2000" dirty="0">
              <a:solidFill>
                <a:srgbClr val="FFFFFF"/>
              </a:solidFill>
            </a:endParaRPr>
          </a:p>
        </p:txBody>
      </p:sp>
    </p:spTree>
    <p:extLst>
      <p:ext uri="{BB962C8B-B14F-4D97-AF65-F5344CB8AC3E}">
        <p14:creationId xmlns:p14="http://schemas.microsoft.com/office/powerpoint/2010/main" val="3603896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A0DA36-1AD0-401C-B468-BA2D320691BA}"/>
              </a:ext>
            </a:extLst>
          </p:cNvPr>
          <p:cNvSpPr>
            <a:spLocks noGrp="1"/>
          </p:cNvSpPr>
          <p:nvPr>
            <p:ph type="title"/>
          </p:nvPr>
        </p:nvSpPr>
        <p:spPr>
          <a:xfrm>
            <a:off x="481013" y="3752849"/>
            <a:ext cx="3290887" cy="2452687"/>
          </a:xfrm>
        </p:spPr>
        <p:txBody>
          <a:bodyPr anchor="ctr">
            <a:normAutofit/>
          </a:bodyPr>
          <a:lstStyle/>
          <a:p>
            <a:pPr algn="ctr"/>
            <a:r>
              <a:rPr lang="en-IE" sz="3600" b="1" dirty="0"/>
              <a:t>What are we measuring in society? </a:t>
            </a:r>
          </a:p>
        </p:txBody>
      </p:sp>
      <p:pic>
        <p:nvPicPr>
          <p:cNvPr id="1026" name="Picture 2">
            <a:extLst>
              <a:ext uri="{FF2B5EF4-FFF2-40B4-BE49-F238E27FC236}">
                <a16:creationId xmlns:a16="http://schemas.microsoft.com/office/drawing/2014/main" xmlns="" id="{8891D1CB-2A5C-4C72-9EEB-D9104E12EA04}"/>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xmlns="" id="{6EED9714-8DB2-4492-9F31-3DA6F3500267}"/>
              </a:ext>
            </a:extLst>
          </p:cNvPr>
          <p:cNvSpPr>
            <a:spLocks noGrp="1"/>
          </p:cNvSpPr>
          <p:nvPr>
            <p:ph idx="1"/>
          </p:nvPr>
        </p:nvSpPr>
        <p:spPr>
          <a:xfrm>
            <a:off x="4223982" y="3752850"/>
            <a:ext cx="7485413" cy="2452687"/>
          </a:xfrm>
        </p:spPr>
        <p:txBody>
          <a:bodyPr anchor="ctr">
            <a:normAutofit fontScale="92500" lnSpcReduction="10000"/>
          </a:bodyPr>
          <a:lstStyle/>
          <a:p>
            <a:pPr marL="0" indent="0">
              <a:buNone/>
            </a:pPr>
            <a:r>
              <a:rPr lang="en-IE" sz="1800" dirty="0"/>
              <a:t>While a lot of people assume health and well-being are correlated with wealth or the  absence of poverty it is obvious that high GDP does not necessarily mean health. </a:t>
            </a:r>
          </a:p>
          <a:p>
            <a:pPr marL="0" indent="0">
              <a:buNone/>
            </a:pPr>
            <a:r>
              <a:rPr lang="en-GB" sz="1800" dirty="0"/>
              <a:t>Fo</a:t>
            </a:r>
            <a:r>
              <a:rPr lang="en-GB" sz="1800" b="0" i="0" dirty="0">
                <a:effectLst/>
              </a:rPr>
              <a:t>cusing exclusively on GDP and economics to measure development ignores the negative effects of economic growth on society, such as climate change and income inequality. </a:t>
            </a:r>
          </a:p>
          <a:p>
            <a:pPr marL="0" indent="0">
              <a:buNone/>
            </a:pPr>
            <a:r>
              <a:rPr lang="en-GB" sz="1800" dirty="0"/>
              <a:t>In order to see how well society is actually doing it is important to look at things such as The World Happiness Report. </a:t>
            </a:r>
            <a:endParaRPr lang="en-GB" sz="1800" b="0" i="0" dirty="0">
              <a:effectLst/>
            </a:endParaRPr>
          </a:p>
          <a:p>
            <a:pPr marL="0" indent="0">
              <a:buNone/>
            </a:pPr>
            <a:r>
              <a:rPr lang="en-GB" sz="1800" dirty="0"/>
              <a:t>It prompts the question how am I  measuring my own success? </a:t>
            </a:r>
            <a:endParaRPr lang="en-IE" sz="1800" dirty="0"/>
          </a:p>
        </p:txBody>
      </p:sp>
    </p:spTree>
    <p:extLst>
      <p:ext uri="{BB962C8B-B14F-4D97-AF65-F5344CB8AC3E}">
        <p14:creationId xmlns:p14="http://schemas.microsoft.com/office/powerpoint/2010/main" val="4891154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2" name="Rectangle 70">
            <a:extLst>
              <a:ext uri="{FF2B5EF4-FFF2-40B4-BE49-F238E27FC236}">
                <a16:creationId xmlns:a16="http://schemas.microsoft.com/office/drawing/2014/main" xmlns="" id="{0E2F58BF-12E5-4B5A-AD25-4DAAA2742A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46C78786-BB73-4919-83A7-9C8FD621A81A}"/>
              </a:ext>
            </a:extLst>
          </p:cNvPr>
          <p:cNvSpPr>
            <a:spLocks noGrp="1"/>
          </p:cNvSpPr>
          <p:nvPr>
            <p:ph type="title"/>
          </p:nvPr>
        </p:nvSpPr>
        <p:spPr>
          <a:xfrm>
            <a:off x="477981" y="1122363"/>
            <a:ext cx="4023360" cy="3204134"/>
          </a:xfrm>
        </p:spPr>
        <p:txBody>
          <a:bodyPr vert="horz" lIns="91440" tIns="45720" rIns="91440" bIns="45720" rtlCol="0" anchor="b">
            <a:normAutofit/>
          </a:bodyPr>
          <a:lstStyle/>
          <a:p>
            <a:pPr algn="ctr"/>
            <a:r>
              <a:rPr lang="en-US" sz="4800" b="1" dirty="0"/>
              <a:t>Gratitude</a:t>
            </a:r>
            <a:r>
              <a:rPr lang="en-US" sz="4800" dirty="0"/>
              <a:t> </a:t>
            </a:r>
          </a:p>
        </p:txBody>
      </p:sp>
      <p:sp>
        <p:nvSpPr>
          <p:cNvPr id="4103" name="Rectangle 72">
            <a:extLst>
              <a:ext uri="{FF2B5EF4-FFF2-40B4-BE49-F238E27FC236}">
                <a16:creationId xmlns:a16="http://schemas.microsoft.com/office/drawing/2014/main" xmlns="" id="{AF2F604E-43BE-4DC3-B983-E07152336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4104" name="Rectangle 74">
            <a:extLst>
              <a:ext uri="{FF2B5EF4-FFF2-40B4-BE49-F238E27FC236}">
                <a16:creationId xmlns:a16="http://schemas.microsoft.com/office/drawing/2014/main" xmlns=""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pic>
        <p:nvPicPr>
          <p:cNvPr id="4098" name="Picture 2" descr="Seven Ways to Cultivate Gratitude — Mindsoother Therapy Center">
            <a:extLst>
              <a:ext uri="{FF2B5EF4-FFF2-40B4-BE49-F238E27FC236}">
                <a16:creationId xmlns:a16="http://schemas.microsoft.com/office/drawing/2014/main" xmlns="" id="{DDEA57AE-0FFB-4BA7-B44C-624FFB0FA05A}"/>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4868487" y="10"/>
            <a:ext cx="7323513" cy="68579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87274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xmlns="" id="{0E2F58BF-12E5-4B5A-AD25-4DAAA2742A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2C5ADC8D-4A82-4815-82BF-69A2B5F4F558}"/>
              </a:ext>
            </a:extLst>
          </p:cNvPr>
          <p:cNvSpPr>
            <a:spLocks noGrp="1"/>
          </p:cNvSpPr>
          <p:nvPr>
            <p:ph type="title"/>
          </p:nvPr>
        </p:nvSpPr>
        <p:spPr>
          <a:xfrm>
            <a:off x="477981" y="1122363"/>
            <a:ext cx="4023360" cy="3204134"/>
          </a:xfrm>
        </p:spPr>
        <p:txBody>
          <a:bodyPr vert="horz" lIns="91440" tIns="45720" rIns="91440" bIns="45720" rtlCol="0" anchor="b">
            <a:normAutofit/>
          </a:bodyPr>
          <a:lstStyle/>
          <a:p>
            <a:pPr algn="ctr">
              <a:spcAft>
                <a:spcPts val="0"/>
              </a:spcAft>
            </a:pPr>
            <a:r>
              <a:rPr lang="en-US" sz="3700" b="1" dirty="0"/>
              <a:t>From this workshop a</a:t>
            </a:r>
            <a:r>
              <a:rPr lang="en-US" sz="3700" b="1" i="0" u="none" strike="noStrike" dirty="0">
                <a:effectLst/>
              </a:rPr>
              <a:t>re there any new coping mechanisms </a:t>
            </a:r>
            <a:r>
              <a:rPr lang="en-US" sz="3700" b="1" dirty="0"/>
              <a:t>you would use</a:t>
            </a:r>
            <a:r>
              <a:rPr lang="en-US" sz="3700" b="1" i="0" u="none" strike="noStrike" dirty="0">
                <a:effectLst/>
              </a:rPr>
              <a:t>?</a:t>
            </a:r>
            <a:r>
              <a:rPr lang="en-US" sz="3700" b="1" dirty="0">
                <a:effectLst/>
              </a:rPr>
              <a:t/>
            </a:r>
            <a:br>
              <a:rPr lang="en-US" sz="3700" b="1" dirty="0">
                <a:effectLst/>
              </a:rPr>
            </a:br>
            <a:r>
              <a:rPr lang="en-US" sz="3700" b="1" dirty="0"/>
              <a:t/>
            </a:r>
            <a:br>
              <a:rPr lang="en-US" sz="3700" b="1" dirty="0"/>
            </a:br>
            <a:endParaRPr lang="en-US" sz="3700" b="1" dirty="0"/>
          </a:p>
        </p:txBody>
      </p:sp>
      <p:sp>
        <p:nvSpPr>
          <p:cNvPr id="23" name="Rectangle 22">
            <a:extLst>
              <a:ext uri="{FF2B5EF4-FFF2-40B4-BE49-F238E27FC236}">
                <a16:creationId xmlns:a16="http://schemas.microsoft.com/office/drawing/2014/main" xmlns="" id="{AF2F604E-43BE-4DC3-B983-E07152336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5" name="Rectangle 24">
            <a:extLst>
              <a:ext uri="{FF2B5EF4-FFF2-40B4-BE49-F238E27FC236}">
                <a16:creationId xmlns:a16="http://schemas.microsoft.com/office/drawing/2014/main" xmlns=""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81029" y="4546920"/>
            <a:ext cx="40233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pic>
        <p:nvPicPr>
          <p:cNvPr id="3" name="Picture 2" descr="Logo&#10;&#10;Description automatically generated">
            <a:extLst>
              <a:ext uri="{FF2B5EF4-FFF2-40B4-BE49-F238E27FC236}">
                <a16:creationId xmlns:a16="http://schemas.microsoft.com/office/drawing/2014/main" xmlns="" id="{90593540-FC38-498E-82FB-B58CB06B8137}"/>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868487" y="10"/>
            <a:ext cx="7323513" cy="6857990"/>
          </a:xfrm>
          <a:prstGeom prst="rect">
            <a:avLst/>
          </a:prstGeom>
        </p:spPr>
      </p:pic>
    </p:spTree>
    <p:extLst>
      <p:ext uri="{BB962C8B-B14F-4D97-AF65-F5344CB8AC3E}">
        <p14:creationId xmlns:p14="http://schemas.microsoft.com/office/powerpoint/2010/main" val="10108837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81767" y="394075"/>
            <a:ext cx="11233940" cy="6001642"/>
          </a:xfrm>
          <a:prstGeom prst="rect">
            <a:avLst/>
          </a:prstGeom>
          <a:noFill/>
        </p:spPr>
        <p:txBody>
          <a:bodyPr wrap="square" rtlCol="0">
            <a:spAutoFit/>
          </a:bodyPr>
          <a:lstStyle/>
          <a:p>
            <a:r>
              <a:rPr lang="en-US" sz="2400" dirty="0"/>
              <a:t>Below is attached a number of resources and links either teachers have shared with us or we generally share. </a:t>
            </a:r>
          </a:p>
          <a:p>
            <a:endParaRPr lang="en-US" sz="2400" dirty="0"/>
          </a:p>
          <a:p>
            <a:r>
              <a:rPr lang="en-US" sz="2400" dirty="0"/>
              <a:t>Links shared by teachers: </a:t>
            </a:r>
          </a:p>
          <a:p>
            <a:r>
              <a:rPr lang="en-US" sz="2400" dirty="0"/>
              <a:t>1. The World's Largest Lesson: </a:t>
            </a:r>
            <a:r>
              <a:rPr lang="en-US" sz="2400" u="sng" dirty="0">
                <a:hlinkClick r:id="rId2"/>
              </a:rPr>
              <a:t>https://www.stmacdaras.ie/?s=Worlds+largest+lesson</a:t>
            </a:r>
          </a:p>
          <a:p>
            <a:r>
              <a:rPr lang="en-US" sz="2400" dirty="0"/>
              <a:t>2. How to make </a:t>
            </a:r>
            <a:r>
              <a:rPr lang="en-US" sz="2400" dirty="0" err="1"/>
              <a:t>EcoBricks</a:t>
            </a:r>
            <a:r>
              <a:rPr lang="en-US" sz="2400" dirty="0"/>
              <a:t>: </a:t>
            </a:r>
            <a:r>
              <a:rPr lang="en-US" sz="2400" u="sng" dirty="0">
                <a:hlinkClick r:id="rId3"/>
              </a:rPr>
              <a:t>https://www.youtube.com/watch?v=MQYsXxHKgMk</a:t>
            </a:r>
          </a:p>
          <a:p>
            <a:r>
              <a:rPr lang="en-US" sz="2400" dirty="0"/>
              <a:t>3. Carbon Footprint: </a:t>
            </a:r>
            <a:r>
              <a:rPr lang="en-US" sz="2400" u="sng" dirty="0">
                <a:hlinkClick r:id="rId4"/>
              </a:rPr>
              <a:t>https://www.wwf.org.uk/myfootprint</a:t>
            </a:r>
          </a:p>
          <a:p>
            <a:r>
              <a:rPr lang="en-US" sz="2400" dirty="0"/>
              <a:t>4.  Resources site: </a:t>
            </a:r>
            <a:r>
              <a:rPr lang="en-US" sz="2400" u="sng" dirty="0">
                <a:hlinkClick r:id="rId5"/>
              </a:rPr>
              <a:t>https://msaflynn.wixsite.com/globalcitizenship</a:t>
            </a:r>
          </a:p>
          <a:p>
            <a:endParaRPr lang="en-US" sz="2400" dirty="0"/>
          </a:p>
          <a:p>
            <a:r>
              <a:rPr lang="en-US" sz="2400" dirty="0"/>
              <a:t>Other useful websites: </a:t>
            </a:r>
          </a:p>
          <a:p>
            <a:r>
              <a:rPr lang="en-US" sz="2400" dirty="0"/>
              <a:t>1. WorldWise Global Schools: </a:t>
            </a:r>
            <a:r>
              <a:rPr lang="en-US" sz="2400" u="sng" dirty="0">
                <a:hlinkClick r:id="rId6"/>
              </a:rPr>
              <a:t>https://www.worldwiseschools.ie/</a:t>
            </a:r>
          </a:p>
          <a:p>
            <a:r>
              <a:rPr lang="en-US" sz="2400" dirty="0"/>
              <a:t>2. Self Help Africa Global Citizenship Education: </a:t>
            </a:r>
            <a:r>
              <a:rPr lang="en-US" sz="2400" u="sng" dirty="0">
                <a:hlinkClick r:id="rId7"/>
              </a:rPr>
              <a:t>https://selfhelpafrica.org/ie/education/?gclid=Cj0KCQiAhZT9BRDmARIsAN2E-J2sVgENFljtfavxZgHfpsqQLWxb1XnMgQs0_IaHeIn5SPFsCO-ZmvkaAn4ZEALw_wcB</a:t>
            </a:r>
          </a:p>
          <a:p>
            <a:r>
              <a:rPr lang="en-US" sz="2400" dirty="0"/>
              <a:t>3. Centre for Global Education: </a:t>
            </a:r>
            <a:r>
              <a:rPr lang="en-US" sz="2400" dirty="0"/>
              <a:t>https://</a:t>
            </a:r>
            <a:r>
              <a:rPr lang="en-US" sz="2400" dirty="0" err="1" smtClean="0"/>
              <a:t>www.centreforglobaleducation.com</a:t>
            </a:r>
            <a:r>
              <a:rPr lang="en-US" sz="2400" dirty="0" smtClean="0"/>
              <a:t> </a:t>
            </a:r>
          </a:p>
          <a:p>
            <a:endParaRPr lang="en-US" sz="2400" dirty="0"/>
          </a:p>
        </p:txBody>
      </p:sp>
    </p:spTree>
    <p:extLst>
      <p:ext uri="{BB962C8B-B14F-4D97-AF65-F5344CB8AC3E}">
        <p14:creationId xmlns:p14="http://schemas.microsoft.com/office/powerpoint/2010/main" val="33296921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C83A5C14-ED91-4CD1-809E-D29FF97C9AF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1" name="Freeform: Shape 10">
            <a:extLst>
              <a:ext uri="{FF2B5EF4-FFF2-40B4-BE49-F238E27FC236}">
                <a16:creationId xmlns:a16="http://schemas.microsoft.com/office/drawing/2014/main" xmlns="" id="{56065185-5C34-4F86-AA96-AA4D065B0EF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114425" y="0"/>
            <a:ext cx="9963150" cy="6858000"/>
          </a:xfrm>
          <a:custGeom>
            <a:avLst/>
            <a:gdLst>
              <a:gd name="connsiteX0" fmla="*/ 1595771 w 9963150"/>
              <a:gd name="connsiteY0" fmla="*/ 0 h 6858000"/>
              <a:gd name="connsiteX1" fmla="*/ 8367379 w 9963150"/>
              <a:gd name="connsiteY1" fmla="*/ 0 h 6858000"/>
              <a:gd name="connsiteX2" fmla="*/ 8504080 w 9963150"/>
              <a:gd name="connsiteY2" fmla="*/ 130333 h 6858000"/>
              <a:gd name="connsiteX3" fmla="*/ 9963150 w 9963150"/>
              <a:gd name="connsiteY3" fmla="*/ 3652838 h 6858000"/>
              <a:gd name="connsiteX4" fmla="*/ 8825600 w 9963150"/>
              <a:gd name="connsiteY4" fmla="*/ 6821583 h 6858000"/>
              <a:gd name="connsiteX5" fmla="*/ 8794055 w 9963150"/>
              <a:gd name="connsiteY5" fmla="*/ 6858000 h 6858000"/>
              <a:gd name="connsiteX6" fmla="*/ 1169096 w 9963150"/>
              <a:gd name="connsiteY6" fmla="*/ 6858000 h 6858000"/>
              <a:gd name="connsiteX7" fmla="*/ 1137550 w 9963150"/>
              <a:gd name="connsiteY7" fmla="*/ 6821583 h 6858000"/>
              <a:gd name="connsiteX8" fmla="*/ 0 w 9963150"/>
              <a:gd name="connsiteY8" fmla="*/ 3652838 h 6858000"/>
              <a:gd name="connsiteX9" fmla="*/ 1459070 w 9963150"/>
              <a:gd name="connsiteY9" fmla="*/ 1303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63150" h="6858000">
                <a:moveTo>
                  <a:pt x="1595771" y="0"/>
                </a:moveTo>
                <a:lnTo>
                  <a:pt x="8367379" y="0"/>
                </a:lnTo>
                <a:lnTo>
                  <a:pt x="8504080" y="130333"/>
                </a:lnTo>
                <a:cubicBezTo>
                  <a:pt x="9405568" y="1031820"/>
                  <a:pt x="9963150" y="2277214"/>
                  <a:pt x="9963150" y="3652838"/>
                </a:cubicBezTo>
                <a:cubicBezTo>
                  <a:pt x="9963150" y="4856509"/>
                  <a:pt x="9536251" y="5960473"/>
                  <a:pt x="8825600" y="6821583"/>
                </a:cubicBezTo>
                <a:lnTo>
                  <a:pt x="8794055" y="6858000"/>
                </a:lnTo>
                <a:lnTo>
                  <a:pt x="1169096" y="6858000"/>
                </a:lnTo>
                <a:lnTo>
                  <a:pt x="1137550" y="6821583"/>
                </a:lnTo>
                <a:cubicBezTo>
                  <a:pt x="426899" y="5960473"/>
                  <a:pt x="0" y="4856509"/>
                  <a:pt x="0" y="3652838"/>
                </a:cubicBezTo>
                <a:cubicBezTo>
                  <a:pt x="0" y="2277214"/>
                  <a:pt x="557582" y="1031820"/>
                  <a:pt x="1459070" y="130333"/>
                </a:cubicBezTo>
                <a:close/>
              </a:path>
            </a:pathLst>
          </a:custGeom>
          <a:ln w="9525">
            <a:solidFill>
              <a:srgbClr val="EFEFEF"/>
            </a:solidFill>
          </a:ln>
          <a:effectLst>
            <a:outerShdw blurRad="101600" sx="102000" sy="102000" algn="ctr"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descr="Text, letter, whiteboard&#10;&#10;Description automatically generated">
            <a:extLst>
              <a:ext uri="{FF2B5EF4-FFF2-40B4-BE49-F238E27FC236}">
                <a16:creationId xmlns:a16="http://schemas.microsoft.com/office/drawing/2014/main" xmlns="" id="{AE96D60A-0563-4F73-88D3-489CF5B6EDD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114426" y="10"/>
            <a:ext cx="9963149" cy="6857990"/>
          </a:xfrm>
          <a:custGeom>
            <a:avLst/>
            <a:gdLst/>
            <a:ahLst/>
            <a:cxnLst/>
            <a:rect l="l" t="t" r="r" b="b"/>
            <a:pathLst>
              <a:path w="9948672" h="6858000">
                <a:moveTo>
                  <a:pt x="1593452" y="0"/>
                </a:moveTo>
                <a:lnTo>
                  <a:pt x="8355220" y="0"/>
                </a:lnTo>
                <a:lnTo>
                  <a:pt x="8491722" y="130333"/>
                </a:lnTo>
                <a:cubicBezTo>
                  <a:pt x="9391900" y="1031820"/>
                  <a:pt x="9948672" y="2277214"/>
                  <a:pt x="9948672" y="3652838"/>
                </a:cubicBezTo>
                <a:cubicBezTo>
                  <a:pt x="9948672" y="4856509"/>
                  <a:pt x="9522393" y="5960473"/>
                  <a:pt x="8812775" y="6821583"/>
                </a:cubicBezTo>
                <a:lnTo>
                  <a:pt x="8781276" y="6858000"/>
                </a:lnTo>
                <a:lnTo>
                  <a:pt x="1167397" y="6858000"/>
                </a:lnTo>
                <a:lnTo>
                  <a:pt x="1135897" y="6821583"/>
                </a:lnTo>
                <a:cubicBezTo>
                  <a:pt x="426279" y="5960473"/>
                  <a:pt x="0" y="4856509"/>
                  <a:pt x="0" y="3652838"/>
                </a:cubicBezTo>
                <a:cubicBezTo>
                  <a:pt x="0" y="2277214"/>
                  <a:pt x="556772" y="1031820"/>
                  <a:pt x="1456950" y="130333"/>
                </a:cubicBezTo>
                <a:close/>
              </a:path>
            </a:pathLst>
          </a:custGeom>
        </p:spPr>
      </p:pic>
    </p:spTree>
    <p:extLst>
      <p:ext uri="{BB962C8B-B14F-4D97-AF65-F5344CB8AC3E}">
        <p14:creationId xmlns:p14="http://schemas.microsoft.com/office/powerpoint/2010/main" val="14490975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sign&#10;&#10;Description automatically generated">
            <a:extLst>
              <a:ext uri="{FF2B5EF4-FFF2-40B4-BE49-F238E27FC236}">
                <a16:creationId xmlns:a16="http://schemas.microsoft.com/office/drawing/2014/main" xmlns="" id="{0CEB75EB-29F9-4327-9951-09E4E2217E2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43942" y="643467"/>
            <a:ext cx="9904115" cy="5571065"/>
          </a:xfrm>
          <a:prstGeom prst="rect">
            <a:avLst/>
          </a:prstGeom>
          <a:ln>
            <a:noFill/>
          </a:ln>
        </p:spPr>
      </p:pic>
    </p:spTree>
    <p:extLst>
      <p:ext uri="{BB962C8B-B14F-4D97-AF65-F5344CB8AC3E}">
        <p14:creationId xmlns:p14="http://schemas.microsoft.com/office/powerpoint/2010/main" val="150609737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803</Words>
  <Application>Microsoft Macintosh PowerPoint</Application>
  <PresentationFormat>Custom</PresentationFormat>
  <Paragraphs>99</Paragraphs>
  <Slides>27</Slides>
  <Notes>8</Notes>
  <HiddenSlides>0</HiddenSlides>
  <MMClips>1</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SDG 3: Good Health and Well-being </vt:lpstr>
      <vt:lpstr>Outline </vt:lpstr>
      <vt:lpstr>Where are you Zooming us from and what subjects do you teach? </vt:lpstr>
      <vt:lpstr>Development Perspectives </vt:lpstr>
      <vt:lpstr>The #SDGCHALLENGE</vt:lpstr>
      <vt:lpstr>The SDG Challenge Schools </vt:lpstr>
      <vt:lpstr>The aim of today’s webinar</vt:lpstr>
      <vt:lpstr>What is SDG 3 Good Health and Well-being about? </vt:lpstr>
      <vt:lpstr>What is included in the Goal? </vt:lpstr>
      <vt:lpstr>How is this connected to other Goals? </vt:lpstr>
      <vt:lpstr>What are your coping mechanisms when you’re feeling overwhelmed?</vt:lpstr>
      <vt:lpstr>Wheel of Well-being</vt:lpstr>
      <vt:lpstr>Wheel of Well-being </vt:lpstr>
      <vt:lpstr>Picture Activity</vt:lpstr>
      <vt:lpstr>PowerPoint Presentation</vt:lpstr>
      <vt:lpstr>Is your photo helpful or harmful to well-being?</vt:lpstr>
      <vt:lpstr>Climate Change Food Calculator </vt:lpstr>
      <vt:lpstr>Covid 19 and our relationship with nature </vt:lpstr>
      <vt:lpstr>Nature is our life-support system.</vt:lpstr>
      <vt:lpstr>Conscious Consumerism </vt:lpstr>
      <vt:lpstr>Minimalism </vt:lpstr>
      <vt:lpstr>What are we measuring in society? </vt:lpstr>
      <vt:lpstr>Gratitude </vt:lpstr>
      <vt:lpstr>From this workshop are there any new coping mechanisms you would use?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SDG 3: Good Health and Well-being </dc:title>
  <dc:creator>Katie Martin</dc:creator>
  <cp:lastModifiedBy>Lizzy Noone</cp:lastModifiedBy>
  <cp:revision>3</cp:revision>
  <dcterms:created xsi:type="dcterms:W3CDTF">2020-12-11T08:55:15Z</dcterms:created>
  <dcterms:modified xsi:type="dcterms:W3CDTF">2020-12-11T13:50:32Z</dcterms:modified>
</cp:coreProperties>
</file>