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1" r:id="rId1"/>
  </p:sldMasterIdLst>
  <p:notesMasterIdLst>
    <p:notesMasterId r:id="rId37"/>
  </p:notesMasterIdLst>
  <p:sldIdLst>
    <p:sldId id="256" r:id="rId2"/>
    <p:sldId id="258" r:id="rId3"/>
    <p:sldId id="259" r:id="rId4"/>
    <p:sldId id="260" r:id="rId5"/>
    <p:sldId id="261" r:id="rId6"/>
    <p:sldId id="262" r:id="rId7"/>
    <p:sldId id="263" r:id="rId8"/>
    <p:sldId id="273" r:id="rId9"/>
    <p:sldId id="336" r:id="rId10"/>
    <p:sldId id="337" r:id="rId11"/>
    <p:sldId id="339" r:id="rId12"/>
    <p:sldId id="338" r:id="rId13"/>
    <p:sldId id="340" r:id="rId14"/>
    <p:sldId id="274" r:id="rId15"/>
    <p:sldId id="276" r:id="rId16"/>
    <p:sldId id="322" r:id="rId17"/>
    <p:sldId id="334" r:id="rId18"/>
    <p:sldId id="335" r:id="rId19"/>
    <p:sldId id="326" r:id="rId20"/>
    <p:sldId id="342" r:id="rId21"/>
    <p:sldId id="343" r:id="rId22"/>
    <p:sldId id="267" r:id="rId23"/>
    <p:sldId id="268" r:id="rId24"/>
    <p:sldId id="269" r:id="rId25"/>
    <p:sldId id="270" r:id="rId26"/>
    <p:sldId id="345" r:id="rId27"/>
    <p:sldId id="344" r:id="rId28"/>
    <p:sldId id="347" r:id="rId29"/>
    <p:sldId id="346" r:id="rId30"/>
    <p:sldId id="348" r:id="rId31"/>
    <p:sldId id="349" r:id="rId32"/>
    <p:sldId id="350" r:id="rId33"/>
    <p:sldId id="351" r:id="rId34"/>
    <p:sldId id="352" r:id="rId35"/>
    <p:sldId id="307" r:id="rId36"/>
  </p:sldIdLst>
  <p:sldSz cx="12192000" cy="6858000"/>
  <p:notesSz cx="6858000" cy="9144000"/>
  <p:embeddedFontLst>
    <p:embeddedFont>
      <p:font typeface="Calibri" panose="020F050202020403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8235" autoAdjust="0"/>
    <p:restoredTop sz="89517" autoAdjust="0"/>
  </p:normalViewPr>
  <p:slideViewPr>
    <p:cSldViewPr snapToGrid="0" snapToObjects="1">
      <p:cViewPr>
        <p:scale>
          <a:sx n="109" d="100"/>
          <a:sy n="109" d="100"/>
        </p:scale>
        <p:origin x="496" y="-184"/>
      </p:cViewPr>
      <p:guideLst>
        <p:guide orient="horz" pos="2160"/>
        <p:guide pos="3840"/>
      </p:guideLst>
    </p:cSldViewPr>
  </p:slideViewPr>
  <p:outlineViewPr>
    <p:cViewPr>
      <p:scale>
        <a:sx n="33" d="100"/>
        <a:sy n="33" d="100"/>
      </p:scale>
      <p:origin x="0" y="136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20" Type="http://schemas.openxmlformats.org/officeDocument/2006/relationships/slide" Target="slides/slide19.xml"/><Relationship Id="rId41"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IE"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85460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actionaid.org.uk/publications/sweet-nothings"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ga-IE" dirty="0"/>
              <a:t>- Welcome</a:t>
            </a:r>
            <a:endParaRPr dirty="0"/>
          </a:p>
        </p:txBody>
      </p:sp>
      <p:sp>
        <p:nvSpPr>
          <p:cNvPr id="101" name="Google Shape;10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98f18e2bd6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4" name="Google Shape;114;g98f18e2bd6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IE"/>
              <a:t>Welcome - Before we begin the session formally, a few minutes to get to know one another </a:t>
            </a:r>
            <a:endParaRPr/>
          </a:p>
          <a:p>
            <a:pPr marL="0" lvl="0" indent="0" algn="l" rtl="0">
              <a:lnSpc>
                <a:spcPct val="100000"/>
              </a:lnSpc>
              <a:spcBef>
                <a:spcPts val="0"/>
              </a:spcBef>
              <a:spcAft>
                <a:spcPts val="0"/>
              </a:spcAft>
              <a:buSzPts val="1400"/>
              <a:buNone/>
            </a:pPr>
            <a:r>
              <a:rPr lang="en-IE"/>
              <a:t>Breakout Sessions - 3 Questions in pairs - Feedback to entire group </a:t>
            </a:r>
            <a:endParaRPr/>
          </a:p>
        </p:txBody>
      </p:sp>
      <p:sp>
        <p:nvSpPr>
          <p:cNvPr id="115" name="Google Shape;115;g98f18e2bd6_0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IE"/>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98f18e2bd6_0_6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g98f18e2bd6_0_6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3" name="Google Shape;123;g98f18e2bd6_0_6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98f18e2bd6_0_7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98f18e2bd6_0_7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g98f18e2bd6_0_71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IE"/>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98f18e2bd6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g98f18e2bd6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000" dirty="0">
              <a:solidFill>
                <a:srgbClr val="000000"/>
              </a:solidFill>
              <a:latin typeface="Arial"/>
              <a:ea typeface="Arial"/>
              <a:cs typeface="Arial"/>
              <a:sym typeface="Arial"/>
            </a:endParaRPr>
          </a:p>
          <a:p>
            <a:pPr marL="228600" lvl="0" indent="-228600" algn="l" rtl="0">
              <a:lnSpc>
                <a:spcPct val="100000"/>
              </a:lnSpc>
              <a:spcBef>
                <a:spcPts val="0"/>
              </a:spcBef>
              <a:spcAft>
                <a:spcPts val="0"/>
              </a:spcAft>
              <a:buSzPts val="1400"/>
              <a:buAutoNum type="arabicParenBoth"/>
            </a:pPr>
            <a:r>
              <a:rPr lang="en-IE" sz="1000" b="0" baseline="0" dirty="0">
                <a:solidFill>
                  <a:srgbClr val="000000"/>
                </a:solidFill>
                <a:highlight>
                  <a:srgbClr val="FCF6ED"/>
                </a:highlight>
                <a:latin typeface="Arial"/>
                <a:ea typeface="Arial"/>
                <a:cs typeface="Arial"/>
                <a:sym typeface="Arial"/>
              </a:rPr>
              <a:t>Burn the bondholders campaign stunt (Anglo not our debt 2011/12) </a:t>
            </a:r>
          </a:p>
          <a:p>
            <a:pPr marL="228600" lvl="0" indent="-228600" algn="l" rtl="0">
              <a:lnSpc>
                <a:spcPct val="100000"/>
              </a:lnSpc>
              <a:spcBef>
                <a:spcPts val="0"/>
              </a:spcBef>
              <a:spcAft>
                <a:spcPts val="0"/>
              </a:spcAft>
              <a:buSzPts val="1400"/>
              <a:buAutoNum type="arabicParenBoth"/>
            </a:pPr>
            <a:r>
              <a:rPr lang="en-IE" sz="1000" b="0" baseline="0" dirty="0">
                <a:solidFill>
                  <a:srgbClr val="000000"/>
                </a:solidFill>
                <a:highlight>
                  <a:srgbClr val="FCF6ED"/>
                </a:highlight>
                <a:latin typeface="Arial"/>
                <a:ea typeface="Arial"/>
                <a:cs typeface="Arial"/>
                <a:sym typeface="Arial"/>
              </a:rPr>
              <a:t>Protest against water privatisation by IMF / WB in Gibe Dam, Ethiopia (2009) </a:t>
            </a:r>
          </a:p>
          <a:p>
            <a:pPr marL="228600" lvl="0" indent="-228600" algn="l" rtl="0">
              <a:lnSpc>
                <a:spcPct val="100000"/>
              </a:lnSpc>
              <a:spcBef>
                <a:spcPts val="0"/>
              </a:spcBef>
              <a:spcAft>
                <a:spcPts val="0"/>
              </a:spcAft>
              <a:buSzPts val="1400"/>
              <a:buAutoNum type="arabicParenBoth"/>
            </a:pPr>
            <a:r>
              <a:rPr lang="en-IE" sz="1000" b="0" baseline="0" dirty="0">
                <a:solidFill>
                  <a:srgbClr val="000000"/>
                </a:solidFill>
                <a:highlight>
                  <a:srgbClr val="FCF6ED"/>
                </a:highlight>
                <a:latin typeface="Arial"/>
                <a:ea typeface="Arial"/>
                <a:cs typeface="Arial"/>
                <a:sym typeface="Arial"/>
              </a:rPr>
              <a:t>Apple Tax report launch examining the sweetheart deal apple received from Irish government (2015) </a:t>
            </a:r>
            <a:r>
              <a:rPr lang="ga-IE" sz="1000" b="1" dirty="0">
                <a:solidFill>
                  <a:srgbClr val="000000"/>
                </a:solidFill>
                <a:highlight>
                  <a:srgbClr val="FCF6ED"/>
                </a:highlight>
                <a:latin typeface="Arial"/>
                <a:ea typeface="Arial"/>
                <a:cs typeface="Arial"/>
                <a:sym typeface="Arial"/>
              </a:rPr>
              <a:t> </a:t>
            </a:r>
            <a:endParaRPr sz="1000" dirty="0">
              <a:solidFill>
                <a:srgbClr val="000000"/>
              </a:solidFill>
              <a:highlight>
                <a:srgbClr val="FCF6ED"/>
              </a:highlight>
              <a:latin typeface="Arial"/>
              <a:ea typeface="Arial"/>
              <a:cs typeface="Arial"/>
              <a:sym typeface="Arial"/>
            </a:endParaRPr>
          </a:p>
          <a:p>
            <a:pPr marL="0" lvl="0" indent="0" algn="l" rtl="0">
              <a:lnSpc>
                <a:spcPct val="100000"/>
              </a:lnSpc>
              <a:spcBef>
                <a:spcPts val="0"/>
              </a:spcBef>
              <a:spcAft>
                <a:spcPts val="0"/>
              </a:spcAft>
              <a:buSzPts val="1400"/>
              <a:buNone/>
            </a:pPr>
            <a:endParaRPr sz="1000" dirty="0">
              <a:solidFill>
                <a:srgbClr val="000000"/>
              </a:solidFill>
              <a:highlight>
                <a:srgbClr val="FCF6ED"/>
              </a:highlight>
              <a:latin typeface="Arial"/>
              <a:ea typeface="Arial"/>
              <a:cs typeface="Arial"/>
              <a:sym typeface="Arial"/>
            </a:endParaRPr>
          </a:p>
          <a:p>
            <a:pPr marL="0" lvl="0" indent="0" algn="l" rtl="0">
              <a:lnSpc>
                <a:spcPct val="115000"/>
              </a:lnSpc>
              <a:spcBef>
                <a:spcPts val="0"/>
              </a:spcBef>
              <a:spcAft>
                <a:spcPts val="0"/>
              </a:spcAft>
              <a:buClr>
                <a:schemeClr val="dk1"/>
              </a:buClr>
              <a:buSzPts val="1100"/>
              <a:buFont typeface="Arial"/>
              <a:buNone/>
            </a:pPr>
            <a:endParaRPr sz="1100" dirty="0">
              <a:latin typeface="Arial"/>
              <a:ea typeface="Arial"/>
              <a:cs typeface="Arial"/>
              <a:sym typeface="Arial"/>
            </a:endParaRPr>
          </a:p>
          <a:p>
            <a:pPr marL="0" lvl="0" indent="0" algn="l" rtl="0">
              <a:lnSpc>
                <a:spcPct val="100000"/>
              </a:lnSpc>
              <a:spcBef>
                <a:spcPts val="0"/>
              </a:spcBef>
              <a:spcAft>
                <a:spcPts val="0"/>
              </a:spcAft>
              <a:buSzPts val="1400"/>
              <a:buNone/>
            </a:pPr>
            <a:endParaRPr dirty="0"/>
          </a:p>
        </p:txBody>
      </p:sp>
      <p:sp>
        <p:nvSpPr>
          <p:cNvPr id="143" name="Google Shape;143;g98f18e2bd6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IE"/>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98f18e2bd6_0_68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98f18e2bd6_0_68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53" name="Google Shape;153;g98f18e2bd6_0_68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IE"/>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98f18e2bd6_0_6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Google Shape;162;g98f18e2bd6_0_69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E" dirty="0"/>
              <a:t>How The World Works – aimed at TY and up  </a:t>
            </a:r>
          </a:p>
          <a:p>
            <a:pPr marL="0" lvl="0" indent="0" algn="l" rtl="0">
              <a:spcBef>
                <a:spcPts val="0"/>
              </a:spcBef>
              <a:spcAft>
                <a:spcPts val="0"/>
              </a:spcAft>
              <a:buNone/>
            </a:pPr>
            <a:r>
              <a:rPr lang="en-IE" dirty="0"/>
              <a:t>Politics and Society  </a:t>
            </a:r>
          </a:p>
          <a:p>
            <a:pPr marL="0" lvl="0" indent="0" algn="l" rtl="0">
              <a:spcBef>
                <a:spcPts val="0"/>
              </a:spcBef>
              <a:spcAft>
                <a:spcPts val="0"/>
              </a:spcAft>
              <a:buNone/>
            </a:pPr>
            <a:r>
              <a:rPr lang="en-IE" dirty="0"/>
              <a:t>Accounting for Justice (tax justice resource) </a:t>
            </a:r>
          </a:p>
          <a:p>
            <a:pPr marL="0" lvl="0" indent="0" algn="l" rtl="0">
              <a:spcBef>
                <a:spcPts val="0"/>
              </a:spcBef>
              <a:spcAft>
                <a:spcPts val="0"/>
              </a:spcAft>
              <a:buNone/>
            </a:pPr>
            <a:r>
              <a:rPr lang="en-IE" dirty="0"/>
              <a:t>Not Business As Usual </a:t>
            </a:r>
            <a:r>
              <a:rPr lang="mr-IN" dirty="0"/>
              <a:t>–</a:t>
            </a:r>
            <a:r>
              <a:rPr lang="en-IE" dirty="0"/>
              <a:t> Business</a:t>
            </a:r>
            <a:r>
              <a:rPr lang="en-IE" baseline="0" dirty="0"/>
              <a:t> Studies </a:t>
            </a:r>
          </a:p>
          <a:p>
            <a:pPr marL="0" lvl="0" indent="0" algn="l" rtl="0">
              <a:spcBef>
                <a:spcPts val="0"/>
              </a:spcBef>
              <a:spcAft>
                <a:spcPts val="0"/>
              </a:spcAft>
              <a:buNone/>
            </a:pPr>
            <a:r>
              <a:rPr lang="en-IE" baseline="0" dirty="0"/>
              <a:t>“We Can Solve It” </a:t>
            </a:r>
            <a:r>
              <a:rPr lang="mr-IN" baseline="0" dirty="0"/>
              <a:t>–</a:t>
            </a:r>
            <a:r>
              <a:rPr lang="en-IE" baseline="0" dirty="0"/>
              <a:t> Maths JC </a:t>
            </a:r>
            <a:endParaRPr lang="en-IE" dirty="0"/>
          </a:p>
          <a:p>
            <a:pPr marL="0" lvl="0" indent="0" algn="l" rtl="0">
              <a:lnSpc>
                <a:spcPct val="100000"/>
              </a:lnSpc>
              <a:spcBef>
                <a:spcPts val="0"/>
              </a:spcBef>
              <a:spcAft>
                <a:spcPts val="0"/>
              </a:spcAft>
              <a:buSzPts val="1400"/>
              <a:buNone/>
            </a:pPr>
            <a:endParaRPr dirty="0"/>
          </a:p>
        </p:txBody>
      </p:sp>
      <p:sp>
        <p:nvSpPr>
          <p:cNvPr id="163" name="Google Shape;163;g98f18e2bd6_0_69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IE"/>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98f18e2bd6_0_7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98f18e2bd6_0_7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g98f18e2bd6_0_75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This is the view of a “healthy society” we have all signed up to. </a:t>
            </a:r>
          </a:p>
          <a:p>
            <a:r>
              <a:rPr lang="en-US" dirty="0"/>
              <a:t>Uncontroversial </a:t>
            </a:r>
          </a:p>
          <a:p>
            <a:pPr>
              <a:buFontTx/>
              <a:buChar char="-"/>
            </a:pPr>
            <a:r>
              <a:rPr lang="en-US" dirty="0"/>
              <a:t>End poverty </a:t>
            </a:r>
          </a:p>
          <a:p>
            <a:pPr>
              <a:buFontTx/>
              <a:buChar char="-"/>
            </a:pPr>
            <a:r>
              <a:rPr lang="en-US" dirty="0"/>
              <a:t>Zero hunger  </a:t>
            </a:r>
          </a:p>
          <a:p>
            <a:pPr>
              <a:buFontTx/>
              <a:buChar char="-"/>
            </a:pPr>
            <a:endParaRPr lang="en-US" dirty="0"/>
          </a:p>
          <a:p>
            <a:pPr>
              <a:buFontTx/>
              <a:buChar char="-"/>
            </a:pPr>
            <a:endParaRPr lang="en-US" dirty="0"/>
          </a:p>
          <a:p>
            <a:pPr>
              <a:buFontTx/>
              <a:buChar char="-"/>
            </a:pPr>
            <a:r>
              <a:rPr lang="en-US" dirty="0"/>
              <a:t>But fundamentally,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9</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02268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view of a “healthy society” we have all signed up to. </a:t>
            </a:r>
          </a:p>
          <a:p>
            <a:r>
              <a:rPr lang="en-US" dirty="0"/>
              <a:t>Uncontroversial </a:t>
            </a:r>
          </a:p>
          <a:p>
            <a:pPr>
              <a:buFontTx/>
              <a:buChar char="-"/>
            </a:pPr>
            <a:r>
              <a:rPr lang="en-US" dirty="0"/>
              <a:t>End poverty </a:t>
            </a:r>
          </a:p>
          <a:p>
            <a:pPr>
              <a:buFontTx/>
              <a:buChar char="-"/>
            </a:pPr>
            <a:r>
              <a:rPr lang="en-US" dirty="0"/>
              <a:t>Zero hunger  </a:t>
            </a:r>
          </a:p>
          <a:p>
            <a:pPr>
              <a:buFontTx/>
              <a:buChar char="-"/>
            </a:pPr>
            <a:endParaRPr lang="en-US" dirty="0"/>
          </a:p>
          <a:p>
            <a:pPr>
              <a:buFontTx/>
              <a:buChar char="-"/>
            </a:pPr>
            <a:endParaRPr lang="en-US" dirty="0"/>
          </a:p>
          <a:p>
            <a:pPr>
              <a:buFontTx/>
              <a:buChar char="-"/>
            </a:pPr>
            <a:r>
              <a:rPr lang="en-US" dirty="0"/>
              <a:t>Traditionally, a core part of this, is the idea that what is needed to achieve these things is </a:t>
            </a:r>
            <a:r>
              <a:rPr lang="en-US" i="1" dirty="0"/>
              <a:t>money; </a:t>
            </a:r>
            <a:r>
              <a:rPr lang="en-US" i="0" dirty="0"/>
              <a:t>and so, wealthy countries give X to Africa each year. </a:t>
            </a:r>
          </a:p>
          <a:p>
            <a:pPr>
              <a:buFontTx/>
              <a:buChar char="-"/>
            </a:pPr>
            <a:r>
              <a:rPr lang="en-US" i="0" dirty="0"/>
              <a:t>But the problem is, so long as wealthy countries are holding the purse strings, this system is very </a:t>
            </a:r>
            <a:r>
              <a:rPr lang="en-US" i="1" dirty="0"/>
              <a:t>undemocratic. </a:t>
            </a:r>
            <a:r>
              <a:rPr lang="en-US" i="0" dirty="0"/>
              <a:t>Pays the piper… </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10</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95343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Char char="-"/>
            </a:pPr>
            <a:r>
              <a:rPr lang="en-US" i="0" dirty="0"/>
              <a:t>But the problem is, so long as wealthy countries are holding the purse strings, this system is very </a:t>
            </a:r>
            <a:r>
              <a:rPr lang="en-US" i="1" dirty="0"/>
              <a:t>undemocratic. </a:t>
            </a:r>
            <a:r>
              <a:rPr lang="en-US" i="0" dirty="0"/>
              <a:t>Pays the piper…  </a:t>
            </a:r>
          </a:p>
          <a:p>
            <a:pPr>
              <a:buFontTx/>
              <a:buChar char="-"/>
            </a:pPr>
            <a:r>
              <a:rPr lang="en-US" i="0" dirty="0"/>
              <a:t>So, if we are interested in empowering those living in the Global South to make their </a:t>
            </a:r>
            <a:r>
              <a:rPr lang="en-US" i="1" dirty="0"/>
              <a:t>own </a:t>
            </a:r>
            <a:r>
              <a:rPr lang="en-US" i="0" dirty="0"/>
              <a:t>choices, then it is just as important that they figure out </a:t>
            </a:r>
            <a:r>
              <a:rPr lang="en-US" i="1" dirty="0"/>
              <a:t>why </a:t>
            </a:r>
            <a:r>
              <a:rPr lang="en-US" i="0" dirty="0"/>
              <a:t>there isn’t sufficient </a:t>
            </a:r>
            <a:r>
              <a:rPr lang="en-US" i="1" dirty="0"/>
              <a:t>money </a:t>
            </a:r>
            <a:r>
              <a:rPr lang="en-US" i="0" dirty="0"/>
              <a:t>in the Global South to fund things themselves </a:t>
            </a:r>
          </a:p>
          <a:p>
            <a:pPr>
              <a:buFontTx/>
              <a:buChar char="-"/>
            </a:pPr>
            <a:r>
              <a:rPr lang="en-US" i="0" dirty="0"/>
              <a:t>This is a murky question. Why? </a:t>
            </a:r>
          </a:p>
          <a:p>
            <a:pPr>
              <a:buFontTx/>
              <a:buChar char="-"/>
            </a:pPr>
            <a:endParaRPr lang="en-US" i="0" dirty="0"/>
          </a:p>
          <a:p>
            <a:pPr>
              <a:buFontTx/>
              <a:buChar char="-"/>
            </a:pPr>
            <a:endParaRPr lang="en-US" i="0"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11</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07417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a huge amount of wealth in the Global North is generated by extracting money from the Global South </a:t>
            </a: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12</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33509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a huge amount of wealth in the Global North is generated by extracting money from the Global South </a:t>
            </a: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13</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871442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97a66b81fc_0_1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97a66b81fc_0_18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IE" dirty="0"/>
              <a:t>Whatever economic ideas are “in power” determine who gets what and how. So, it’s controversial. </a:t>
            </a:r>
          </a:p>
          <a:p>
            <a:pPr marL="0" lvl="0" indent="0" algn="l" rtl="0">
              <a:spcBef>
                <a:spcPts val="0"/>
              </a:spcBef>
              <a:spcAft>
                <a:spcPts val="0"/>
              </a:spcAft>
              <a:buNone/>
            </a:pPr>
            <a:r>
              <a:rPr lang="en-IE" dirty="0"/>
              <a:t>This means that (a) if we want to understand who is powerful, we have to have a basic grasp of economics, and (b) no ideas about economics are “neutral” </a:t>
            </a:r>
            <a:endParaRPr dirty="0"/>
          </a:p>
        </p:txBody>
      </p:sp>
      <p:sp>
        <p:nvSpPr>
          <p:cNvPr id="250" name="Google Shape;250;g97a66b81fc_0_18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97a66b81fc_0_1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97a66b81fc_0_1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IE" dirty="0"/>
              <a:t>We want to challenge the idea that economics - whether its a report from the IMF, a meeting from a Minister etc., is values free.   </a:t>
            </a:r>
          </a:p>
          <a:p>
            <a:pPr marL="0" lvl="0" indent="0" algn="l" rtl="0">
              <a:spcBef>
                <a:spcPts val="0"/>
              </a:spcBef>
              <a:spcAft>
                <a:spcPts val="0"/>
              </a:spcAft>
              <a:buNone/>
            </a:pPr>
            <a:endParaRPr dirty="0"/>
          </a:p>
          <a:p>
            <a:pPr marL="0" lvl="0" indent="0" algn="l" rtl="0">
              <a:spcBef>
                <a:spcPts val="0"/>
              </a:spcBef>
              <a:spcAft>
                <a:spcPts val="0"/>
              </a:spcAft>
              <a:buNone/>
            </a:pPr>
            <a:r>
              <a:rPr lang="en-IE" dirty="0"/>
              <a:t>We hope that this course will give you the tools to identify the ideology, bias or opinion behind the facts presented on the morning news - and equally behind the reports which charities produce! </a:t>
            </a:r>
            <a:endParaRPr dirty="0"/>
          </a:p>
        </p:txBody>
      </p:sp>
      <p:sp>
        <p:nvSpPr>
          <p:cNvPr id="265" name="Google Shape;265;g97a66b81fc_0_15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reason to bother </a:t>
            </a:r>
          </a:p>
          <a:p>
            <a:endParaRPr lang="en-US" dirty="0"/>
          </a:p>
          <a:p>
            <a:r>
              <a:rPr lang="en-US" dirty="0"/>
              <a:t>Working Family Payment €500 million in 2020. </a:t>
            </a:r>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uk-UA" sz="1200" b="0" i="0" u="none" strike="noStrike" cap="none" smtClean="0">
                <a:solidFill>
                  <a:schemeClr val="dk1"/>
                </a:solidFill>
                <a:latin typeface="Calibri"/>
                <a:ea typeface="Calibri"/>
                <a:cs typeface="Calibri"/>
                <a:sym typeface="Calibri"/>
              </a:rPr>
              <a:t>16</a:t>
            </a:fld>
            <a:endParaRPr lang="uk-UA"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73128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uk-UA" sz="1200" b="0" i="0" u="none" strike="noStrike" cap="none" smtClean="0">
                <a:solidFill>
                  <a:schemeClr val="dk1"/>
                </a:solidFill>
                <a:latin typeface="Calibri"/>
                <a:ea typeface="Calibri"/>
                <a:cs typeface="Calibri"/>
                <a:sym typeface="Calibri"/>
              </a:rPr>
              <a:t>17</a:t>
            </a:fld>
            <a:endParaRPr lang="uk-UA"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767502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uk-UA" sz="1200" b="0" i="0" u="none" strike="noStrike" cap="none" smtClean="0">
                <a:solidFill>
                  <a:schemeClr val="dk1"/>
                </a:solidFill>
                <a:latin typeface="Calibri"/>
                <a:ea typeface="Calibri"/>
                <a:cs typeface="Calibri"/>
                <a:sym typeface="Calibri"/>
              </a:rPr>
              <a:t>18</a:t>
            </a:fld>
            <a:endParaRPr lang="uk-UA"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04728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uk-UA" sz="1200" b="0" i="0" u="none" strike="noStrike" cap="none" smtClean="0">
                <a:solidFill>
                  <a:schemeClr val="dk1"/>
                </a:solidFill>
                <a:latin typeface="Calibri"/>
                <a:ea typeface="Calibri"/>
                <a:cs typeface="Calibri"/>
                <a:sym typeface="Calibri"/>
              </a:rPr>
              <a:t>19</a:t>
            </a:fld>
            <a:endParaRPr lang="uk-UA"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10661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98f18e2bd6_0_7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98f18e2bd6_0_7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g98f18e2bd6_0_75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20</a:t>
            </a:fld>
            <a:endParaRPr/>
          </a:p>
        </p:txBody>
      </p:sp>
    </p:spTree>
    <p:extLst>
      <p:ext uri="{BB962C8B-B14F-4D97-AF65-F5344CB8AC3E}">
        <p14:creationId xmlns:p14="http://schemas.microsoft.com/office/powerpoint/2010/main" val="42907964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4" name="Google Shape;20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85918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4" name="Google Shape;20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95717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882435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5" name="Google Shape;21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511478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IE" dirty="0"/>
              <a:t>In the Global South, these patterns are </a:t>
            </a:r>
            <a:r>
              <a:rPr lang="en-IE" i="1" dirty="0"/>
              <a:t>far </a:t>
            </a:r>
            <a:r>
              <a:rPr lang="en-IE" i="0" dirty="0"/>
              <a:t>worse. </a:t>
            </a:r>
          </a:p>
          <a:p>
            <a:pPr marL="0" lvl="0" indent="0" algn="l" rtl="0">
              <a:lnSpc>
                <a:spcPct val="100000"/>
              </a:lnSpc>
              <a:spcBef>
                <a:spcPts val="0"/>
              </a:spcBef>
              <a:spcAft>
                <a:spcPts val="0"/>
              </a:spcAft>
              <a:buSzPts val="1400"/>
              <a:buNone/>
            </a:pPr>
            <a:r>
              <a:rPr lang="en-IE" i="0" dirty="0"/>
              <a:t>The ability to raise corporate tax was a HUGE factor in Europe building health systems, public housing, public transport. Without it, its impossible to do. The objective in the Global South must be </a:t>
            </a:r>
            <a:endParaRPr dirty="0"/>
          </a:p>
        </p:txBody>
      </p:sp>
      <p:sp>
        <p:nvSpPr>
          <p:cNvPr id="220" name="Google Shape;22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692414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E" sz="1200" b="0" i="0" u="none" strike="noStrike" cap="none" dirty="0">
                <a:solidFill>
                  <a:schemeClr val="dk1"/>
                </a:solidFill>
                <a:effectLst/>
                <a:latin typeface="Calibri"/>
                <a:ea typeface="Calibri"/>
                <a:cs typeface="Calibri"/>
                <a:sym typeface="Calibri"/>
              </a:rPr>
              <a:t>An investigation released by ActionAid revealed that the Associated British Foods group (ABF), owner of Silver Spoon sugar, Ryvita and Primark, has been  dodging its tax bill in Zambia, one of the world’s poorest countries. </a:t>
            </a:r>
            <a:endParaRPr lang="en-IE" b="0" dirty="0">
              <a:effectLst/>
            </a:endParaRPr>
          </a:p>
          <a:p>
            <a:pPr rtl="0"/>
            <a:r>
              <a:rPr lang="en-IE" sz="1200" b="0" i="0" u="none" strike="noStrike" cap="none" dirty="0">
                <a:solidFill>
                  <a:schemeClr val="dk1"/>
                </a:solidFill>
                <a:effectLst/>
                <a:latin typeface="Calibri"/>
                <a:ea typeface="Calibri"/>
                <a:cs typeface="Calibri"/>
                <a:sym typeface="Calibri"/>
              </a:rPr>
              <a:t>The report, </a:t>
            </a:r>
            <a:r>
              <a:rPr lang="en-IE" sz="1200" b="0" i="0" u="none" strike="noStrike" cap="none" dirty="0">
                <a:solidFill>
                  <a:schemeClr val="dk1"/>
                </a:solidFill>
                <a:effectLst/>
                <a:latin typeface="Calibri"/>
                <a:ea typeface="Calibri"/>
                <a:cs typeface="Calibri"/>
                <a:sym typeface="Calibri"/>
                <a:hlinkClick r:id="rId3"/>
              </a:rPr>
              <a:t>Sweet Nothings</a:t>
            </a:r>
            <a:r>
              <a:rPr lang="en-IE" sz="1200" b="0" i="0" u="none" strike="noStrike" cap="none" dirty="0">
                <a:solidFill>
                  <a:schemeClr val="dk1"/>
                </a:solidFill>
                <a:effectLst/>
                <a:latin typeface="Calibri"/>
                <a:ea typeface="Calibri"/>
                <a:cs typeface="Calibri"/>
                <a:sym typeface="Calibri"/>
              </a:rPr>
              <a:t>, which is the result of 12 months of research focusing on the multinational’s sugar operations in Zambia, has discovered that since 2007: </a:t>
            </a:r>
            <a:endParaRPr lang="en-IE" b="0" dirty="0">
              <a:effectLst/>
            </a:endParaRPr>
          </a:p>
          <a:p>
            <a:br>
              <a:rPr lang="en-IE" dirty="0"/>
            </a:br>
            <a:r>
              <a:rPr lang="en-IE" dirty="0"/>
              <a:t>Mostly legal mechanisms</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26</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00796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98f18e2bd6_0_7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98f18e2bd6_0_7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g98f18e2bd6_0_75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27</a:t>
            </a:fld>
            <a:endParaRPr/>
          </a:p>
        </p:txBody>
      </p:sp>
    </p:spTree>
    <p:extLst>
      <p:ext uri="{BB962C8B-B14F-4D97-AF65-F5344CB8AC3E}">
        <p14:creationId xmlns:p14="http://schemas.microsoft.com/office/powerpoint/2010/main" val="37582992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98f18e2bd6_0_7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98f18e2bd6_0_7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g98f18e2bd6_0_75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31</a:t>
            </a:fld>
            <a:endParaRPr/>
          </a:p>
        </p:txBody>
      </p:sp>
    </p:spTree>
    <p:extLst>
      <p:ext uri="{BB962C8B-B14F-4D97-AF65-F5344CB8AC3E}">
        <p14:creationId xmlns:p14="http://schemas.microsoft.com/office/powerpoint/2010/main" val="19680671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processes which have </a:t>
            </a:r>
            <a:r>
              <a:rPr lang="en-US" i="1" dirty="0"/>
              <a:t>enabled </a:t>
            </a:r>
            <a:r>
              <a:rPr lang="en-US" i="0" dirty="0"/>
              <a:t>the 3 wealthiest men to go from having $220 billion ten years ago to $440 billion today. </a:t>
            </a:r>
            <a:r>
              <a:rPr lang="en-US" dirty="0"/>
              <a:t>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32</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304941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Investigate, with students, the rules behind the various global institutions, their history, what they now have responsibility for. </a:t>
            </a:r>
          </a:p>
          <a:p>
            <a:endParaRPr lang="en-US" dirty="0"/>
          </a:p>
          <a:p>
            <a:pPr>
              <a:buFontTx/>
              <a:buChar char="-"/>
            </a:pPr>
            <a:r>
              <a:rPr lang="en-US" dirty="0"/>
              <a:t>UN; one country one vote – responsible for aid, hunger </a:t>
            </a:r>
          </a:p>
          <a:p>
            <a:pPr>
              <a:buFontTx/>
              <a:buChar char="-"/>
            </a:pPr>
            <a:r>
              <a:rPr lang="en-US" dirty="0"/>
              <a:t>IMF / World Bank </a:t>
            </a:r>
          </a:p>
          <a:p>
            <a:pPr>
              <a:buFontTx/>
              <a:buChar char="-"/>
            </a:pPr>
            <a:r>
              <a:rPr lang="en-US" dirty="0"/>
              <a:t>Look at the </a:t>
            </a:r>
            <a:r>
              <a:rPr lang="en-US" i="1" dirty="0"/>
              <a:t>history  of what poor countries asked for </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33</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590765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Today’s generation of young people </a:t>
            </a:r>
            <a:endParaRPr lang="en-US" i="1"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IE" sz="1200" b="0" i="0" u="none" strike="noStrike" cap="none" smtClean="0">
                <a:solidFill>
                  <a:schemeClr val="dk1"/>
                </a:solidFill>
                <a:latin typeface="Calibri"/>
                <a:ea typeface="Calibri"/>
                <a:cs typeface="Calibri"/>
                <a:sym typeface="Calibri"/>
              </a:rPr>
              <a:t>34</a:t>
            </a:fld>
            <a:endParaRPr lang="en-I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16045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7" name="Google Shape;497;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E"/>
              <a:t>35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rgbClr val="FEB613"/>
        </a:solidFill>
        <a:effectLst/>
      </p:bgPr>
    </p:bg>
    <p:spTree>
      <p:nvGrpSpPr>
        <p:cNvPr id="1" name="Shape 16"/>
        <p:cNvGrpSpPr/>
        <p:nvPr/>
      </p:nvGrpSpPr>
      <p:grpSpPr>
        <a:xfrm>
          <a:off x="0" y="0"/>
          <a:ext cx="0" cy="0"/>
          <a:chOff x="0" y="0"/>
          <a:chExt cx="0" cy="0"/>
        </a:xfrm>
      </p:grpSpPr>
      <p:sp>
        <p:nvSpPr>
          <p:cNvPr id="17" name="Google Shape;17;p2"/>
          <p:cNvSpPr txBox="1">
            <a:spLocks noGrp="1"/>
          </p:cNvSpPr>
          <p:nvPr>
            <p:ph type="ctrTitle"/>
          </p:nvPr>
        </p:nvSpPr>
        <p:spPr>
          <a:xfrm>
            <a:off x="1915128" y="1788454"/>
            <a:ext cx="8361300" cy="2098200"/>
          </a:xfrm>
          <a:prstGeom prst="rect">
            <a:avLst/>
          </a:prstGeom>
          <a:noFill/>
          <a:ln>
            <a:noFill/>
          </a:ln>
        </p:spPr>
        <p:txBody>
          <a:bodyPr spcFirstLastPara="1" wrap="square" lIns="91425" tIns="45700" rIns="91425" bIns="45700" anchor="b" anchorCtr="0">
            <a:noAutofit/>
          </a:bodyPr>
          <a:lstStyle>
            <a:lvl1pPr lvl="0" algn="ctr" rtl="0">
              <a:lnSpc>
                <a:spcPct val="89000"/>
              </a:lnSpc>
              <a:spcBef>
                <a:spcPts val="0"/>
              </a:spcBef>
              <a:spcAft>
                <a:spcPts val="0"/>
              </a:spcAft>
              <a:buClr>
                <a:schemeClr val="dk2"/>
              </a:buClr>
              <a:buSzPts val="7200"/>
              <a:buFont typeface="Libre Franklin"/>
              <a:buNone/>
              <a:defRPr sz="7200" cap="none">
                <a:solidFill>
                  <a:schemeClr val="dk2"/>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8" name="Google Shape;18;p2"/>
          <p:cNvSpPr txBox="1">
            <a:spLocks noGrp="1"/>
          </p:cNvSpPr>
          <p:nvPr>
            <p:ph type="subTitle" idx="1"/>
          </p:nvPr>
        </p:nvSpPr>
        <p:spPr>
          <a:xfrm>
            <a:off x="2679906" y="3956279"/>
            <a:ext cx="6831600" cy="1086300"/>
          </a:xfrm>
          <a:prstGeom prst="rect">
            <a:avLst/>
          </a:prstGeom>
          <a:noFill/>
          <a:ln>
            <a:noFill/>
          </a:ln>
        </p:spPr>
        <p:txBody>
          <a:bodyPr spcFirstLastPara="1" wrap="square" lIns="91425" tIns="45700" rIns="91425" bIns="45700" anchor="t" anchorCtr="0">
            <a:noAutofit/>
          </a:bodyPr>
          <a:lstStyle>
            <a:lvl1pPr lvl="0" algn="ctr" rtl="0">
              <a:lnSpc>
                <a:spcPct val="112000"/>
              </a:lnSpc>
              <a:spcBef>
                <a:spcPts val="0"/>
              </a:spcBef>
              <a:spcAft>
                <a:spcPts val="0"/>
              </a:spcAft>
              <a:buClr>
                <a:schemeClr val="lt2"/>
              </a:buClr>
              <a:buSzPts val="2300"/>
              <a:buNone/>
              <a:defRPr sz="2300">
                <a:solidFill>
                  <a:schemeClr val="lt2"/>
                </a:solidFill>
              </a:defRPr>
            </a:lvl1pPr>
            <a:lvl2pPr lvl="1" algn="ctr" rtl="0">
              <a:lnSpc>
                <a:spcPct val="94000"/>
              </a:lnSpc>
              <a:spcBef>
                <a:spcPts val="500"/>
              </a:spcBef>
              <a:spcAft>
                <a:spcPts val="0"/>
              </a:spcAft>
              <a:buClr>
                <a:schemeClr val="dk2"/>
              </a:buClr>
              <a:buSzPts val="2000"/>
              <a:buNone/>
              <a:defRPr sz="2000"/>
            </a:lvl2pPr>
            <a:lvl3pPr lvl="2" algn="ctr" rtl="0">
              <a:lnSpc>
                <a:spcPct val="94000"/>
              </a:lnSpc>
              <a:spcBef>
                <a:spcPts val="500"/>
              </a:spcBef>
              <a:spcAft>
                <a:spcPts val="0"/>
              </a:spcAft>
              <a:buClr>
                <a:schemeClr val="dk2"/>
              </a:buClr>
              <a:buSzPts val="1800"/>
              <a:buNone/>
              <a:defRPr sz="1800"/>
            </a:lvl3pPr>
            <a:lvl4pPr lvl="3" algn="ctr" rtl="0">
              <a:lnSpc>
                <a:spcPct val="94000"/>
              </a:lnSpc>
              <a:spcBef>
                <a:spcPts val="500"/>
              </a:spcBef>
              <a:spcAft>
                <a:spcPts val="0"/>
              </a:spcAft>
              <a:buClr>
                <a:schemeClr val="dk2"/>
              </a:buClr>
              <a:buSzPts val="1600"/>
              <a:buNone/>
              <a:defRPr sz="1600"/>
            </a:lvl4pPr>
            <a:lvl5pPr lvl="4" algn="ctr" rtl="0">
              <a:lnSpc>
                <a:spcPct val="94000"/>
              </a:lnSpc>
              <a:spcBef>
                <a:spcPts val="500"/>
              </a:spcBef>
              <a:spcAft>
                <a:spcPts val="0"/>
              </a:spcAft>
              <a:buClr>
                <a:schemeClr val="dk2"/>
              </a:buClr>
              <a:buSzPts val="1600"/>
              <a:buNone/>
              <a:defRPr sz="1600"/>
            </a:lvl5pPr>
            <a:lvl6pPr lvl="5" algn="ctr" rtl="0">
              <a:lnSpc>
                <a:spcPct val="94000"/>
              </a:lnSpc>
              <a:spcBef>
                <a:spcPts val="500"/>
              </a:spcBef>
              <a:spcAft>
                <a:spcPts val="0"/>
              </a:spcAft>
              <a:buClr>
                <a:schemeClr val="dk2"/>
              </a:buClr>
              <a:buSzPts val="1600"/>
              <a:buNone/>
              <a:defRPr sz="1600"/>
            </a:lvl6pPr>
            <a:lvl7pPr lvl="6" algn="ctr" rtl="0">
              <a:lnSpc>
                <a:spcPct val="94000"/>
              </a:lnSpc>
              <a:spcBef>
                <a:spcPts val="500"/>
              </a:spcBef>
              <a:spcAft>
                <a:spcPts val="0"/>
              </a:spcAft>
              <a:buClr>
                <a:schemeClr val="dk2"/>
              </a:buClr>
              <a:buSzPts val="1600"/>
              <a:buNone/>
              <a:defRPr sz="1600"/>
            </a:lvl7pPr>
            <a:lvl8pPr lvl="7" algn="ctr" rtl="0">
              <a:lnSpc>
                <a:spcPct val="94000"/>
              </a:lnSpc>
              <a:spcBef>
                <a:spcPts val="500"/>
              </a:spcBef>
              <a:spcAft>
                <a:spcPts val="0"/>
              </a:spcAft>
              <a:buClr>
                <a:schemeClr val="dk2"/>
              </a:buClr>
              <a:buSzPts val="1600"/>
              <a:buNone/>
              <a:defRPr sz="1600"/>
            </a:lvl8pPr>
            <a:lvl9pPr lvl="8" algn="ctr" rtl="0">
              <a:lnSpc>
                <a:spcPct val="94000"/>
              </a:lnSpc>
              <a:spcBef>
                <a:spcPts val="500"/>
              </a:spcBef>
              <a:spcAft>
                <a:spcPts val="200"/>
              </a:spcAft>
              <a:buClr>
                <a:schemeClr val="dk2"/>
              </a:buClr>
              <a:buSzPts val="1600"/>
              <a:buNone/>
              <a:defRPr sz="1600"/>
            </a:lvl9pPr>
          </a:lstStyle>
          <a:p>
            <a:endParaRPr/>
          </a:p>
        </p:txBody>
      </p:sp>
      <p:sp>
        <p:nvSpPr>
          <p:cNvPr id="19" name="Google Shape;19;p2"/>
          <p:cNvSpPr txBox="1">
            <a:spLocks noGrp="1"/>
          </p:cNvSpPr>
          <p:nvPr>
            <p:ph type="dt" idx="10"/>
          </p:nvPr>
        </p:nvSpPr>
        <p:spPr>
          <a:xfrm>
            <a:off x="752858" y="6453386"/>
            <a:ext cx="16080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solidFill>
                  <a:schemeClr val="dk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 name="Google Shape;20;p2"/>
          <p:cNvSpPr txBox="1">
            <a:spLocks noGrp="1"/>
          </p:cNvSpPr>
          <p:nvPr>
            <p:ph type="ftr" idx="11"/>
          </p:nvPr>
        </p:nvSpPr>
        <p:spPr>
          <a:xfrm>
            <a:off x="2584054" y="6453386"/>
            <a:ext cx="7023300" cy="4047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solidFill>
                  <a:schemeClr val="dk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 name="Google Shape;21;p2"/>
          <p:cNvSpPr txBox="1">
            <a:spLocks noGrp="1"/>
          </p:cNvSpPr>
          <p:nvPr>
            <p:ph type="sldNum" idx="12"/>
          </p:nvPr>
        </p:nvSpPr>
        <p:spPr>
          <a:xfrm>
            <a:off x="9830683"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rtl="0">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rtl="0">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rtl="0">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rtl="0">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rtl="0">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rtl="0">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rtl="0">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rtl="0">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IE"/>
              <a:t>‹#›</a:t>
            </a:fld>
            <a:endParaRPr/>
          </a:p>
        </p:txBody>
      </p:sp>
      <p:grpSp>
        <p:nvGrpSpPr>
          <p:cNvPr id="22" name="Google Shape;22;p2"/>
          <p:cNvGrpSpPr/>
          <p:nvPr/>
        </p:nvGrpSpPr>
        <p:grpSpPr>
          <a:xfrm>
            <a:off x="752846" y="744457"/>
            <a:ext cx="10674141" cy="5349695"/>
            <a:chOff x="752846" y="744457"/>
            <a:chExt cx="10674141" cy="5349695"/>
          </a:xfrm>
        </p:grpSpPr>
        <p:sp>
          <p:nvSpPr>
            <p:cNvPr id="23" name="Google Shape;23;p2"/>
            <p:cNvSpPr/>
            <p:nvPr/>
          </p:nvSpPr>
          <p:spPr>
            <a:xfrm>
              <a:off x="8151962" y="1685652"/>
              <a:ext cx="3275025" cy="4408500"/>
            </a:xfrm>
            <a:custGeom>
              <a:avLst/>
              <a:gdLst/>
              <a:ahLst/>
              <a:cxnLst/>
              <a:rect l="l" t="t" r="r" b="b"/>
              <a:pathLst>
                <a:path w="10000" h="10000" extrusionOk="0">
                  <a:moveTo>
                    <a:pt x="8761" y="0"/>
                  </a:moveTo>
                  <a:lnTo>
                    <a:pt x="10000" y="0"/>
                  </a:lnTo>
                  <a:lnTo>
                    <a:pt x="10000" y="10000"/>
                  </a:lnTo>
                  <a:lnTo>
                    <a:pt x="0" y="10000"/>
                  </a:lnTo>
                  <a:lnTo>
                    <a:pt x="0" y="9126"/>
                  </a:lnTo>
                  <a:lnTo>
                    <a:pt x="8761" y="9127"/>
                  </a:lnTo>
                  <a:lnTo>
                    <a:pt x="8761" y="0"/>
                  </a:lnTo>
                  <a:close/>
                </a:path>
              </a:pathLst>
            </a:custGeom>
            <a:solidFill>
              <a:schemeClr val="dk2"/>
            </a:solidFill>
            <a:ln>
              <a:noFill/>
            </a:ln>
          </p:spPr>
        </p:sp>
        <p:sp>
          <p:nvSpPr>
            <p:cNvPr id="24" name="Google Shape;24;p2"/>
            <p:cNvSpPr/>
            <p:nvPr/>
          </p:nvSpPr>
          <p:spPr>
            <a:xfrm rot="10800000">
              <a:off x="752846" y="744457"/>
              <a:ext cx="3275680" cy="4408500"/>
            </a:xfrm>
            <a:custGeom>
              <a:avLst/>
              <a:gdLst/>
              <a:ahLst/>
              <a:cxnLst/>
              <a:rect l="l" t="t" r="r" b="b"/>
              <a:pathLst>
                <a:path w="10002" h="10000" extrusionOk="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25"/>
        <p:cNvGrpSpPr/>
        <p:nvPr/>
      </p:nvGrpSpPr>
      <p:grpSpPr>
        <a:xfrm>
          <a:off x="0" y="0"/>
          <a:ext cx="0" cy="0"/>
          <a:chOff x="0" y="0"/>
          <a:chExt cx="0" cy="0"/>
        </a:xfrm>
      </p:grpSpPr>
      <p:sp>
        <p:nvSpPr>
          <p:cNvPr id="26" name="Google Shape;26;p3" title="Background Shape"/>
          <p:cNvSpPr/>
          <p:nvPr/>
        </p:nvSpPr>
        <p:spPr>
          <a:xfrm>
            <a:off x="0" y="376"/>
            <a:ext cx="5303400" cy="6857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txBox="1">
            <a:spLocks noGrp="1"/>
          </p:cNvSpPr>
          <p:nvPr>
            <p:ph type="title"/>
          </p:nvPr>
        </p:nvSpPr>
        <p:spPr>
          <a:xfrm>
            <a:off x="723900" y="685800"/>
            <a:ext cx="3855600" cy="2157900"/>
          </a:xfrm>
          <a:prstGeom prst="rect">
            <a:avLst/>
          </a:prstGeom>
          <a:noFill/>
          <a:ln>
            <a:noFill/>
          </a:ln>
        </p:spPr>
        <p:txBody>
          <a:bodyPr spcFirstLastPara="1" wrap="square" lIns="91425" tIns="45700" rIns="91425" bIns="45700" anchor="t" anchorCtr="0">
            <a:noAutofit/>
          </a:bodyPr>
          <a:lstStyle>
            <a:lvl1pPr lvl="0" algn="l" rtl="0">
              <a:lnSpc>
                <a:spcPct val="84000"/>
              </a:lnSpc>
              <a:spcBef>
                <a:spcPts val="0"/>
              </a:spcBef>
              <a:spcAft>
                <a:spcPts val="0"/>
              </a:spcAft>
              <a:buClr>
                <a:schemeClr val="dk2"/>
              </a:buClr>
              <a:buSzPts val="4800"/>
              <a:buFont typeface="Libre Franklin"/>
              <a:buNone/>
              <a:defRPr sz="4800">
                <a:solidFill>
                  <a:schemeClr val="dk2"/>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 name="Google Shape;28;p3"/>
          <p:cNvSpPr txBox="1">
            <a:spLocks noGrp="1"/>
          </p:cNvSpPr>
          <p:nvPr>
            <p:ph type="body" idx="1"/>
          </p:nvPr>
        </p:nvSpPr>
        <p:spPr>
          <a:xfrm>
            <a:off x="6256020" y="685801"/>
            <a:ext cx="5212200" cy="5175300"/>
          </a:xfrm>
          <a:prstGeom prst="rect">
            <a:avLst/>
          </a:prstGeom>
          <a:noFill/>
          <a:ln>
            <a:noFill/>
          </a:ln>
        </p:spPr>
        <p:txBody>
          <a:bodyPr spcFirstLastPara="1" wrap="square" lIns="91425" tIns="45700" rIns="91425" bIns="45700" anchor="t" anchorCtr="0">
            <a:noAutofit/>
          </a:bodyPr>
          <a:lstStyle>
            <a:lvl1pPr marL="457200" lvl="0" indent="-355600" algn="l" rtl="0">
              <a:lnSpc>
                <a:spcPct val="94000"/>
              </a:lnSpc>
              <a:spcBef>
                <a:spcPts val="1000"/>
              </a:spcBef>
              <a:spcAft>
                <a:spcPts val="0"/>
              </a:spcAft>
              <a:buClr>
                <a:schemeClr val="dk2"/>
              </a:buClr>
              <a:buSzPts val="2000"/>
              <a:buChar char="■"/>
              <a:defRPr sz="2000"/>
            </a:lvl1pPr>
            <a:lvl2pPr marL="914400" lvl="1" indent="-355600" algn="l" rtl="0">
              <a:lnSpc>
                <a:spcPct val="94000"/>
              </a:lnSpc>
              <a:spcBef>
                <a:spcPts val="500"/>
              </a:spcBef>
              <a:spcAft>
                <a:spcPts val="0"/>
              </a:spcAft>
              <a:buClr>
                <a:schemeClr val="dk2"/>
              </a:buClr>
              <a:buSzPts val="2000"/>
              <a:buChar char="–"/>
              <a:defRPr sz="2000"/>
            </a:lvl2pPr>
            <a:lvl3pPr marL="1371600" lvl="2" indent="-342900" algn="l" rtl="0">
              <a:lnSpc>
                <a:spcPct val="94000"/>
              </a:lnSpc>
              <a:spcBef>
                <a:spcPts val="500"/>
              </a:spcBef>
              <a:spcAft>
                <a:spcPts val="0"/>
              </a:spcAft>
              <a:buClr>
                <a:schemeClr val="dk2"/>
              </a:buClr>
              <a:buSzPts val="1800"/>
              <a:buChar char="■"/>
              <a:defRPr sz="1800"/>
            </a:lvl3pPr>
            <a:lvl4pPr marL="1828800" lvl="3" indent="-342900" algn="l" rtl="0">
              <a:lnSpc>
                <a:spcPct val="94000"/>
              </a:lnSpc>
              <a:spcBef>
                <a:spcPts val="500"/>
              </a:spcBef>
              <a:spcAft>
                <a:spcPts val="0"/>
              </a:spcAft>
              <a:buClr>
                <a:schemeClr val="dk2"/>
              </a:buClr>
              <a:buSzPts val="1800"/>
              <a:buChar char="–"/>
              <a:defRPr sz="1800"/>
            </a:lvl4pPr>
            <a:lvl5pPr marL="2286000" lvl="4" indent="-330200" algn="l" rtl="0">
              <a:lnSpc>
                <a:spcPct val="94000"/>
              </a:lnSpc>
              <a:spcBef>
                <a:spcPts val="500"/>
              </a:spcBef>
              <a:spcAft>
                <a:spcPts val="0"/>
              </a:spcAft>
              <a:buClr>
                <a:schemeClr val="dk2"/>
              </a:buClr>
              <a:buSzPts val="1600"/>
              <a:buChar char="■"/>
              <a:defRPr sz="1600"/>
            </a:lvl5pPr>
            <a:lvl6pPr marL="2743200" lvl="5" indent="-330200" algn="l" rtl="0">
              <a:lnSpc>
                <a:spcPct val="94000"/>
              </a:lnSpc>
              <a:spcBef>
                <a:spcPts val="500"/>
              </a:spcBef>
              <a:spcAft>
                <a:spcPts val="0"/>
              </a:spcAft>
              <a:buClr>
                <a:schemeClr val="dk2"/>
              </a:buClr>
              <a:buSzPts val="1600"/>
              <a:buChar char="–"/>
              <a:defRPr sz="1600"/>
            </a:lvl6pPr>
            <a:lvl7pPr marL="3200400" lvl="6" indent="-330200" algn="l" rtl="0">
              <a:lnSpc>
                <a:spcPct val="94000"/>
              </a:lnSpc>
              <a:spcBef>
                <a:spcPts val="500"/>
              </a:spcBef>
              <a:spcAft>
                <a:spcPts val="0"/>
              </a:spcAft>
              <a:buClr>
                <a:schemeClr val="dk2"/>
              </a:buClr>
              <a:buSzPts val="1600"/>
              <a:buChar char="■"/>
              <a:defRPr sz="1600"/>
            </a:lvl7pPr>
            <a:lvl8pPr marL="3657600" lvl="7" indent="-330200" algn="l" rtl="0">
              <a:lnSpc>
                <a:spcPct val="94000"/>
              </a:lnSpc>
              <a:spcBef>
                <a:spcPts val="500"/>
              </a:spcBef>
              <a:spcAft>
                <a:spcPts val="0"/>
              </a:spcAft>
              <a:buClr>
                <a:schemeClr val="dk2"/>
              </a:buClr>
              <a:buSzPts val="1600"/>
              <a:buChar char="–"/>
              <a:defRPr sz="1600"/>
            </a:lvl8pPr>
            <a:lvl9pPr marL="4114800" lvl="8" indent="-330200" algn="l" rtl="0">
              <a:lnSpc>
                <a:spcPct val="94000"/>
              </a:lnSpc>
              <a:spcBef>
                <a:spcPts val="500"/>
              </a:spcBef>
              <a:spcAft>
                <a:spcPts val="200"/>
              </a:spcAft>
              <a:buClr>
                <a:schemeClr val="dk2"/>
              </a:buClr>
              <a:buSzPts val="1600"/>
              <a:buChar char="■"/>
              <a:defRPr sz="1600"/>
            </a:lvl9pPr>
          </a:lstStyle>
          <a:p>
            <a:endParaRPr/>
          </a:p>
        </p:txBody>
      </p:sp>
      <p:sp>
        <p:nvSpPr>
          <p:cNvPr id="29" name="Google Shape;29;p3"/>
          <p:cNvSpPr txBox="1">
            <a:spLocks noGrp="1"/>
          </p:cNvSpPr>
          <p:nvPr>
            <p:ph type="body" idx="2"/>
          </p:nvPr>
        </p:nvSpPr>
        <p:spPr>
          <a:xfrm>
            <a:off x="723900" y="2856344"/>
            <a:ext cx="3855600" cy="3011100"/>
          </a:xfrm>
          <a:prstGeom prst="rect">
            <a:avLst/>
          </a:prstGeom>
          <a:noFill/>
          <a:ln>
            <a:noFill/>
          </a:ln>
        </p:spPr>
        <p:txBody>
          <a:bodyPr spcFirstLastPara="1" wrap="square" lIns="91425" tIns="45700" rIns="91425" bIns="45700" anchor="t" anchorCtr="0">
            <a:noAutofit/>
          </a:bodyPr>
          <a:lstStyle>
            <a:lvl1pPr marL="457200" lvl="0" indent="-228600" algn="l" rtl="0">
              <a:lnSpc>
                <a:spcPct val="113000"/>
              </a:lnSpc>
              <a:spcBef>
                <a:spcPts val="0"/>
              </a:spcBef>
              <a:spcAft>
                <a:spcPts val="0"/>
              </a:spcAft>
              <a:buClr>
                <a:schemeClr val="dk2"/>
              </a:buClr>
              <a:buSzPts val="1600"/>
              <a:buNone/>
              <a:defRPr sz="1600"/>
            </a:lvl1pPr>
            <a:lvl2pPr marL="914400" lvl="1" indent="-228600" algn="l" rtl="0">
              <a:lnSpc>
                <a:spcPct val="94000"/>
              </a:lnSpc>
              <a:spcBef>
                <a:spcPts val="1500"/>
              </a:spcBef>
              <a:spcAft>
                <a:spcPts val="0"/>
              </a:spcAft>
              <a:buClr>
                <a:schemeClr val="dk2"/>
              </a:buClr>
              <a:buSzPts val="1400"/>
              <a:buNone/>
              <a:defRPr sz="1400"/>
            </a:lvl2pPr>
            <a:lvl3pPr marL="1371600" lvl="2" indent="-228600" algn="l" rtl="0">
              <a:lnSpc>
                <a:spcPct val="94000"/>
              </a:lnSpc>
              <a:spcBef>
                <a:spcPts val="500"/>
              </a:spcBef>
              <a:spcAft>
                <a:spcPts val="0"/>
              </a:spcAft>
              <a:buClr>
                <a:schemeClr val="dk2"/>
              </a:buClr>
              <a:buSzPts val="1200"/>
              <a:buNone/>
              <a:defRPr sz="1200"/>
            </a:lvl3pPr>
            <a:lvl4pPr marL="1828800" lvl="3" indent="-228600" algn="l" rtl="0">
              <a:lnSpc>
                <a:spcPct val="94000"/>
              </a:lnSpc>
              <a:spcBef>
                <a:spcPts val="500"/>
              </a:spcBef>
              <a:spcAft>
                <a:spcPts val="0"/>
              </a:spcAft>
              <a:buClr>
                <a:schemeClr val="dk2"/>
              </a:buClr>
              <a:buSzPts val="1000"/>
              <a:buNone/>
              <a:defRPr sz="1000"/>
            </a:lvl4pPr>
            <a:lvl5pPr marL="2286000" lvl="4" indent="-228600" algn="l" rtl="0">
              <a:lnSpc>
                <a:spcPct val="94000"/>
              </a:lnSpc>
              <a:spcBef>
                <a:spcPts val="500"/>
              </a:spcBef>
              <a:spcAft>
                <a:spcPts val="0"/>
              </a:spcAft>
              <a:buClr>
                <a:schemeClr val="dk2"/>
              </a:buClr>
              <a:buSzPts val="1000"/>
              <a:buNone/>
              <a:defRPr sz="1000"/>
            </a:lvl5pPr>
            <a:lvl6pPr marL="2743200" lvl="5" indent="-228600" algn="l" rtl="0">
              <a:lnSpc>
                <a:spcPct val="94000"/>
              </a:lnSpc>
              <a:spcBef>
                <a:spcPts val="500"/>
              </a:spcBef>
              <a:spcAft>
                <a:spcPts val="0"/>
              </a:spcAft>
              <a:buClr>
                <a:schemeClr val="dk2"/>
              </a:buClr>
              <a:buSzPts val="1000"/>
              <a:buNone/>
              <a:defRPr sz="1000"/>
            </a:lvl6pPr>
            <a:lvl7pPr marL="3200400" lvl="6" indent="-228600" algn="l" rtl="0">
              <a:lnSpc>
                <a:spcPct val="94000"/>
              </a:lnSpc>
              <a:spcBef>
                <a:spcPts val="500"/>
              </a:spcBef>
              <a:spcAft>
                <a:spcPts val="0"/>
              </a:spcAft>
              <a:buClr>
                <a:schemeClr val="dk2"/>
              </a:buClr>
              <a:buSzPts val="1000"/>
              <a:buNone/>
              <a:defRPr sz="1000"/>
            </a:lvl7pPr>
            <a:lvl8pPr marL="3657600" lvl="7" indent="-228600" algn="l" rtl="0">
              <a:lnSpc>
                <a:spcPct val="94000"/>
              </a:lnSpc>
              <a:spcBef>
                <a:spcPts val="500"/>
              </a:spcBef>
              <a:spcAft>
                <a:spcPts val="0"/>
              </a:spcAft>
              <a:buClr>
                <a:schemeClr val="dk2"/>
              </a:buClr>
              <a:buSzPts val="1000"/>
              <a:buNone/>
              <a:defRPr sz="1000"/>
            </a:lvl8pPr>
            <a:lvl9pPr marL="4114800" lvl="8" indent="-228600" algn="l" rtl="0">
              <a:lnSpc>
                <a:spcPct val="94000"/>
              </a:lnSpc>
              <a:spcBef>
                <a:spcPts val="500"/>
              </a:spcBef>
              <a:spcAft>
                <a:spcPts val="200"/>
              </a:spcAft>
              <a:buClr>
                <a:schemeClr val="dk2"/>
              </a:buClr>
              <a:buSzPts val="1000"/>
              <a:buNone/>
              <a:defRPr sz="1000"/>
            </a:lvl9pPr>
          </a:lstStyle>
          <a:p>
            <a:endParaRPr/>
          </a:p>
        </p:txBody>
      </p:sp>
      <p:sp>
        <p:nvSpPr>
          <p:cNvPr id="30" name="Google Shape;30;p3"/>
          <p:cNvSpPr txBox="1">
            <a:spLocks noGrp="1"/>
          </p:cNvSpPr>
          <p:nvPr>
            <p:ph type="dt" idx="10"/>
          </p:nvPr>
        </p:nvSpPr>
        <p:spPr>
          <a:xfrm>
            <a:off x="723900" y="6453386"/>
            <a:ext cx="12045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solidFill>
                  <a:schemeClr val="dk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31" name="Google Shape;31;p3"/>
          <p:cNvSpPr txBox="1">
            <a:spLocks noGrp="1"/>
          </p:cNvSpPr>
          <p:nvPr>
            <p:ph type="ftr" idx="11"/>
          </p:nvPr>
        </p:nvSpPr>
        <p:spPr>
          <a:xfrm>
            <a:off x="2205945" y="6453386"/>
            <a:ext cx="23736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solidFill>
                  <a:schemeClr val="dk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32" name="Google Shape;32;p3"/>
          <p:cNvSpPr txBox="1">
            <a:spLocks noGrp="1"/>
          </p:cNvSpPr>
          <p:nvPr>
            <p:ph type="sldNum" idx="12"/>
          </p:nvPr>
        </p:nvSpPr>
        <p:spPr>
          <a:xfrm>
            <a:off x="9883140"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rtl="0">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rtl="0">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rtl="0">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rtl="0">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rtl="0">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rtl="0">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rtl="0">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rtl="0">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IE"/>
              <a:t>‹#›</a:t>
            </a:fld>
            <a:endParaRPr/>
          </a:p>
        </p:txBody>
      </p:sp>
      <p:sp>
        <p:nvSpPr>
          <p:cNvPr id="33" name="Google Shape;33;p3"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3"/>
        <p:cNvGrpSpPr/>
        <p:nvPr/>
      </p:nvGrpSpPr>
      <p:grpSpPr>
        <a:xfrm>
          <a:off x="0" y="0"/>
          <a:ext cx="0" cy="0"/>
          <a:chOff x="0" y="0"/>
          <a:chExt cx="0" cy="0"/>
        </a:xfrm>
      </p:grpSpPr>
      <p:sp>
        <p:nvSpPr>
          <p:cNvPr id="44" name="Google Shape;44;p5"/>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Autofit/>
          </a:bodyPr>
          <a:lstStyle>
            <a:lvl1pPr lvl="0" algn="l" rtl="0">
              <a:lnSpc>
                <a:spcPct val="89000"/>
              </a:lnSpc>
              <a:spcBef>
                <a:spcPts val="0"/>
              </a:spcBef>
              <a:spcAft>
                <a:spcPts val="0"/>
              </a:spcAft>
              <a:buClr>
                <a:schemeClr val="dk2"/>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45" name="Google Shape;45;p5"/>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Autofit/>
          </a:bodyPr>
          <a:lstStyle>
            <a:lvl1pPr marL="457200" lvl="0" indent="-342900" algn="l" rtl="0">
              <a:lnSpc>
                <a:spcPct val="94000"/>
              </a:lnSpc>
              <a:spcBef>
                <a:spcPts val="1000"/>
              </a:spcBef>
              <a:spcAft>
                <a:spcPts val="0"/>
              </a:spcAft>
              <a:buClr>
                <a:schemeClr val="dk2"/>
              </a:buClr>
              <a:buSzPts val="1800"/>
              <a:buChar char="■"/>
              <a:defRPr/>
            </a:lvl1pPr>
            <a:lvl2pPr marL="914400" lvl="1" indent="-342900" algn="l" rtl="0">
              <a:lnSpc>
                <a:spcPct val="94000"/>
              </a:lnSpc>
              <a:spcBef>
                <a:spcPts val="500"/>
              </a:spcBef>
              <a:spcAft>
                <a:spcPts val="0"/>
              </a:spcAft>
              <a:buClr>
                <a:schemeClr val="dk2"/>
              </a:buClr>
              <a:buSzPts val="1800"/>
              <a:buChar char="–"/>
              <a:defRPr/>
            </a:lvl2pPr>
            <a:lvl3pPr marL="1371600" lvl="2" indent="-342900" algn="l" rtl="0">
              <a:lnSpc>
                <a:spcPct val="94000"/>
              </a:lnSpc>
              <a:spcBef>
                <a:spcPts val="500"/>
              </a:spcBef>
              <a:spcAft>
                <a:spcPts val="0"/>
              </a:spcAft>
              <a:buClr>
                <a:schemeClr val="dk2"/>
              </a:buClr>
              <a:buSzPts val="1800"/>
              <a:buChar char="■"/>
              <a:defRPr/>
            </a:lvl3pPr>
            <a:lvl4pPr marL="1828800" lvl="3" indent="-342900" algn="l" rtl="0">
              <a:lnSpc>
                <a:spcPct val="94000"/>
              </a:lnSpc>
              <a:spcBef>
                <a:spcPts val="500"/>
              </a:spcBef>
              <a:spcAft>
                <a:spcPts val="0"/>
              </a:spcAft>
              <a:buClr>
                <a:schemeClr val="dk2"/>
              </a:buClr>
              <a:buSzPts val="1800"/>
              <a:buChar char="–"/>
              <a:defRPr/>
            </a:lvl4pPr>
            <a:lvl5pPr marL="2286000" lvl="4" indent="-342900" algn="l" rtl="0">
              <a:lnSpc>
                <a:spcPct val="94000"/>
              </a:lnSpc>
              <a:spcBef>
                <a:spcPts val="500"/>
              </a:spcBef>
              <a:spcAft>
                <a:spcPts val="0"/>
              </a:spcAft>
              <a:buClr>
                <a:schemeClr val="dk2"/>
              </a:buClr>
              <a:buSzPts val="1800"/>
              <a:buChar char="■"/>
              <a:defRPr/>
            </a:lvl5pPr>
            <a:lvl6pPr marL="2743200" lvl="5" indent="-342900" algn="l" rtl="0">
              <a:lnSpc>
                <a:spcPct val="94000"/>
              </a:lnSpc>
              <a:spcBef>
                <a:spcPts val="500"/>
              </a:spcBef>
              <a:spcAft>
                <a:spcPts val="0"/>
              </a:spcAft>
              <a:buClr>
                <a:schemeClr val="dk2"/>
              </a:buClr>
              <a:buSzPts val="1800"/>
              <a:buChar char="–"/>
              <a:defRPr/>
            </a:lvl6pPr>
            <a:lvl7pPr marL="3200400" lvl="6" indent="-342900" algn="l" rtl="0">
              <a:lnSpc>
                <a:spcPct val="94000"/>
              </a:lnSpc>
              <a:spcBef>
                <a:spcPts val="500"/>
              </a:spcBef>
              <a:spcAft>
                <a:spcPts val="0"/>
              </a:spcAft>
              <a:buClr>
                <a:schemeClr val="dk2"/>
              </a:buClr>
              <a:buSzPts val="1800"/>
              <a:buChar char="■"/>
              <a:defRPr/>
            </a:lvl7pPr>
            <a:lvl8pPr marL="3657600" lvl="7" indent="-342900" algn="l" rtl="0">
              <a:lnSpc>
                <a:spcPct val="94000"/>
              </a:lnSpc>
              <a:spcBef>
                <a:spcPts val="500"/>
              </a:spcBef>
              <a:spcAft>
                <a:spcPts val="0"/>
              </a:spcAft>
              <a:buClr>
                <a:schemeClr val="dk2"/>
              </a:buClr>
              <a:buSzPts val="1800"/>
              <a:buChar char="–"/>
              <a:defRPr/>
            </a:lvl8pPr>
            <a:lvl9pPr marL="4114800" lvl="8" indent="-342900" algn="l" rtl="0">
              <a:lnSpc>
                <a:spcPct val="94000"/>
              </a:lnSpc>
              <a:spcBef>
                <a:spcPts val="500"/>
              </a:spcBef>
              <a:spcAft>
                <a:spcPts val="200"/>
              </a:spcAft>
              <a:buClr>
                <a:schemeClr val="dk2"/>
              </a:buClr>
              <a:buSzPts val="1800"/>
              <a:buChar char="■"/>
              <a:defRPr/>
            </a:lvl9pPr>
          </a:lstStyle>
          <a:p>
            <a:endParaRPr/>
          </a:p>
        </p:txBody>
      </p:sp>
      <p:sp>
        <p:nvSpPr>
          <p:cNvPr id="46" name="Google Shape;46;p5"/>
          <p:cNvSpPr txBox="1">
            <a:spLocks noGrp="1"/>
          </p:cNvSpPr>
          <p:nvPr>
            <p:ph type="dt" idx="10"/>
          </p:nvPr>
        </p:nvSpPr>
        <p:spPr>
          <a:xfrm>
            <a:off x="1390650" y="6453386"/>
            <a:ext cx="12045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47" name="Google Shape;47;p5"/>
          <p:cNvSpPr txBox="1">
            <a:spLocks noGrp="1"/>
          </p:cNvSpPr>
          <p:nvPr>
            <p:ph type="ftr" idx="11"/>
          </p:nvPr>
        </p:nvSpPr>
        <p:spPr>
          <a:xfrm>
            <a:off x="2893564" y="6453386"/>
            <a:ext cx="62808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48" name="Google Shape;48;p5"/>
          <p:cNvSpPr txBox="1">
            <a:spLocks noGrp="1"/>
          </p:cNvSpPr>
          <p:nvPr>
            <p:ph type="sldNum" idx="12"/>
          </p:nvPr>
        </p:nvSpPr>
        <p:spPr>
          <a:xfrm>
            <a:off x="9472736"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I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7"/>
          <p:cNvSpPr txBox="1">
            <a:spLocks noGrp="1"/>
          </p:cNvSpPr>
          <p:nvPr>
            <p:ph type="dt" idx="10"/>
          </p:nvPr>
        </p:nvSpPr>
        <p:spPr>
          <a:xfrm>
            <a:off x="1390650" y="6453386"/>
            <a:ext cx="12045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6" name="Google Shape;56;p7"/>
          <p:cNvSpPr txBox="1">
            <a:spLocks noGrp="1"/>
          </p:cNvSpPr>
          <p:nvPr>
            <p:ph type="ftr" idx="11"/>
          </p:nvPr>
        </p:nvSpPr>
        <p:spPr>
          <a:xfrm>
            <a:off x="2893564" y="6453386"/>
            <a:ext cx="62808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7" name="Google Shape;57;p7"/>
          <p:cNvSpPr txBox="1">
            <a:spLocks noGrp="1"/>
          </p:cNvSpPr>
          <p:nvPr>
            <p:ph type="sldNum" idx="12"/>
          </p:nvPr>
        </p:nvSpPr>
        <p:spPr>
          <a:xfrm>
            <a:off x="9472736"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I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58"/>
        <p:cNvGrpSpPr/>
        <p:nvPr/>
      </p:nvGrpSpPr>
      <p:grpSpPr>
        <a:xfrm>
          <a:off x="0" y="0"/>
          <a:ext cx="0" cy="0"/>
          <a:chOff x="0" y="0"/>
          <a:chExt cx="0" cy="0"/>
        </a:xfrm>
      </p:grpSpPr>
      <p:sp>
        <p:nvSpPr>
          <p:cNvPr id="59" name="Google Shape;59;p8" title="Background Shape"/>
          <p:cNvSpPr/>
          <p:nvPr/>
        </p:nvSpPr>
        <p:spPr>
          <a:xfrm>
            <a:off x="0" y="376"/>
            <a:ext cx="5303400" cy="6857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8"/>
          <p:cNvSpPr txBox="1">
            <a:spLocks noGrp="1"/>
          </p:cNvSpPr>
          <p:nvPr>
            <p:ph type="title"/>
          </p:nvPr>
        </p:nvSpPr>
        <p:spPr>
          <a:xfrm>
            <a:off x="723900" y="685800"/>
            <a:ext cx="3855600" cy="2157900"/>
          </a:xfrm>
          <a:prstGeom prst="rect">
            <a:avLst/>
          </a:prstGeom>
          <a:noFill/>
          <a:ln>
            <a:noFill/>
          </a:ln>
        </p:spPr>
        <p:txBody>
          <a:bodyPr spcFirstLastPara="1" wrap="square" lIns="91425" tIns="45700" rIns="91425" bIns="45700" anchor="t" anchorCtr="0">
            <a:noAutofit/>
          </a:bodyPr>
          <a:lstStyle>
            <a:lvl1pPr lvl="0" algn="l" rtl="0">
              <a:lnSpc>
                <a:spcPct val="84000"/>
              </a:lnSpc>
              <a:spcBef>
                <a:spcPts val="0"/>
              </a:spcBef>
              <a:spcAft>
                <a:spcPts val="0"/>
              </a:spcAft>
              <a:buClr>
                <a:schemeClr val="dk2"/>
              </a:buClr>
              <a:buSzPts val="4800"/>
              <a:buFont typeface="Libre Franklin"/>
              <a:buNone/>
              <a:defRPr sz="48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61" name="Google Shape;61;p8"/>
          <p:cNvSpPr>
            <a:spLocks noGrp="1"/>
          </p:cNvSpPr>
          <p:nvPr>
            <p:ph type="pic" idx="2"/>
          </p:nvPr>
        </p:nvSpPr>
        <p:spPr>
          <a:xfrm>
            <a:off x="5532120" y="0"/>
            <a:ext cx="6660000" cy="6858000"/>
          </a:xfrm>
          <a:prstGeom prst="rect">
            <a:avLst/>
          </a:prstGeom>
          <a:noFill/>
          <a:ln>
            <a:noFill/>
          </a:ln>
        </p:spPr>
        <p:txBody>
          <a:bodyPr spcFirstLastPara="1" wrap="square" lIns="91425" tIns="45700" rIns="91425" bIns="45700" anchor="t" anchorCtr="0">
            <a:noAutofit/>
          </a:bodyPr>
          <a:lstStyle>
            <a:lvl1pPr marR="0" lvl="0" algn="l" rtl="0">
              <a:lnSpc>
                <a:spcPct val="94000"/>
              </a:lnSpc>
              <a:spcBef>
                <a:spcPts val="10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1pPr>
            <a:lvl2pPr marR="0" lvl="1"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2pPr>
            <a:lvl3pPr marR="0" lvl="2"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3pPr>
            <a:lvl4pPr marR="0" lvl="3"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4pPr>
            <a:lvl5pPr marR="0" lvl="4"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5pPr>
            <a:lvl6pPr marR="0" lvl="5"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6pPr>
            <a:lvl7pPr marR="0" lvl="6"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7pPr>
            <a:lvl8pPr marR="0" lvl="7"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8pPr>
            <a:lvl9pPr marR="0" lvl="8" algn="l" rtl="0">
              <a:lnSpc>
                <a:spcPct val="94000"/>
              </a:lnSpc>
              <a:spcBef>
                <a:spcPts val="500"/>
              </a:spcBef>
              <a:spcAft>
                <a:spcPts val="20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9pPr>
          </a:lstStyle>
          <a:p>
            <a:endParaRPr/>
          </a:p>
        </p:txBody>
      </p:sp>
      <p:sp>
        <p:nvSpPr>
          <p:cNvPr id="62" name="Google Shape;62;p8"/>
          <p:cNvSpPr txBox="1">
            <a:spLocks noGrp="1"/>
          </p:cNvSpPr>
          <p:nvPr>
            <p:ph type="body" idx="1"/>
          </p:nvPr>
        </p:nvSpPr>
        <p:spPr>
          <a:xfrm>
            <a:off x="723900" y="2855968"/>
            <a:ext cx="3855600" cy="3011400"/>
          </a:xfrm>
          <a:prstGeom prst="rect">
            <a:avLst/>
          </a:prstGeom>
          <a:noFill/>
          <a:ln>
            <a:noFill/>
          </a:ln>
        </p:spPr>
        <p:txBody>
          <a:bodyPr spcFirstLastPara="1" wrap="square" lIns="91425" tIns="45700" rIns="91425" bIns="45700" anchor="t" anchorCtr="0">
            <a:noAutofit/>
          </a:bodyPr>
          <a:lstStyle>
            <a:lvl1pPr marL="457200" lvl="0" indent="-228600" algn="l" rtl="0">
              <a:lnSpc>
                <a:spcPct val="113000"/>
              </a:lnSpc>
              <a:spcBef>
                <a:spcPts val="0"/>
              </a:spcBef>
              <a:spcAft>
                <a:spcPts val="0"/>
              </a:spcAft>
              <a:buClr>
                <a:schemeClr val="dk2"/>
              </a:buClr>
              <a:buSzPts val="1600"/>
              <a:buNone/>
              <a:defRPr sz="1600"/>
            </a:lvl1pPr>
            <a:lvl2pPr marL="914400" lvl="1" indent="-228600" algn="l" rtl="0">
              <a:lnSpc>
                <a:spcPct val="94000"/>
              </a:lnSpc>
              <a:spcBef>
                <a:spcPts val="1500"/>
              </a:spcBef>
              <a:spcAft>
                <a:spcPts val="0"/>
              </a:spcAft>
              <a:buClr>
                <a:schemeClr val="dk2"/>
              </a:buClr>
              <a:buSzPts val="1400"/>
              <a:buNone/>
              <a:defRPr sz="1400"/>
            </a:lvl2pPr>
            <a:lvl3pPr marL="1371600" lvl="2" indent="-228600" algn="l" rtl="0">
              <a:lnSpc>
                <a:spcPct val="94000"/>
              </a:lnSpc>
              <a:spcBef>
                <a:spcPts val="500"/>
              </a:spcBef>
              <a:spcAft>
                <a:spcPts val="0"/>
              </a:spcAft>
              <a:buClr>
                <a:schemeClr val="dk2"/>
              </a:buClr>
              <a:buSzPts val="1200"/>
              <a:buNone/>
              <a:defRPr sz="1200"/>
            </a:lvl3pPr>
            <a:lvl4pPr marL="1828800" lvl="3" indent="-228600" algn="l" rtl="0">
              <a:lnSpc>
                <a:spcPct val="94000"/>
              </a:lnSpc>
              <a:spcBef>
                <a:spcPts val="500"/>
              </a:spcBef>
              <a:spcAft>
                <a:spcPts val="0"/>
              </a:spcAft>
              <a:buClr>
                <a:schemeClr val="dk2"/>
              </a:buClr>
              <a:buSzPts val="1000"/>
              <a:buNone/>
              <a:defRPr sz="1000"/>
            </a:lvl4pPr>
            <a:lvl5pPr marL="2286000" lvl="4" indent="-228600" algn="l" rtl="0">
              <a:lnSpc>
                <a:spcPct val="94000"/>
              </a:lnSpc>
              <a:spcBef>
                <a:spcPts val="500"/>
              </a:spcBef>
              <a:spcAft>
                <a:spcPts val="0"/>
              </a:spcAft>
              <a:buClr>
                <a:schemeClr val="dk2"/>
              </a:buClr>
              <a:buSzPts val="1000"/>
              <a:buNone/>
              <a:defRPr sz="1000"/>
            </a:lvl5pPr>
            <a:lvl6pPr marL="2743200" lvl="5" indent="-228600" algn="l" rtl="0">
              <a:lnSpc>
                <a:spcPct val="94000"/>
              </a:lnSpc>
              <a:spcBef>
                <a:spcPts val="500"/>
              </a:spcBef>
              <a:spcAft>
                <a:spcPts val="0"/>
              </a:spcAft>
              <a:buClr>
                <a:schemeClr val="dk2"/>
              </a:buClr>
              <a:buSzPts val="1000"/>
              <a:buNone/>
              <a:defRPr sz="1000"/>
            </a:lvl6pPr>
            <a:lvl7pPr marL="3200400" lvl="6" indent="-228600" algn="l" rtl="0">
              <a:lnSpc>
                <a:spcPct val="94000"/>
              </a:lnSpc>
              <a:spcBef>
                <a:spcPts val="500"/>
              </a:spcBef>
              <a:spcAft>
                <a:spcPts val="0"/>
              </a:spcAft>
              <a:buClr>
                <a:schemeClr val="dk2"/>
              </a:buClr>
              <a:buSzPts val="1000"/>
              <a:buNone/>
              <a:defRPr sz="1000"/>
            </a:lvl7pPr>
            <a:lvl8pPr marL="3657600" lvl="7" indent="-228600" algn="l" rtl="0">
              <a:lnSpc>
                <a:spcPct val="94000"/>
              </a:lnSpc>
              <a:spcBef>
                <a:spcPts val="500"/>
              </a:spcBef>
              <a:spcAft>
                <a:spcPts val="0"/>
              </a:spcAft>
              <a:buClr>
                <a:schemeClr val="dk2"/>
              </a:buClr>
              <a:buSzPts val="1000"/>
              <a:buNone/>
              <a:defRPr sz="1000"/>
            </a:lvl8pPr>
            <a:lvl9pPr marL="4114800" lvl="8" indent="-228600" algn="l" rtl="0">
              <a:lnSpc>
                <a:spcPct val="94000"/>
              </a:lnSpc>
              <a:spcBef>
                <a:spcPts val="500"/>
              </a:spcBef>
              <a:spcAft>
                <a:spcPts val="200"/>
              </a:spcAft>
              <a:buClr>
                <a:schemeClr val="dk2"/>
              </a:buClr>
              <a:buSzPts val="1000"/>
              <a:buNone/>
              <a:defRPr sz="1000"/>
            </a:lvl9pPr>
          </a:lstStyle>
          <a:p>
            <a:endParaRPr/>
          </a:p>
        </p:txBody>
      </p:sp>
      <p:sp>
        <p:nvSpPr>
          <p:cNvPr id="63" name="Google Shape;63;p8"/>
          <p:cNvSpPr txBox="1">
            <a:spLocks noGrp="1"/>
          </p:cNvSpPr>
          <p:nvPr>
            <p:ph type="dt" idx="10"/>
          </p:nvPr>
        </p:nvSpPr>
        <p:spPr>
          <a:xfrm>
            <a:off x="723900" y="6453386"/>
            <a:ext cx="12045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solidFill>
                  <a:schemeClr val="dk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4" name="Google Shape;64;p8"/>
          <p:cNvSpPr txBox="1">
            <a:spLocks noGrp="1"/>
          </p:cNvSpPr>
          <p:nvPr>
            <p:ph type="ftr" idx="11"/>
          </p:nvPr>
        </p:nvSpPr>
        <p:spPr>
          <a:xfrm>
            <a:off x="2205945" y="6453386"/>
            <a:ext cx="23736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solidFill>
                  <a:schemeClr val="dk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5" name="Google Shape;65;p8"/>
          <p:cNvSpPr txBox="1">
            <a:spLocks noGrp="1"/>
          </p:cNvSpPr>
          <p:nvPr>
            <p:ph type="sldNum" idx="12"/>
          </p:nvPr>
        </p:nvSpPr>
        <p:spPr>
          <a:xfrm>
            <a:off x="9883140"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rtl="0">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rtl="0">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rtl="0">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rtl="0">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rtl="0">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rtl="0">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rtl="0">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rtl="0">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IE"/>
              <a:t>‹#›</a:t>
            </a:fld>
            <a:endParaRPr/>
          </a:p>
        </p:txBody>
      </p:sp>
      <p:sp>
        <p:nvSpPr>
          <p:cNvPr id="66" name="Google Shape;66;p8"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dk2"/>
        </a:solidFill>
        <a:effectLst/>
      </p:bgPr>
    </p:bg>
    <p:spTree>
      <p:nvGrpSpPr>
        <p:cNvPr id="1" name="Shape 67"/>
        <p:cNvGrpSpPr/>
        <p:nvPr/>
      </p:nvGrpSpPr>
      <p:grpSpPr>
        <a:xfrm>
          <a:off x="0" y="0"/>
          <a:ext cx="0" cy="0"/>
          <a:chOff x="0" y="0"/>
          <a:chExt cx="0" cy="0"/>
        </a:xfrm>
      </p:grpSpPr>
      <p:sp>
        <p:nvSpPr>
          <p:cNvPr id="68" name="Google Shape;68;p9"/>
          <p:cNvSpPr txBox="1">
            <a:spLocks noGrp="1"/>
          </p:cNvSpPr>
          <p:nvPr>
            <p:ph type="title"/>
          </p:nvPr>
        </p:nvSpPr>
        <p:spPr>
          <a:xfrm>
            <a:off x="765025" y="1301360"/>
            <a:ext cx="9612900" cy="2852700"/>
          </a:xfrm>
          <a:prstGeom prst="rect">
            <a:avLst/>
          </a:prstGeom>
          <a:noFill/>
          <a:ln>
            <a:noFill/>
          </a:ln>
        </p:spPr>
        <p:txBody>
          <a:bodyPr spcFirstLastPara="1" wrap="square" lIns="91425" tIns="45700" rIns="91425" bIns="45700" anchor="b" anchorCtr="0">
            <a:noAutofit/>
          </a:bodyPr>
          <a:lstStyle>
            <a:lvl1pPr lvl="0" algn="r" rtl="0">
              <a:lnSpc>
                <a:spcPct val="89000"/>
              </a:lnSpc>
              <a:spcBef>
                <a:spcPts val="0"/>
              </a:spcBef>
              <a:spcAft>
                <a:spcPts val="0"/>
              </a:spcAft>
              <a:buClr>
                <a:schemeClr val="accent1"/>
              </a:buClr>
              <a:buSzPts val="7200"/>
              <a:buFont typeface="Libre Franklin"/>
              <a:buNone/>
              <a:defRPr sz="7200" cap="none">
                <a:solidFill>
                  <a:schemeClr val="accen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69" name="Google Shape;69;p9"/>
          <p:cNvSpPr txBox="1">
            <a:spLocks noGrp="1"/>
          </p:cNvSpPr>
          <p:nvPr>
            <p:ph type="body" idx="1"/>
          </p:nvPr>
        </p:nvSpPr>
        <p:spPr>
          <a:xfrm>
            <a:off x="765025" y="4216328"/>
            <a:ext cx="9612900" cy="1143300"/>
          </a:xfrm>
          <a:prstGeom prst="rect">
            <a:avLst/>
          </a:prstGeom>
          <a:noFill/>
          <a:ln>
            <a:noFill/>
          </a:ln>
        </p:spPr>
        <p:txBody>
          <a:bodyPr spcFirstLastPara="1" wrap="square" lIns="91425" tIns="45700" rIns="91425" bIns="45700" anchor="t" anchorCtr="0">
            <a:noAutofit/>
          </a:bodyPr>
          <a:lstStyle>
            <a:lvl1pPr marL="457200" lvl="0" indent="-228600" algn="r" rtl="0">
              <a:lnSpc>
                <a:spcPct val="112000"/>
              </a:lnSpc>
              <a:spcBef>
                <a:spcPts val="0"/>
              </a:spcBef>
              <a:spcAft>
                <a:spcPts val="0"/>
              </a:spcAft>
              <a:buClr>
                <a:schemeClr val="lt2"/>
              </a:buClr>
              <a:buSzPts val="2400"/>
              <a:buNone/>
              <a:defRPr sz="2400">
                <a:solidFill>
                  <a:schemeClr val="lt2"/>
                </a:solidFill>
              </a:defRPr>
            </a:lvl1pPr>
            <a:lvl2pPr marL="914400" lvl="1" indent="-228600" algn="l" rtl="0">
              <a:lnSpc>
                <a:spcPct val="94000"/>
              </a:lnSpc>
              <a:spcBef>
                <a:spcPts val="500"/>
              </a:spcBef>
              <a:spcAft>
                <a:spcPts val="0"/>
              </a:spcAft>
              <a:buClr>
                <a:schemeClr val="lt1"/>
              </a:buClr>
              <a:buSzPts val="2000"/>
              <a:buNone/>
              <a:defRPr sz="2000">
                <a:solidFill>
                  <a:schemeClr val="lt1"/>
                </a:solidFill>
              </a:defRPr>
            </a:lvl2pPr>
            <a:lvl3pPr marL="1371600" lvl="2" indent="-228600" algn="l" rtl="0">
              <a:lnSpc>
                <a:spcPct val="94000"/>
              </a:lnSpc>
              <a:spcBef>
                <a:spcPts val="500"/>
              </a:spcBef>
              <a:spcAft>
                <a:spcPts val="0"/>
              </a:spcAft>
              <a:buClr>
                <a:schemeClr val="lt1"/>
              </a:buClr>
              <a:buSzPts val="1800"/>
              <a:buNone/>
              <a:defRPr sz="1800">
                <a:solidFill>
                  <a:schemeClr val="lt1"/>
                </a:solidFill>
              </a:defRPr>
            </a:lvl3pPr>
            <a:lvl4pPr marL="1828800" lvl="3" indent="-228600" algn="l" rtl="0">
              <a:lnSpc>
                <a:spcPct val="94000"/>
              </a:lnSpc>
              <a:spcBef>
                <a:spcPts val="500"/>
              </a:spcBef>
              <a:spcAft>
                <a:spcPts val="0"/>
              </a:spcAft>
              <a:buClr>
                <a:schemeClr val="lt1"/>
              </a:buClr>
              <a:buSzPts val="1600"/>
              <a:buNone/>
              <a:defRPr sz="1600">
                <a:solidFill>
                  <a:schemeClr val="lt1"/>
                </a:solidFill>
              </a:defRPr>
            </a:lvl4pPr>
            <a:lvl5pPr marL="2286000" lvl="4" indent="-228600" algn="l" rtl="0">
              <a:lnSpc>
                <a:spcPct val="94000"/>
              </a:lnSpc>
              <a:spcBef>
                <a:spcPts val="500"/>
              </a:spcBef>
              <a:spcAft>
                <a:spcPts val="0"/>
              </a:spcAft>
              <a:buClr>
                <a:schemeClr val="lt1"/>
              </a:buClr>
              <a:buSzPts val="1600"/>
              <a:buNone/>
              <a:defRPr sz="1600">
                <a:solidFill>
                  <a:schemeClr val="lt1"/>
                </a:solidFill>
              </a:defRPr>
            </a:lvl5pPr>
            <a:lvl6pPr marL="2743200" lvl="5" indent="-228600" algn="l" rtl="0">
              <a:lnSpc>
                <a:spcPct val="94000"/>
              </a:lnSpc>
              <a:spcBef>
                <a:spcPts val="500"/>
              </a:spcBef>
              <a:spcAft>
                <a:spcPts val="0"/>
              </a:spcAft>
              <a:buClr>
                <a:schemeClr val="lt1"/>
              </a:buClr>
              <a:buSzPts val="1600"/>
              <a:buNone/>
              <a:defRPr sz="1600">
                <a:solidFill>
                  <a:schemeClr val="lt1"/>
                </a:solidFill>
              </a:defRPr>
            </a:lvl6pPr>
            <a:lvl7pPr marL="3200400" lvl="6" indent="-228600" algn="l" rtl="0">
              <a:lnSpc>
                <a:spcPct val="94000"/>
              </a:lnSpc>
              <a:spcBef>
                <a:spcPts val="500"/>
              </a:spcBef>
              <a:spcAft>
                <a:spcPts val="0"/>
              </a:spcAft>
              <a:buClr>
                <a:schemeClr val="lt1"/>
              </a:buClr>
              <a:buSzPts val="1600"/>
              <a:buNone/>
              <a:defRPr sz="1600">
                <a:solidFill>
                  <a:schemeClr val="lt1"/>
                </a:solidFill>
              </a:defRPr>
            </a:lvl7pPr>
            <a:lvl8pPr marL="3657600" lvl="7" indent="-228600" algn="l" rtl="0">
              <a:lnSpc>
                <a:spcPct val="94000"/>
              </a:lnSpc>
              <a:spcBef>
                <a:spcPts val="500"/>
              </a:spcBef>
              <a:spcAft>
                <a:spcPts val="0"/>
              </a:spcAft>
              <a:buClr>
                <a:schemeClr val="lt1"/>
              </a:buClr>
              <a:buSzPts val="1600"/>
              <a:buNone/>
              <a:defRPr sz="1600">
                <a:solidFill>
                  <a:schemeClr val="lt1"/>
                </a:solidFill>
              </a:defRPr>
            </a:lvl8pPr>
            <a:lvl9pPr marL="4114800" lvl="8" indent="-228600" algn="l" rtl="0">
              <a:lnSpc>
                <a:spcPct val="94000"/>
              </a:lnSpc>
              <a:spcBef>
                <a:spcPts val="500"/>
              </a:spcBef>
              <a:spcAft>
                <a:spcPts val="200"/>
              </a:spcAft>
              <a:buClr>
                <a:schemeClr val="lt1"/>
              </a:buClr>
              <a:buSzPts val="1600"/>
              <a:buNone/>
              <a:defRPr sz="1600">
                <a:solidFill>
                  <a:schemeClr val="lt1"/>
                </a:solidFill>
              </a:defRPr>
            </a:lvl9pPr>
          </a:lstStyle>
          <a:p>
            <a:endParaRPr/>
          </a:p>
        </p:txBody>
      </p:sp>
      <p:sp>
        <p:nvSpPr>
          <p:cNvPr id="70" name="Google Shape;70;p9"/>
          <p:cNvSpPr txBox="1">
            <a:spLocks noGrp="1"/>
          </p:cNvSpPr>
          <p:nvPr>
            <p:ph type="dt" idx="10"/>
          </p:nvPr>
        </p:nvSpPr>
        <p:spPr>
          <a:xfrm>
            <a:off x="738908" y="6453386"/>
            <a:ext cx="16224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solidFill>
                  <a:schemeClr val="lt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1" name="Google Shape;71;p9"/>
          <p:cNvSpPr txBox="1">
            <a:spLocks noGrp="1"/>
          </p:cNvSpPr>
          <p:nvPr>
            <p:ph type="ftr" idx="11"/>
          </p:nvPr>
        </p:nvSpPr>
        <p:spPr>
          <a:xfrm>
            <a:off x="2584312" y="6453386"/>
            <a:ext cx="7023300" cy="4047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solidFill>
                  <a:schemeClr val="lt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2" name="Google Shape;72;p9"/>
          <p:cNvSpPr txBox="1">
            <a:spLocks noGrp="1"/>
          </p:cNvSpPr>
          <p:nvPr>
            <p:ph type="sldNum" idx="12"/>
          </p:nvPr>
        </p:nvSpPr>
        <p:spPr>
          <a:xfrm>
            <a:off x="9830683"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200">
                <a:solidFill>
                  <a:schemeClr val="lt2"/>
                </a:solidFill>
                <a:latin typeface="Libre Franklin"/>
                <a:ea typeface="Libre Franklin"/>
                <a:cs typeface="Libre Franklin"/>
                <a:sym typeface="Libre Franklin"/>
              </a:defRPr>
            </a:lvl1pPr>
            <a:lvl2pPr marL="0" lvl="1" indent="0" algn="r" rtl="0">
              <a:spcBef>
                <a:spcPts val="0"/>
              </a:spcBef>
              <a:buNone/>
              <a:defRPr sz="1200">
                <a:solidFill>
                  <a:schemeClr val="lt2"/>
                </a:solidFill>
                <a:latin typeface="Libre Franklin"/>
                <a:ea typeface="Libre Franklin"/>
                <a:cs typeface="Libre Franklin"/>
                <a:sym typeface="Libre Franklin"/>
              </a:defRPr>
            </a:lvl2pPr>
            <a:lvl3pPr marL="0" lvl="2" indent="0" algn="r" rtl="0">
              <a:spcBef>
                <a:spcPts val="0"/>
              </a:spcBef>
              <a:buNone/>
              <a:defRPr sz="1200">
                <a:solidFill>
                  <a:schemeClr val="lt2"/>
                </a:solidFill>
                <a:latin typeface="Libre Franklin"/>
                <a:ea typeface="Libre Franklin"/>
                <a:cs typeface="Libre Franklin"/>
                <a:sym typeface="Libre Franklin"/>
              </a:defRPr>
            </a:lvl3pPr>
            <a:lvl4pPr marL="0" lvl="3" indent="0" algn="r" rtl="0">
              <a:spcBef>
                <a:spcPts val="0"/>
              </a:spcBef>
              <a:buNone/>
              <a:defRPr sz="1200">
                <a:solidFill>
                  <a:schemeClr val="lt2"/>
                </a:solidFill>
                <a:latin typeface="Libre Franklin"/>
                <a:ea typeface="Libre Franklin"/>
                <a:cs typeface="Libre Franklin"/>
                <a:sym typeface="Libre Franklin"/>
              </a:defRPr>
            </a:lvl4pPr>
            <a:lvl5pPr marL="0" lvl="4" indent="0" algn="r" rtl="0">
              <a:spcBef>
                <a:spcPts val="0"/>
              </a:spcBef>
              <a:buNone/>
              <a:defRPr sz="1200">
                <a:solidFill>
                  <a:schemeClr val="lt2"/>
                </a:solidFill>
                <a:latin typeface="Libre Franklin"/>
                <a:ea typeface="Libre Franklin"/>
                <a:cs typeface="Libre Franklin"/>
                <a:sym typeface="Libre Franklin"/>
              </a:defRPr>
            </a:lvl5pPr>
            <a:lvl6pPr marL="0" lvl="5" indent="0" algn="r" rtl="0">
              <a:spcBef>
                <a:spcPts val="0"/>
              </a:spcBef>
              <a:buNone/>
              <a:defRPr sz="1200">
                <a:solidFill>
                  <a:schemeClr val="lt2"/>
                </a:solidFill>
                <a:latin typeface="Libre Franklin"/>
                <a:ea typeface="Libre Franklin"/>
                <a:cs typeface="Libre Franklin"/>
                <a:sym typeface="Libre Franklin"/>
              </a:defRPr>
            </a:lvl6pPr>
            <a:lvl7pPr marL="0" lvl="6" indent="0" algn="r" rtl="0">
              <a:spcBef>
                <a:spcPts val="0"/>
              </a:spcBef>
              <a:buNone/>
              <a:defRPr sz="1200">
                <a:solidFill>
                  <a:schemeClr val="lt2"/>
                </a:solidFill>
                <a:latin typeface="Libre Franklin"/>
                <a:ea typeface="Libre Franklin"/>
                <a:cs typeface="Libre Franklin"/>
                <a:sym typeface="Libre Franklin"/>
              </a:defRPr>
            </a:lvl7pPr>
            <a:lvl8pPr marL="0" lvl="7" indent="0" algn="r" rtl="0">
              <a:spcBef>
                <a:spcPts val="0"/>
              </a:spcBef>
              <a:buNone/>
              <a:defRPr sz="1200">
                <a:solidFill>
                  <a:schemeClr val="lt2"/>
                </a:solidFill>
                <a:latin typeface="Libre Franklin"/>
                <a:ea typeface="Libre Franklin"/>
                <a:cs typeface="Libre Franklin"/>
                <a:sym typeface="Libre Franklin"/>
              </a:defRPr>
            </a:lvl8pPr>
            <a:lvl9pPr marL="0" lvl="8" indent="0" algn="r" rtl="0">
              <a:spcBef>
                <a:spcPts val="0"/>
              </a:spcBef>
              <a:buNone/>
              <a:defRPr sz="1200">
                <a:solidFill>
                  <a:schemeClr val="lt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IE"/>
              <a:t>‹#›</a:t>
            </a:fld>
            <a:endParaRPr/>
          </a:p>
        </p:txBody>
      </p:sp>
      <p:sp>
        <p:nvSpPr>
          <p:cNvPr id="73" name="Google Shape;73;p9" title="Crop Mark"/>
          <p:cNvSpPr/>
          <p:nvPr/>
        </p:nvSpPr>
        <p:spPr>
          <a:xfrm>
            <a:off x="8151962" y="1685652"/>
            <a:ext cx="3275013" cy="4408488"/>
          </a:xfrm>
          <a:custGeom>
            <a:avLst/>
            <a:gdLst/>
            <a:ahLst/>
            <a:cxnLst/>
            <a:rect l="l" t="t" r="r" b="b"/>
            <a:pathLst>
              <a:path w="4125" h="5554" extrusionOk="0">
                <a:moveTo>
                  <a:pt x="3614" y="0"/>
                </a:moveTo>
                <a:lnTo>
                  <a:pt x="4125" y="0"/>
                </a:lnTo>
                <a:lnTo>
                  <a:pt x="4125" y="5554"/>
                </a:lnTo>
                <a:lnTo>
                  <a:pt x="0" y="5554"/>
                </a:lnTo>
                <a:lnTo>
                  <a:pt x="0" y="5074"/>
                </a:lnTo>
                <a:lnTo>
                  <a:pt x="3614" y="5074"/>
                </a:lnTo>
                <a:lnTo>
                  <a:pt x="3614" y="0"/>
                </a:lnTo>
                <a:close/>
              </a:path>
            </a:pathLst>
          </a:custGeom>
          <a:solidFill>
            <a:schemeClr val="accent1"/>
          </a:solid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11"/>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Autofit/>
          </a:bodyPr>
          <a:lstStyle>
            <a:lvl1pPr lvl="0" algn="l" rtl="0">
              <a:lnSpc>
                <a:spcPct val="89000"/>
              </a:lnSpc>
              <a:spcBef>
                <a:spcPts val="0"/>
              </a:spcBef>
              <a:spcAft>
                <a:spcPts val="0"/>
              </a:spcAft>
              <a:buClr>
                <a:schemeClr val="dk2"/>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3" name="Google Shape;83;p11"/>
          <p:cNvSpPr txBox="1">
            <a:spLocks noGrp="1"/>
          </p:cNvSpPr>
          <p:nvPr>
            <p:ph type="body" idx="1"/>
          </p:nvPr>
        </p:nvSpPr>
        <p:spPr>
          <a:xfrm rot="5400000">
            <a:off x="4386300" y="-719175"/>
            <a:ext cx="3571800" cy="9601200"/>
          </a:xfrm>
          <a:prstGeom prst="rect">
            <a:avLst/>
          </a:prstGeom>
          <a:noFill/>
          <a:ln>
            <a:noFill/>
          </a:ln>
        </p:spPr>
        <p:txBody>
          <a:bodyPr spcFirstLastPara="1" wrap="square" lIns="91425" tIns="45700" rIns="91425" bIns="45700" anchor="t" anchorCtr="0">
            <a:noAutofit/>
          </a:bodyPr>
          <a:lstStyle>
            <a:lvl1pPr marL="457200" lvl="0" indent="-342900" algn="l" rtl="0">
              <a:lnSpc>
                <a:spcPct val="94000"/>
              </a:lnSpc>
              <a:spcBef>
                <a:spcPts val="1000"/>
              </a:spcBef>
              <a:spcAft>
                <a:spcPts val="0"/>
              </a:spcAft>
              <a:buClr>
                <a:schemeClr val="dk2"/>
              </a:buClr>
              <a:buSzPts val="1800"/>
              <a:buChar char="■"/>
              <a:defRPr/>
            </a:lvl1pPr>
            <a:lvl2pPr marL="914400" lvl="1" indent="-342900" algn="l" rtl="0">
              <a:lnSpc>
                <a:spcPct val="94000"/>
              </a:lnSpc>
              <a:spcBef>
                <a:spcPts val="500"/>
              </a:spcBef>
              <a:spcAft>
                <a:spcPts val="0"/>
              </a:spcAft>
              <a:buClr>
                <a:schemeClr val="dk2"/>
              </a:buClr>
              <a:buSzPts val="1800"/>
              <a:buChar char="–"/>
              <a:defRPr/>
            </a:lvl2pPr>
            <a:lvl3pPr marL="1371600" lvl="2" indent="-342900" algn="l" rtl="0">
              <a:lnSpc>
                <a:spcPct val="94000"/>
              </a:lnSpc>
              <a:spcBef>
                <a:spcPts val="500"/>
              </a:spcBef>
              <a:spcAft>
                <a:spcPts val="0"/>
              </a:spcAft>
              <a:buClr>
                <a:schemeClr val="dk2"/>
              </a:buClr>
              <a:buSzPts val="1800"/>
              <a:buChar char="■"/>
              <a:defRPr/>
            </a:lvl3pPr>
            <a:lvl4pPr marL="1828800" lvl="3" indent="-342900" algn="l" rtl="0">
              <a:lnSpc>
                <a:spcPct val="94000"/>
              </a:lnSpc>
              <a:spcBef>
                <a:spcPts val="500"/>
              </a:spcBef>
              <a:spcAft>
                <a:spcPts val="0"/>
              </a:spcAft>
              <a:buClr>
                <a:schemeClr val="dk2"/>
              </a:buClr>
              <a:buSzPts val="1800"/>
              <a:buChar char="–"/>
              <a:defRPr/>
            </a:lvl4pPr>
            <a:lvl5pPr marL="2286000" lvl="4" indent="-342900" algn="l" rtl="0">
              <a:lnSpc>
                <a:spcPct val="94000"/>
              </a:lnSpc>
              <a:spcBef>
                <a:spcPts val="500"/>
              </a:spcBef>
              <a:spcAft>
                <a:spcPts val="0"/>
              </a:spcAft>
              <a:buClr>
                <a:schemeClr val="dk2"/>
              </a:buClr>
              <a:buSzPts val="1800"/>
              <a:buChar char="■"/>
              <a:defRPr/>
            </a:lvl5pPr>
            <a:lvl6pPr marL="2743200" lvl="5" indent="-342900" algn="l" rtl="0">
              <a:lnSpc>
                <a:spcPct val="94000"/>
              </a:lnSpc>
              <a:spcBef>
                <a:spcPts val="500"/>
              </a:spcBef>
              <a:spcAft>
                <a:spcPts val="0"/>
              </a:spcAft>
              <a:buClr>
                <a:schemeClr val="dk2"/>
              </a:buClr>
              <a:buSzPts val="1800"/>
              <a:buChar char="–"/>
              <a:defRPr/>
            </a:lvl6pPr>
            <a:lvl7pPr marL="3200400" lvl="6" indent="-342900" algn="l" rtl="0">
              <a:lnSpc>
                <a:spcPct val="94000"/>
              </a:lnSpc>
              <a:spcBef>
                <a:spcPts val="500"/>
              </a:spcBef>
              <a:spcAft>
                <a:spcPts val="0"/>
              </a:spcAft>
              <a:buClr>
                <a:schemeClr val="dk2"/>
              </a:buClr>
              <a:buSzPts val="1800"/>
              <a:buChar char="■"/>
              <a:defRPr/>
            </a:lvl7pPr>
            <a:lvl8pPr marL="3657600" lvl="7" indent="-342900" algn="l" rtl="0">
              <a:lnSpc>
                <a:spcPct val="94000"/>
              </a:lnSpc>
              <a:spcBef>
                <a:spcPts val="500"/>
              </a:spcBef>
              <a:spcAft>
                <a:spcPts val="0"/>
              </a:spcAft>
              <a:buClr>
                <a:schemeClr val="dk2"/>
              </a:buClr>
              <a:buSzPts val="1800"/>
              <a:buChar char="–"/>
              <a:defRPr/>
            </a:lvl8pPr>
            <a:lvl9pPr marL="4114800" lvl="8" indent="-342900" algn="l" rtl="0">
              <a:lnSpc>
                <a:spcPct val="94000"/>
              </a:lnSpc>
              <a:spcBef>
                <a:spcPts val="500"/>
              </a:spcBef>
              <a:spcAft>
                <a:spcPts val="200"/>
              </a:spcAft>
              <a:buClr>
                <a:schemeClr val="dk2"/>
              </a:buClr>
              <a:buSzPts val="1800"/>
              <a:buChar char="■"/>
              <a:defRPr/>
            </a:lvl9pPr>
          </a:lstStyle>
          <a:p>
            <a:endParaRPr/>
          </a:p>
        </p:txBody>
      </p:sp>
      <p:sp>
        <p:nvSpPr>
          <p:cNvPr id="84" name="Google Shape;84;p11"/>
          <p:cNvSpPr txBox="1">
            <a:spLocks noGrp="1"/>
          </p:cNvSpPr>
          <p:nvPr>
            <p:ph type="dt" idx="10"/>
          </p:nvPr>
        </p:nvSpPr>
        <p:spPr>
          <a:xfrm>
            <a:off x="1390650" y="6453386"/>
            <a:ext cx="12045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5" name="Google Shape;85;p11"/>
          <p:cNvSpPr txBox="1">
            <a:spLocks noGrp="1"/>
          </p:cNvSpPr>
          <p:nvPr>
            <p:ph type="ftr" idx="11"/>
          </p:nvPr>
        </p:nvSpPr>
        <p:spPr>
          <a:xfrm>
            <a:off x="2893564" y="6453386"/>
            <a:ext cx="62808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6" name="Google Shape;86;p11"/>
          <p:cNvSpPr txBox="1">
            <a:spLocks noGrp="1"/>
          </p:cNvSpPr>
          <p:nvPr>
            <p:ph type="sldNum" idx="12"/>
          </p:nvPr>
        </p:nvSpPr>
        <p:spPr>
          <a:xfrm>
            <a:off x="9472736"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I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12"/>
          <p:cNvSpPr txBox="1">
            <a:spLocks noGrp="1"/>
          </p:cNvSpPr>
          <p:nvPr>
            <p:ph type="title"/>
          </p:nvPr>
        </p:nvSpPr>
        <p:spPr>
          <a:xfrm rot="5400000">
            <a:off x="7757927" y="2462856"/>
            <a:ext cx="5243100" cy="1565700"/>
          </a:xfrm>
          <a:prstGeom prst="rect">
            <a:avLst/>
          </a:prstGeom>
          <a:noFill/>
          <a:ln>
            <a:noFill/>
          </a:ln>
        </p:spPr>
        <p:txBody>
          <a:bodyPr spcFirstLastPara="1" wrap="square" lIns="91425" tIns="45700" rIns="91425" bIns="45700" anchor="t" anchorCtr="0">
            <a:noAutofit/>
          </a:bodyPr>
          <a:lstStyle>
            <a:lvl1pPr lvl="0" algn="l" rtl="0">
              <a:lnSpc>
                <a:spcPct val="89000"/>
              </a:lnSpc>
              <a:spcBef>
                <a:spcPts val="0"/>
              </a:spcBef>
              <a:spcAft>
                <a:spcPts val="0"/>
              </a:spcAft>
              <a:buClr>
                <a:schemeClr val="dk2"/>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9" name="Google Shape;89;p12"/>
          <p:cNvSpPr txBox="1">
            <a:spLocks noGrp="1"/>
          </p:cNvSpPr>
          <p:nvPr>
            <p:ph type="body" idx="1"/>
          </p:nvPr>
        </p:nvSpPr>
        <p:spPr>
          <a:xfrm rot="5400000">
            <a:off x="2839941" y="-844044"/>
            <a:ext cx="5243100" cy="8179500"/>
          </a:xfrm>
          <a:prstGeom prst="rect">
            <a:avLst/>
          </a:prstGeom>
          <a:noFill/>
          <a:ln>
            <a:noFill/>
          </a:ln>
        </p:spPr>
        <p:txBody>
          <a:bodyPr spcFirstLastPara="1" wrap="square" lIns="91425" tIns="45700" rIns="91425" bIns="45700" anchor="t" anchorCtr="0">
            <a:noAutofit/>
          </a:bodyPr>
          <a:lstStyle>
            <a:lvl1pPr marL="457200" lvl="0" indent="-342900" algn="l" rtl="0">
              <a:lnSpc>
                <a:spcPct val="94000"/>
              </a:lnSpc>
              <a:spcBef>
                <a:spcPts val="1000"/>
              </a:spcBef>
              <a:spcAft>
                <a:spcPts val="0"/>
              </a:spcAft>
              <a:buClr>
                <a:schemeClr val="dk2"/>
              </a:buClr>
              <a:buSzPts val="1800"/>
              <a:buChar char="■"/>
              <a:defRPr/>
            </a:lvl1pPr>
            <a:lvl2pPr marL="914400" lvl="1" indent="-342900" algn="l" rtl="0">
              <a:lnSpc>
                <a:spcPct val="94000"/>
              </a:lnSpc>
              <a:spcBef>
                <a:spcPts val="500"/>
              </a:spcBef>
              <a:spcAft>
                <a:spcPts val="0"/>
              </a:spcAft>
              <a:buClr>
                <a:schemeClr val="dk2"/>
              </a:buClr>
              <a:buSzPts val="1800"/>
              <a:buChar char="–"/>
              <a:defRPr/>
            </a:lvl2pPr>
            <a:lvl3pPr marL="1371600" lvl="2" indent="-342900" algn="l" rtl="0">
              <a:lnSpc>
                <a:spcPct val="94000"/>
              </a:lnSpc>
              <a:spcBef>
                <a:spcPts val="500"/>
              </a:spcBef>
              <a:spcAft>
                <a:spcPts val="0"/>
              </a:spcAft>
              <a:buClr>
                <a:schemeClr val="dk2"/>
              </a:buClr>
              <a:buSzPts val="1800"/>
              <a:buChar char="■"/>
              <a:defRPr/>
            </a:lvl3pPr>
            <a:lvl4pPr marL="1828800" lvl="3" indent="-342900" algn="l" rtl="0">
              <a:lnSpc>
                <a:spcPct val="94000"/>
              </a:lnSpc>
              <a:spcBef>
                <a:spcPts val="500"/>
              </a:spcBef>
              <a:spcAft>
                <a:spcPts val="0"/>
              </a:spcAft>
              <a:buClr>
                <a:schemeClr val="dk2"/>
              </a:buClr>
              <a:buSzPts val="1800"/>
              <a:buChar char="–"/>
              <a:defRPr/>
            </a:lvl4pPr>
            <a:lvl5pPr marL="2286000" lvl="4" indent="-342900" algn="l" rtl="0">
              <a:lnSpc>
                <a:spcPct val="94000"/>
              </a:lnSpc>
              <a:spcBef>
                <a:spcPts val="500"/>
              </a:spcBef>
              <a:spcAft>
                <a:spcPts val="0"/>
              </a:spcAft>
              <a:buClr>
                <a:schemeClr val="dk2"/>
              </a:buClr>
              <a:buSzPts val="1800"/>
              <a:buChar char="■"/>
              <a:defRPr/>
            </a:lvl5pPr>
            <a:lvl6pPr marL="2743200" lvl="5" indent="-342900" algn="l" rtl="0">
              <a:lnSpc>
                <a:spcPct val="94000"/>
              </a:lnSpc>
              <a:spcBef>
                <a:spcPts val="500"/>
              </a:spcBef>
              <a:spcAft>
                <a:spcPts val="0"/>
              </a:spcAft>
              <a:buClr>
                <a:schemeClr val="dk2"/>
              </a:buClr>
              <a:buSzPts val="1800"/>
              <a:buChar char="–"/>
              <a:defRPr/>
            </a:lvl6pPr>
            <a:lvl7pPr marL="3200400" lvl="6" indent="-342900" algn="l" rtl="0">
              <a:lnSpc>
                <a:spcPct val="94000"/>
              </a:lnSpc>
              <a:spcBef>
                <a:spcPts val="500"/>
              </a:spcBef>
              <a:spcAft>
                <a:spcPts val="0"/>
              </a:spcAft>
              <a:buClr>
                <a:schemeClr val="dk2"/>
              </a:buClr>
              <a:buSzPts val="1800"/>
              <a:buChar char="■"/>
              <a:defRPr/>
            </a:lvl7pPr>
            <a:lvl8pPr marL="3657600" lvl="7" indent="-342900" algn="l" rtl="0">
              <a:lnSpc>
                <a:spcPct val="94000"/>
              </a:lnSpc>
              <a:spcBef>
                <a:spcPts val="500"/>
              </a:spcBef>
              <a:spcAft>
                <a:spcPts val="0"/>
              </a:spcAft>
              <a:buClr>
                <a:schemeClr val="dk2"/>
              </a:buClr>
              <a:buSzPts val="1800"/>
              <a:buChar char="–"/>
              <a:defRPr/>
            </a:lvl8pPr>
            <a:lvl9pPr marL="4114800" lvl="8" indent="-342900" algn="l" rtl="0">
              <a:lnSpc>
                <a:spcPct val="94000"/>
              </a:lnSpc>
              <a:spcBef>
                <a:spcPts val="500"/>
              </a:spcBef>
              <a:spcAft>
                <a:spcPts val="200"/>
              </a:spcAft>
              <a:buClr>
                <a:schemeClr val="dk2"/>
              </a:buClr>
              <a:buSzPts val="1800"/>
              <a:buChar char="■"/>
              <a:defRPr/>
            </a:lvl9pPr>
          </a:lstStyle>
          <a:p>
            <a:endParaRPr/>
          </a:p>
        </p:txBody>
      </p:sp>
      <p:sp>
        <p:nvSpPr>
          <p:cNvPr id="90" name="Google Shape;90;p12"/>
          <p:cNvSpPr txBox="1">
            <a:spLocks noGrp="1"/>
          </p:cNvSpPr>
          <p:nvPr>
            <p:ph type="dt" idx="10"/>
          </p:nvPr>
        </p:nvSpPr>
        <p:spPr>
          <a:xfrm>
            <a:off x="1390650" y="6453386"/>
            <a:ext cx="12045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1" name="Google Shape;91;p12"/>
          <p:cNvSpPr txBox="1">
            <a:spLocks noGrp="1"/>
          </p:cNvSpPr>
          <p:nvPr>
            <p:ph type="ftr" idx="11"/>
          </p:nvPr>
        </p:nvSpPr>
        <p:spPr>
          <a:xfrm>
            <a:off x="2893564" y="6453386"/>
            <a:ext cx="6280800" cy="4047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2" name="Google Shape;92;p12"/>
          <p:cNvSpPr txBox="1">
            <a:spLocks noGrp="1"/>
          </p:cNvSpPr>
          <p:nvPr>
            <p:ph type="sldNum" idx="12"/>
          </p:nvPr>
        </p:nvSpPr>
        <p:spPr>
          <a:xfrm>
            <a:off x="9472736" y="6453386"/>
            <a:ext cx="1596300" cy="4047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I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_HEADER_1">
  <p:cSld name="SECTION_HEADER_1">
    <p:spTree>
      <p:nvGrpSpPr>
        <p:cNvPr id="1" name="Shape 93"/>
        <p:cNvGrpSpPr/>
        <p:nvPr/>
      </p:nvGrpSpPr>
      <p:grpSpPr>
        <a:xfrm>
          <a:off x="0" y="0"/>
          <a:ext cx="0" cy="0"/>
          <a:chOff x="0" y="0"/>
          <a:chExt cx="0" cy="0"/>
        </a:xfrm>
      </p:grpSpPr>
      <p:sp>
        <p:nvSpPr>
          <p:cNvPr id="94" name="Google Shape;94;p13"/>
          <p:cNvSpPr txBox="1">
            <a:spLocks noGrp="1"/>
          </p:cNvSpPr>
          <p:nvPr>
            <p:ph type="title"/>
          </p:nvPr>
        </p:nvSpPr>
        <p:spPr>
          <a:xfrm>
            <a:off x="415600" y="2867800"/>
            <a:ext cx="11360700" cy="1122300"/>
          </a:xfrm>
          <a:prstGeom prst="rect">
            <a:avLst/>
          </a:prstGeom>
        </p:spPr>
        <p:txBody>
          <a:bodyPr spcFirstLastPara="1" wrap="square" lIns="91425" tIns="45700" rIns="91425" bIns="45700"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95" name="Google Shape;95;p13"/>
          <p:cNvSpPr txBox="1">
            <a:spLocks noGrp="1"/>
          </p:cNvSpPr>
          <p:nvPr>
            <p:ph type="sldNum" idx="12"/>
          </p:nvPr>
        </p:nvSpPr>
        <p:spPr>
          <a:xfrm>
            <a:off x="11296610" y="6217622"/>
            <a:ext cx="731700" cy="5247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I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_HEADER_2">
  <p:cSld name="SECTION_HEADER_2">
    <p:spTree>
      <p:nvGrpSpPr>
        <p:cNvPr id="1" name="Shape 96"/>
        <p:cNvGrpSpPr/>
        <p:nvPr/>
      </p:nvGrpSpPr>
      <p:grpSpPr>
        <a:xfrm>
          <a:off x="0" y="0"/>
          <a:ext cx="0" cy="0"/>
          <a:chOff x="0" y="0"/>
          <a:chExt cx="0" cy="0"/>
        </a:xfrm>
      </p:grpSpPr>
      <p:sp>
        <p:nvSpPr>
          <p:cNvPr id="97" name="Google Shape;97;p14"/>
          <p:cNvSpPr txBox="1">
            <a:spLocks noGrp="1"/>
          </p:cNvSpPr>
          <p:nvPr>
            <p:ph type="title"/>
          </p:nvPr>
        </p:nvSpPr>
        <p:spPr>
          <a:xfrm>
            <a:off x="415600" y="2867800"/>
            <a:ext cx="11360700" cy="1122300"/>
          </a:xfrm>
          <a:prstGeom prst="rect">
            <a:avLst/>
          </a:prstGeom>
        </p:spPr>
        <p:txBody>
          <a:bodyPr spcFirstLastPara="1" wrap="square" lIns="91425" tIns="45700" rIns="91425" bIns="45700"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98" name="Google Shape;98;p14"/>
          <p:cNvSpPr txBox="1">
            <a:spLocks noGrp="1"/>
          </p:cNvSpPr>
          <p:nvPr>
            <p:ph type="sldNum" idx="12"/>
          </p:nvPr>
        </p:nvSpPr>
        <p:spPr>
          <a:xfrm>
            <a:off x="11296610" y="6217622"/>
            <a:ext cx="731700" cy="5247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I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Autofit/>
          </a:bodyPr>
          <a:lstStyle>
            <a:lvl1pPr marR="0" lvl="0" algn="l" rtl="0">
              <a:lnSpc>
                <a:spcPct val="89000"/>
              </a:lnSpc>
              <a:spcBef>
                <a:spcPts val="0"/>
              </a:spcBef>
              <a:spcAft>
                <a:spcPts val="0"/>
              </a:spcAft>
              <a:buClr>
                <a:schemeClr val="dk2"/>
              </a:buClr>
              <a:buSzPts val="4400"/>
              <a:buFont typeface="Libre Franklin"/>
              <a:buNone/>
              <a:defRPr sz="4400" b="0" i="0" u="none" strike="noStrike" cap="none">
                <a:solidFill>
                  <a:schemeClr val="dk2"/>
                </a:solidFill>
                <a:latin typeface="Libre Franklin"/>
                <a:ea typeface="Libre Franklin"/>
                <a:cs typeface="Libre Franklin"/>
                <a:sym typeface="Libre Franklin"/>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Autofit/>
          </a:bodyPr>
          <a:lstStyle>
            <a:lvl1pPr marL="457200" marR="0" lvl="0" indent="-355600" algn="l" rtl="0">
              <a:lnSpc>
                <a:spcPct val="94000"/>
              </a:lnSpc>
              <a:spcBef>
                <a:spcPts val="1000"/>
              </a:spcBef>
              <a:spcAft>
                <a:spcPts val="0"/>
              </a:spcAft>
              <a:buClr>
                <a:schemeClr val="dk2"/>
              </a:buClr>
              <a:buSzPts val="2000"/>
              <a:buFont typeface="Libre Franklin"/>
              <a:buChar char="■"/>
              <a:defRPr sz="2000" b="0" i="0" u="none" strike="noStrike" cap="none">
                <a:solidFill>
                  <a:schemeClr val="dk2"/>
                </a:solidFill>
                <a:latin typeface="Libre Franklin"/>
                <a:ea typeface="Libre Franklin"/>
                <a:cs typeface="Libre Franklin"/>
                <a:sym typeface="Libre Franklin"/>
              </a:defRPr>
            </a:lvl1pPr>
            <a:lvl2pPr marL="914400" marR="0" lvl="1" indent="-355600" algn="l" rtl="0">
              <a:lnSpc>
                <a:spcPct val="94000"/>
              </a:lnSpc>
              <a:spcBef>
                <a:spcPts val="500"/>
              </a:spcBef>
              <a:spcAft>
                <a:spcPts val="0"/>
              </a:spcAft>
              <a:buClr>
                <a:schemeClr val="dk2"/>
              </a:buClr>
              <a:buSzPts val="2000"/>
              <a:buFont typeface="Libre Franklin"/>
              <a:buChar char="–"/>
              <a:defRPr sz="2000" b="0" i="1" u="none" strike="noStrike" cap="none">
                <a:solidFill>
                  <a:schemeClr val="dk2"/>
                </a:solidFill>
                <a:latin typeface="Libre Franklin"/>
                <a:ea typeface="Libre Franklin"/>
                <a:cs typeface="Libre Franklin"/>
                <a:sym typeface="Libre Franklin"/>
              </a:defRPr>
            </a:lvl2pPr>
            <a:lvl3pPr marL="1371600" marR="0" lvl="2" indent="-342900" algn="l" rtl="0">
              <a:lnSpc>
                <a:spcPct val="94000"/>
              </a:lnSpc>
              <a:spcBef>
                <a:spcPts val="500"/>
              </a:spcBef>
              <a:spcAft>
                <a:spcPts val="0"/>
              </a:spcAft>
              <a:buClr>
                <a:schemeClr val="dk2"/>
              </a:buClr>
              <a:buSzPts val="1800"/>
              <a:buFont typeface="Libre Franklin"/>
              <a:buChar char="■"/>
              <a:defRPr sz="1800" b="0" i="0" u="none" strike="noStrike" cap="none">
                <a:solidFill>
                  <a:schemeClr val="dk2"/>
                </a:solidFill>
                <a:latin typeface="Libre Franklin"/>
                <a:ea typeface="Libre Franklin"/>
                <a:cs typeface="Libre Franklin"/>
                <a:sym typeface="Libre Franklin"/>
              </a:defRPr>
            </a:lvl3pPr>
            <a:lvl4pPr marL="1828800" marR="0" lvl="3" indent="-342900" algn="l" rtl="0">
              <a:lnSpc>
                <a:spcPct val="94000"/>
              </a:lnSpc>
              <a:spcBef>
                <a:spcPts val="500"/>
              </a:spcBef>
              <a:spcAft>
                <a:spcPts val="0"/>
              </a:spcAft>
              <a:buClr>
                <a:schemeClr val="dk2"/>
              </a:buClr>
              <a:buSzPts val="1800"/>
              <a:buFont typeface="Libre Franklin"/>
              <a:buChar char="–"/>
              <a:defRPr sz="1800" b="0" i="1" u="none" strike="noStrike" cap="none">
                <a:solidFill>
                  <a:schemeClr val="dk2"/>
                </a:solidFill>
                <a:latin typeface="Libre Franklin"/>
                <a:ea typeface="Libre Franklin"/>
                <a:cs typeface="Libre Franklin"/>
                <a:sym typeface="Libre Franklin"/>
              </a:defRPr>
            </a:lvl4pPr>
            <a:lvl5pPr marL="2286000" marR="0" lvl="4" indent="-330200" algn="l" rtl="0">
              <a:lnSpc>
                <a:spcPct val="94000"/>
              </a:lnSpc>
              <a:spcBef>
                <a:spcPts val="500"/>
              </a:spcBef>
              <a:spcAft>
                <a:spcPts val="0"/>
              </a:spcAft>
              <a:buClr>
                <a:schemeClr val="dk2"/>
              </a:buClr>
              <a:buSzPts val="1600"/>
              <a:buFont typeface="Libre Franklin"/>
              <a:buChar char="■"/>
              <a:defRPr sz="1600" b="0" i="0" u="none" strike="noStrike" cap="none">
                <a:solidFill>
                  <a:schemeClr val="dk2"/>
                </a:solidFill>
                <a:latin typeface="Libre Franklin"/>
                <a:ea typeface="Libre Franklin"/>
                <a:cs typeface="Libre Franklin"/>
                <a:sym typeface="Libre Franklin"/>
              </a:defRPr>
            </a:lvl5pPr>
            <a:lvl6pPr marL="2743200" marR="0" lvl="5" indent="-330200" algn="l" rtl="0">
              <a:lnSpc>
                <a:spcPct val="94000"/>
              </a:lnSpc>
              <a:spcBef>
                <a:spcPts val="500"/>
              </a:spcBef>
              <a:spcAft>
                <a:spcPts val="0"/>
              </a:spcAft>
              <a:buClr>
                <a:schemeClr val="dk2"/>
              </a:buClr>
              <a:buSzPts val="1600"/>
              <a:buFont typeface="Libre Franklin"/>
              <a:buChar char="–"/>
              <a:defRPr sz="1600" b="0" i="1" u="none" strike="noStrike" cap="none">
                <a:solidFill>
                  <a:schemeClr val="dk2"/>
                </a:solidFill>
                <a:latin typeface="Libre Franklin"/>
                <a:ea typeface="Libre Franklin"/>
                <a:cs typeface="Libre Franklin"/>
                <a:sym typeface="Libre Franklin"/>
              </a:defRPr>
            </a:lvl6pPr>
            <a:lvl7pPr marL="3200400" marR="0" lvl="6" indent="-317500" algn="l" rtl="0">
              <a:lnSpc>
                <a:spcPct val="94000"/>
              </a:lnSpc>
              <a:spcBef>
                <a:spcPts val="500"/>
              </a:spcBef>
              <a:spcAft>
                <a:spcPts val="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7pPr>
            <a:lvl8pPr marL="3657600" marR="0" lvl="7" indent="-317500" algn="l" rtl="0">
              <a:lnSpc>
                <a:spcPct val="94000"/>
              </a:lnSpc>
              <a:spcBef>
                <a:spcPts val="500"/>
              </a:spcBef>
              <a:spcAft>
                <a:spcPts val="0"/>
              </a:spcAft>
              <a:buClr>
                <a:schemeClr val="dk2"/>
              </a:buClr>
              <a:buSzPts val="1400"/>
              <a:buFont typeface="Libre Franklin"/>
              <a:buChar char="–"/>
              <a:defRPr sz="1400" b="0" i="1" u="none" strike="noStrike" cap="none">
                <a:solidFill>
                  <a:schemeClr val="dk2"/>
                </a:solidFill>
                <a:latin typeface="Libre Franklin"/>
                <a:ea typeface="Libre Franklin"/>
                <a:cs typeface="Libre Franklin"/>
                <a:sym typeface="Libre Franklin"/>
              </a:defRPr>
            </a:lvl8pPr>
            <a:lvl9pPr marL="4114800" marR="0" lvl="8" indent="-317500" algn="l" rtl="0">
              <a:lnSpc>
                <a:spcPct val="94000"/>
              </a:lnSpc>
              <a:spcBef>
                <a:spcPts val="500"/>
              </a:spcBef>
              <a:spcAft>
                <a:spcPts val="20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9pPr>
          </a:lstStyle>
          <a:p>
            <a:endParaRPr/>
          </a:p>
        </p:txBody>
      </p:sp>
      <p:sp>
        <p:nvSpPr>
          <p:cNvPr id="12" name="Google Shape;12;p1"/>
          <p:cNvSpPr txBox="1">
            <a:spLocks noGrp="1"/>
          </p:cNvSpPr>
          <p:nvPr>
            <p:ph type="dt" idx="10"/>
          </p:nvPr>
        </p:nvSpPr>
        <p:spPr>
          <a:xfrm>
            <a:off x="1390650" y="6453386"/>
            <a:ext cx="1204500" cy="4047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3" name="Google Shape;13;p1"/>
          <p:cNvSpPr txBox="1">
            <a:spLocks noGrp="1"/>
          </p:cNvSpPr>
          <p:nvPr>
            <p:ph type="ftr" idx="11"/>
          </p:nvPr>
        </p:nvSpPr>
        <p:spPr>
          <a:xfrm>
            <a:off x="2893564" y="6453386"/>
            <a:ext cx="6280800" cy="4047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4" name="Google Shape;14;p1"/>
          <p:cNvSpPr txBox="1">
            <a:spLocks noGrp="1"/>
          </p:cNvSpPr>
          <p:nvPr>
            <p:ph type="sldNum" idx="12"/>
          </p:nvPr>
        </p:nvSpPr>
        <p:spPr>
          <a:xfrm>
            <a:off x="9472736" y="6453386"/>
            <a:ext cx="1596300" cy="4047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2"/>
                </a:solidFill>
                <a:latin typeface="Libre Franklin"/>
                <a:ea typeface="Libre Franklin"/>
                <a:cs typeface="Libre Franklin"/>
                <a:sym typeface="Libre Franklin"/>
              </a:defRPr>
            </a:lvl1pPr>
            <a:lvl2pPr marL="0" marR="0" lvl="1" indent="0" algn="r" rtl="0">
              <a:spcBef>
                <a:spcPts val="0"/>
              </a:spcBef>
              <a:buNone/>
              <a:defRPr sz="1200" b="0" i="0" u="none" strike="noStrike" cap="none">
                <a:solidFill>
                  <a:schemeClr val="dk2"/>
                </a:solidFill>
                <a:latin typeface="Libre Franklin"/>
                <a:ea typeface="Libre Franklin"/>
                <a:cs typeface="Libre Franklin"/>
                <a:sym typeface="Libre Franklin"/>
              </a:defRPr>
            </a:lvl2pPr>
            <a:lvl3pPr marL="0" marR="0" lvl="2" indent="0" algn="r" rtl="0">
              <a:spcBef>
                <a:spcPts val="0"/>
              </a:spcBef>
              <a:buNone/>
              <a:defRPr sz="1200" b="0" i="0" u="none" strike="noStrike" cap="none">
                <a:solidFill>
                  <a:schemeClr val="dk2"/>
                </a:solidFill>
                <a:latin typeface="Libre Franklin"/>
                <a:ea typeface="Libre Franklin"/>
                <a:cs typeface="Libre Franklin"/>
                <a:sym typeface="Libre Franklin"/>
              </a:defRPr>
            </a:lvl3pPr>
            <a:lvl4pPr marL="0" marR="0" lvl="3" indent="0" algn="r" rtl="0">
              <a:spcBef>
                <a:spcPts val="0"/>
              </a:spcBef>
              <a:buNone/>
              <a:defRPr sz="1200" b="0" i="0" u="none" strike="noStrike" cap="none">
                <a:solidFill>
                  <a:schemeClr val="dk2"/>
                </a:solidFill>
                <a:latin typeface="Libre Franklin"/>
                <a:ea typeface="Libre Franklin"/>
                <a:cs typeface="Libre Franklin"/>
                <a:sym typeface="Libre Franklin"/>
              </a:defRPr>
            </a:lvl4pPr>
            <a:lvl5pPr marL="0" marR="0" lvl="4" indent="0" algn="r" rtl="0">
              <a:spcBef>
                <a:spcPts val="0"/>
              </a:spcBef>
              <a:buNone/>
              <a:defRPr sz="1200" b="0" i="0" u="none" strike="noStrike" cap="none">
                <a:solidFill>
                  <a:schemeClr val="dk2"/>
                </a:solidFill>
                <a:latin typeface="Libre Franklin"/>
                <a:ea typeface="Libre Franklin"/>
                <a:cs typeface="Libre Franklin"/>
                <a:sym typeface="Libre Franklin"/>
              </a:defRPr>
            </a:lvl5pPr>
            <a:lvl6pPr marL="0" marR="0" lvl="5" indent="0" algn="r" rtl="0">
              <a:spcBef>
                <a:spcPts val="0"/>
              </a:spcBef>
              <a:buNone/>
              <a:defRPr sz="1200" b="0" i="0" u="none" strike="noStrike" cap="none">
                <a:solidFill>
                  <a:schemeClr val="dk2"/>
                </a:solidFill>
                <a:latin typeface="Libre Franklin"/>
                <a:ea typeface="Libre Franklin"/>
                <a:cs typeface="Libre Franklin"/>
                <a:sym typeface="Libre Franklin"/>
              </a:defRPr>
            </a:lvl6pPr>
            <a:lvl7pPr marL="0" marR="0" lvl="6" indent="0" algn="r" rtl="0">
              <a:spcBef>
                <a:spcPts val="0"/>
              </a:spcBef>
              <a:buNone/>
              <a:defRPr sz="1200" b="0" i="0" u="none" strike="noStrike" cap="none">
                <a:solidFill>
                  <a:schemeClr val="dk2"/>
                </a:solidFill>
                <a:latin typeface="Libre Franklin"/>
                <a:ea typeface="Libre Franklin"/>
                <a:cs typeface="Libre Franklin"/>
                <a:sym typeface="Libre Franklin"/>
              </a:defRPr>
            </a:lvl7pPr>
            <a:lvl8pPr marL="0" marR="0" lvl="7" indent="0" algn="r" rtl="0">
              <a:spcBef>
                <a:spcPts val="0"/>
              </a:spcBef>
              <a:buNone/>
              <a:defRPr sz="1200" b="0" i="0" u="none" strike="noStrike" cap="none">
                <a:solidFill>
                  <a:schemeClr val="dk2"/>
                </a:solidFill>
                <a:latin typeface="Libre Franklin"/>
                <a:ea typeface="Libre Franklin"/>
                <a:cs typeface="Libre Franklin"/>
                <a:sym typeface="Libre Franklin"/>
              </a:defRPr>
            </a:lvl8pPr>
            <a:lvl9pPr marL="0" marR="0" lvl="8" indent="0" algn="r" rtl="0">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IE"/>
              <a:t>‹#›</a:t>
            </a:fld>
            <a:endParaRPr/>
          </a:p>
        </p:txBody>
      </p:sp>
      <p:sp>
        <p:nvSpPr>
          <p:cNvPr id="15" name="Google Shape;15;p1" title="Side bar"/>
          <p:cNvSpPr/>
          <p:nvPr/>
        </p:nvSpPr>
        <p:spPr>
          <a:xfrm>
            <a:off x="478095"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3" r:id="rId4"/>
    <p:sldLayoutId id="2147483654" r:id="rId5"/>
    <p:sldLayoutId id="2147483655" r:id="rId6"/>
    <p:sldLayoutId id="2147483657" r:id="rId7"/>
    <p:sldLayoutId id="2147483658" r:id="rId8"/>
    <p:sldLayoutId id="2147483659" r:id="rId9"/>
    <p:sldLayoutId id="214748366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tiff"/></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6.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video" Target="https://www.youtube.com/embed/HL-YUTFqtuI?feature=oembed" TargetMode="Externa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www.debtireland.org/" TargetMode="External"/><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02"/>
        <p:cNvGrpSpPr/>
        <p:nvPr/>
      </p:nvGrpSpPr>
      <p:grpSpPr>
        <a:xfrm>
          <a:off x="0" y="0"/>
          <a:ext cx="0" cy="0"/>
          <a:chOff x="0" y="0"/>
          <a:chExt cx="0" cy="0"/>
        </a:xfrm>
      </p:grpSpPr>
      <p:sp>
        <p:nvSpPr>
          <p:cNvPr id="103" name="Google Shape;103;p15"/>
          <p:cNvSpPr txBox="1">
            <a:spLocks noGrp="1"/>
          </p:cNvSpPr>
          <p:nvPr>
            <p:ph type="subTitle" idx="1"/>
          </p:nvPr>
        </p:nvSpPr>
        <p:spPr>
          <a:xfrm>
            <a:off x="1991850" y="3992125"/>
            <a:ext cx="8208300" cy="4992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3000"/>
              <a:buFont typeface="Arial"/>
              <a:buNone/>
            </a:pPr>
            <a:r>
              <a:rPr lang="en-IE" sz="2700" dirty="0">
                <a:solidFill>
                  <a:schemeClr val="dk2"/>
                </a:solidFill>
              </a:rPr>
              <a:t>3rd November 2020</a:t>
            </a:r>
            <a:endParaRPr sz="2700" dirty="0">
              <a:solidFill>
                <a:schemeClr val="dk2"/>
              </a:solidFill>
            </a:endParaRPr>
          </a:p>
          <a:p>
            <a:pPr marL="0" lvl="0" indent="0" algn="ctr" rtl="0">
              <a:lnSpc>
                <a:spcPct val="100000"/>
              </a:lnSpc>
              <a:spcBef>
                <a:spcPts val="0"/>
              </a:spcBef>
              <a:spcAft>
                <a:spcPts val="0"/>
              </a:spcAft>
              <a:buClr>
                <a:schemeClr val="dk1"/>
              </a:buClr>
              <a:buSzPts val="3000"/>
              <a:buFont typeface="Arial"/>
              <a:buNone/>
            </a:pPr>
            <a:r>
              <a:rPr lang="en-IE" sz="2700" dirty="0" err="1">
                <a:solidFill>
                  <a:schemeClr val="dk2"/>
                </a:solidFill>
              </a:rPr>
              <a:t>Éilis</a:t>
            </a:r>
            <a:r>
              <a:rPr lang="en-IE" sz="2700" dirty="0">
                <a:solidFill>
                  <a:schemeClr val="dk2"/>
                </a:solidFill>
              </a:rPr>
              <a:t> Ryan</a:t>
            </a:r>
          </a:p>
          <a:p>
            <a:pPr marL="0" lvl="0" indent="0" algn="ctr" rtl="0">
              <a:lnSpc>
                <a:spcPct val="100000"/>
              </a:lnSpc>
              <a:spcBef>
                <a:spcPts val="0"/>
              </a:spcBef>
              <a:spcAft>
                <a:spcPts val="0"/>
              </a:spcAft>
              <a:buClr>
                <a:schemeClr val="dk1"/>
              </a:buClr>
              <a:buSzPts val="3000"/>
              <a:buFont typeface="Arial"/>
              <a:buNone/>
            </a:pPr>
            <a:r>
              <a:rPr lang="en-IE" sz="2700" dirty="0">
                <a:solidFill>
                  <a:schemeClr val="dk2"/>
                </a:solidFill>
              </a:rPr>
              <a:t>Financial Justice Ireland</a:t>
            </a:r>
          </a:p>
          <a:p>
            <a:pPr marL="0" lvl="0" indent="0" algn="ctr" rtl="0">
              <a:lnSpc>
                <a:spcPct val="100000"/>
              </a:lnSpc>
              <a:spcBef>
                <a:spcPts val="0"/>
              </a:spcBef>
              <a:spcAft>
                <a:spcPts val="0"/>
              </a:spcAft>
              <a:buClr>
                <a:schemeClr val="dk1"/>
              </a:buClr>
              <a:buSzPts val="3000"/>
              <a:buFont typeface="Arial"/>
              <a:buNone/>
            </a:pPr>
            <a:r>
              <a:rPr lang="en-IE" sz="2700" b="1" u="sng" dirty="0">
                <a:solidFill>
                  <a:schemeClr val="dk2"/>
                </a:solidFill>
              </a:rPr>
              <a:t>STARTING SHORTLY</a:t>
            </a:r>
            <a:endParaRPr sz="2700" b="1" u="sng" dirty="0">
              <a:solidFill>
                <a:schemeClr val="dk2"/>
              </a:solidFill>
            </a:endParaRPr>
          </a:p>
          <a:p>
            <a:pPr marL="0" lvl="0" indent="0" algn="ctr" rtl="0">
              <a:lnSpc>
                <a:spcPct val="102000"/>
              </a:lnSpc>
              <a:spcBef>
                <a:spcPts val="0"/>
              </a:spcBef>
              <a:spcAft>
                <a:spcPts val="0"/>
              </a:spcAft>
              <a:buClr>
                <a:schemeClr val="lt2"/>
              </a:buClr>
              <a:buSzPts val="2300"/>
              <a:buNone/>
            </a:pPr>
            <a:endParaRPr sz="3000" i="1" dirty="0">
              <a:solidFill>
                <a:schemeClr val="dk2"/>
              </a:solidFill>
            </a:endParaRPr>
          </a:p>
          <a:p>
            <a:pPr marL="0" lvl="0" indent="0" algn="ctr" rtl="0">
              <a:lnSpc>
                <a:spcPct val="102000"/>
              </a:lnSpc>
              <a:spcBef>
                <a:spcPts val="0"/>
              </a:spcBef>
              <a:spcAft>
                <a:spcPts val="0"/>
              </a:spcAft>
              <a:buClr>
                <a:schemeClr val="lt2"/>
              </a:buClr>
              <a:buSzPts val="2300"/>
              <a:buNone/>
            </a:pPr>
            <a:r>
              <a:rPr lang="en-IE" dirty="0">
                <a:solidFill>
                  <a:srgbClr val="FFFFFF"/>
                </a:solidFill>
              </a:rPr>
              <a:t>March 2020 </a:t>
            </a:r>
            <a:endParaRPr dirty="0">
              <a:solidFill>
                <a:srgbClr val="FFFFFF"/>
              </a:solidFill>
            </a:endParaRPr>
          </a:p>
          <a:p>
            <a:pPr marL="0" lvl="0" indent="0" algn="ctr" rtl="0">
              <a:lnSpc>
                <a:spcPct val="102000"/>
              </a:lnSpc>
              <a:spcBef>
                <a:spcPts val="0"/>
              </a:spcBef>
              <a:spcAft>
                <a:spcPts val="0"/>
              </a:spcAft>
              <a:buClr>
                <a:schemeClr val="lt2"/>
              </a:buClr>
              <a:buSzPts val="2300"/>
              <a:buNone/>
            </a:pPr>
            <a:r>
              <a:rPr lang="en-IE" dirty="0">
                <a:solidFill>
                  <a:srgbClr val="FFFFFF"/>
                </a:solidFill>
              </a:rPr>
              <a:t>Éilis Ryan </a:t>
            </a:r>
            <a:endParaRPr dirty="0">
              <a:solidFill>
                <a:srgbClr val="FFFFFF"/>
              </a:solidFill>
            </a:endParaRPr>
          </a:p>
          <a:p>
            <a:pPr marL="0" lvl="0" indent="0" algn="ctr" rtl="0">
              <a:lnSpc>
                <a:spcPct val="102000"/>
              </a:lnSpc>
              <a:spcBef>
                <a:spcPts val="0"/>
              </a:spcBef>
              <a:spcAft>
                <a:spcPts val="0"/>
              </a:spcAft>
              <a:buClr>
                <a:schemeClr val="lt2"/>
              </a:buClr>
              <a:buSzPts val="2300"/>
              <a:buNone/>
            </a:pPr>
            <a:endParaRPr dirty="0"/>
          </a:p>
        </p:txBody>
      </p:sp>
      <p:pic>
        <p:nvPicPr>
          <p:cNvPr id="104" name="Google Shape;104;p15"/>
          <p:cNvPicPr preferRelativeResize="0"/>
          <p:nvPr/>
        </p:nvPicPr>
        <p:blipFill>
          <a:blip r:embed="rId3">
            <a:alphaModFix/>
          </a:blip>
          <a:stretch>
            <a:fillRect/>
          </a:stretch>
        </p:blipFill>
        <p:spPr>
          <a:xfrm>
            <a:off x="4748607" y="265466"/>
            <a:ext cx="1347393" cy="1254405"/>
          </a:xfrm>
          <a:prstGeom prst="rect">
            <a:avLst/>
          </a:prstGeom>
          <a:noFill/>
          <a:ln>
            <a:noFill/>
          </a:ln>
        </p:spPr>
      </p:pic>
      <p:pic>
        <p:nvPicPr>
          <p:cNvPr id="2" name="Picture 1">
            <a:extLst>
              <a:ext uri="{FF2B5EF4-FFF2-40B4-BE49-F238E27FC236}">
                <a16:creationId xmlns:a16="http://schemas.microsoft.com/office/drawing/2014/main" id="{57E771DF-7E84-E642-844A-0F10F450EC73}"/>
              </a:ext>
            </a:extLst>
          </p:cNvPr>
          <p:cNvPicPr>
            <a:picLocks noChangeAspect="1"/>
          </p:cNvPicPr>
          <p:nvPr/>
        </p:nvPicPr>
        <p:blipFill>
          <a:blip r:embed="rId4"/>
          <a:stretch>
            <a:fillRect/>
          </a:stretch>
        </p:blipFill>
        <p:spPr>
          <a:xfrm>
            <a:off x="6096000" y="229838"/>
            <a:ext cx="1347393" cy="1347393"/>
          </a:xfrm>
          <a:prstGeom prst="rect">
            <a:avLst/>
          </a:prstGeom>
        </p:spPr>
      </p:pic>
      <p:sp>
        <p:nvSpPr>
          <p:cNvPr id="3" name="TextBox 2">
            <a:extLst>
              <a:ext uri="{FF2B5EF4-FFF2-40B4-BE49-F238E27FC236}">
                <a16:creationId xmlns:a16="http://schemas.microsoft.com/office/drawing/2014/main" id="{A48B26FF-C1CB-234E-893C-CDBF482CA9AA}"/>
              </a:ext>
            </a:extLst>
          </p:cNvPr>
          <p:cNvSpPr txBox="1"/>
          <p:nvPr/>
        </p:nvSpPr>
        <p:spPr>
          <a:xfrm>
            <a:off x="3098489" y="2169559"/>
            <a:ext cx="5995022" cy="1323439"/>
          </a:xfrm>
          <a:prstGeom prst="rect">
            <a:avLst/>
          </a:prstGeom>
          <a:noFill/>
        </p:spPr>
        <p:txBody>
          <a:bodyPr wrap="square" rtlCol="0">
            <a:spAutoFit/>
          </a:bodyPr>
          <a:lstStyle/>
          <a:p>
            <a:pPr algn="ctr"/>
            <a:r>
              <a:rPr lang="en-US" sz="4000" dirty="0">
                <a:solidFill>
                  <a:schemeClr val="tx1"/>
                </a:solidFill>
                <a:latin typeface="+mj-lt"/>
              </a:rPr>
              <a:t>Tax &amp; Trade in the Global Citizenship Classroom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7"/>
          <p:cNvSpPr txBox="1"/>
          <p:nvPr/>
        </p:nvSpPr>
        <p:spPr>
          <a:xfrm>
            <a:off x="2513425" y="280125"/>
            <a:ext cx="7383300" cy="1121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endParaRPr sz="4000" b="0" i="0" u="none" strike="noStrike" cap="none">
              <a:solidFill>
                <a:srgbClr val="000000"/>
              </a:solidFill>
              <a:latin typeface="Calibri"/>
              <a:ea typeface="Calibri"/>
              <a:cs typeface="Calibri"/>
              <a:sym typeface="Calibri"/>
            </a:endParaRPr>
          </a:p>
        </p:txBody>
      </p:sp>
      <p:pic>
        <p:nvPicPr>
          <p:cNvPr id="118" name="Google Shape;118;p17"/>
          <p:cNvPicPr preferRelativeResize="0"/>
          <p:nvPr/>
        </p:nvPicPr>
        <p:blipFill rotWithShape="1">
          <a:blip r:embed="rId3">
            <a:alphaModFix/>
          </a:blip>
          <a:srcRect/>
          <a:stretch/>
        </p:blipFill>
        <p:spPr>
          <a:xfrm>
            <a:off x="4519050" y="405600"/>
            <a:ext cx="3561175" cy="3622575"/>
          </a:xfrm>
          <a:prstGeom prst="rect">
            <a:avLst/>
          </a:prstGeom>
          <a:noFill/>
          <a:ln>
            <a:noFill/>
          </a:ln>
        </p:spPr>
      </p:pic>
      <p:sp>
        <p:nvSpPr>
          <p:cNvPr id="119" name="Google Shape;119;p17"/>
          <p:cNvSpPr txBox="1"/>
          <p:nvPr/>
        </p:nvSpPr>
        <p:spPr>
          <a:xfrm>
            <a:off x="2607988" y="4345825"/>
            <a:ext cx="7383300" cy="17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IE" sz="2000" b="1" dirty="0">
                <a:latin typeface="Libre Franklin"/>
                <a:ea typeface="Libre Franklin"/>
                <a:cs typeface="Libre Franklin"/>
                <a:sym typeface="Libre Franklin"/>
              </a:rPr>
              <a:t>In pairs, 2 minutes to answer 3 questions;</a:t>
            </a:r>
            <a:endParaRPr sz="2000" b="1" dirty="0">
              <a:latin typeface="Libre Franklin"/>
              <a:ea typeface="Libre Franklin"/>
              <a:cs typeface="Libre Franklin"/>
              <a:sym typeface="Libre Franklin"/>
            </a:endParaRPr>
          </a:p>
          <a:p>
            <a:pPr marL="457200" lvl="0" indent="-355600" algn="l" rtl="0">
              <a:spcBef>
                <a:spcPts val="0"/>
              </a:spcBef>
              <a:spcAft>
                <a:spcPts val="0"/>
              </a:spcAft>
              <a:buSzPts val="2000"/>
              <a:buFont typeface="Libre Franklin"/>
              <a:buAutoNum type="arabicPeriod"/>
            </a:pPr>
            <a:r>
              <a:rPr lang="en-IE" sz="2000" dirty="0">
                <a:latin typeface="Libre Franklin"/>
                <a:ea typeface="Libre Franklin"/>
                <a:cs typeface="Libre Franklin"/>
                <a:sym typeface="Libre Franklin"/>
              </a:rPr>
              <a:t>Name &amp; Where you are now?</a:t>
            </a:r>
            <a:endParaRPr sz="2000" dirty="0">
              <a:latin typeface="Libre Franklin"/>
              <a:ea typeface="Libre Franklin"/>
              <a:cs typeface="Libre Franklin"/>
              <a:sym typeface="Libre Franklin"/>
            </a:endParaRPr>
          </a:p>
          <a:p>
            <a:pPr marL="457200" lvl="0" indent="-355600" algn="l" rtl="0">
              <a:spcBef>
                <a:spcPts val="0"/>
              </a:spcBef>
              <a:spcAft>
                <a:spcPts val="0"/>
              </a:spcAft>
              <a:buSzPts val="2000"/>
              <a:buFont typeface="Libre Franklin"/>
              <a:buAutoNum type="arabicPeriod"/>
            </a:pPr>
            <a:r>
              <a:rPr lang="en-IE" sz="2000" dirty="0">
                <a:latin typeface="Libre Franklin"/>
                <a:ea typeface="Libre Franklin"/>
                <a:cs typeface="Libre Franklin"/>
                <a:sym typeface="Libre Franklin"/>
              </a:rPr>
              <a:t>One way you think the global financial system impacts on your life?</a:t>
            </a:r>
            <a:endParaRPr sz="2000" dirty="0">
              <a:latin typeface="Libre Franklin"/>
              <a:ea typeface="Libre Franklin"/>
              <a:cs typeface="Libre Franklin"/>
              <a:sym typeface="Libre Franklin"/>
            </a:endParaRPr>
          </a:p>
          <a:p>
            <a:pPr marL="0" lvl="0" indent="0" algn="l" rtl="0">
              <a:spcBef>
                <a:spcPts val="0"/>
              </a:spcBef>
              <a:spcAft>
                <a:spcPts val="0"/>
              </a:spcAft>
              <a:buNone/>
            </a:pPr>
            <a:endParaRPr sz="2000" dirty="0">
              <a:latin typeface="Libre Franklin"/>
              <a:ea typeface="Libre Franklin"/>
              <a:cs typeface="Libre Franklin"/>
              <a:sym typeface="Libre Frankli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18"/>
          <p:cNvSpPr txBox="1">
            <a:spLocks noGrp="1"/>
          </p:cNvSpPr>
          <p:nvPr>
            <p:ph type="title"/>
          </p:nvPr>
        </p:nvSpPr>
        <p:spPr>
          <a:xfrm>
            <a:off x="259875" y="319050"/>
            <a:ext cx="4654800" cy="733500"/>
          </a:xfrm>
          <a:prstGeom prst="rect">
            <a:avLst/>
          </a:prstGeom>
          <a:noFill/>
          <a:ln>
            <a:noFill/>
          </a:ln>
        </p:spPr>
        <p:txBody>
          <a:bodyPr spcFirstLastPara="1" wrap="square" lIns="91425" tIns="45700" rIns="91425" bIns="45700" anchor="t" anchorCtr="0">
            <a:noAutofit/>
          </a:bodyPr>
          <a:lstStyle/>
          <a:p>
            <a:pPr marL="0" lvl="0" indent="0" algn="l" rtl="0">
              <a:lnSpc>
                <a:spcPct val="84000"/>
              </a:lnSpc>
              <a:spcBef>
                <a:spcPts val="0"/>
              </a:spcBef>
              <a:spcAft>
                <a:spcPts val="0"/>
              </a:spcAft>
              <a:buClr>
                <a:schemeClr val="dk2"/>
              </a:buClr>
              <a:buSzPts val="4800"/>
              <a:buFont typeface="Libre Franklin"/>
              <a:buNone/>
            </a:pPr>
            <a:r>
              <a:rPr lang="en-IE" b="1" u="sng"/>
              <a:t>Who are we?</a:t>
            </a:r>
            <a:endParaRPr b="1" u="sng"/>
          </a:p>
        </p:txBody>
      </p:sp>
      <p:sp>
        <p:nvSpPr>
          <p:cNvPr id="126" name="Google Shape;126;p18"/>
          <p:cNvSpPr txBox="1">
            <a:spLocks noGrp="1"/>
          </p:cNvSpPr>
          <p:nvPr>
            <p:ph type="body" idx="2"/>
          </p:nvPr>
        </p:nvSpPr>
        <p:spPr>
          <a:xfrm>
            <a:off x="259875" y="1188300"/>
            <a:ext cx="4721100" cy="5481900"/>
          </a:xfrm>
          <a:prstGeom prst="rect">
            <a:avLst/>
          </a:prstGeom>
          <a:noFill/>
          <a:ln>
            <a:noFill/>
          </a:ln>
        </p:spPr>
        <p:txBody>
          <a:bodyPr spcFirstLastPara="1" wrap="square" lIns="91425" tIns="45700" rIns="91425" bIns="45700" anchor="t" anchorCtr="0">
            <a:noAutofit/>
          </a:bodyPr>
          <a:lstStyle/>
          <a:p>
            <a:pPr marL="285750" lvl="0" indent="-311150" algn="l" rtl="0">
              <a:lnSpc>
                <a:spcPct val="113000"/>
              </a:lnSpc>
              <a:spcBef>
                <a:spcPts val="0"/>
              </a:spcBef>
              <a:spcAft>
                <a:spcPts val="0"/>
              </a:spcAft>
              <a:buClr>
                <a:srgbClr val="000000"/>
              </a:buClr>
              <a:buSzPts val="2000"/>
              <a:buFont typeface="Noto Sans Symbols"/>
              <a:buChar char="❑"/>
            </a:pPr>
            <a:r>
              <a:rPr lang="en-IE" sz="2000">
                <a:solidFill>
                  <a:srgbClr val="000000"/>
                </a:solidFill>
              </a:rPr>
              <a:t>Financial Justice Ireland is a </a:t>
            </a:r>
            <a:r>
              <a:rPr lang="en-IE" sz="2000" b="1">
                <a:solidFill>
                  <a:srgbClr val="000000"/>
                </a:solidFill>
              </a:rPr>
              <a:t>global</a:t>
            </a:r>
            <a:r>
              <a:rPr lang="en-IE" sz="2000">
                <a:solidFill>
                  <a:srgbClr val="000000"/>
                </a:solidFill>
              </a:rPr>
              <a:t> </a:t>
            </a:r>
            <a:r>
              <a:rPr lang="en-IE" sz="2000" b="1">
                <a:solidFill>
                  <a:srgbClr val="000000"/>
                </a:solidFill>
              </a:rPr>
              <a:t>financial justice </a:t>
            </a:r>
            <a:r>
              <a:rPr lang="en-IE" sz="2000">
                <a:solidFill>
                  <a:srgbClr val="000000"/>
                </a:solidFill>
              </a:rPr>
              <a:t>organisation</a:t>
            </a:r>
            <a:endParaRPr sz="2000">
              <a:solidFill>
                <a:srgbClr val="000000"/>
              </a:solidFill>
            </a:endParaRPr>
          </a:p>
          <a:p>
            <a:pPr marL="285750" lvl="0" indent="-311150" algn="l" rtl="0">
              <a:lnSpc>
                <a:spcPct val="113000"/>
              </a:lnSpc>
              <a:spcBef>
                <a:spcPts val="1500"/>
              </a:spcBef>
              <a:spcAft>
                <a:spcPts val="0"/>
              </a:spcAft>
              <a:buClr>
                <a:srgbClr val="000000"/>
              </a:buClr>
              <a:buSzPts val="2000"/>
              <a:buFont typeface="Noto Sans Symbols"/>
              <a:buChar char="❑"/>
            </a:pPr>
            <a:r>
              <a:rPr lang="en-IE" sz="2000">
                <a:solidFill>
                  <a:srgbClr val="000000"/>
                </a:solidFill>
              </a:rPr>
              <a:t>We are working towards a </a:t>
            </a:r>
            <a:r>
              <a:rPr lang="en-IE" sz="2000" b="1">
                <a:solidFill>
                  <a:srgbClr val="000000"/>
                </a:solidFill>
              </a:rPr>
              <a:t>fair global financial and economics system</a:t>
            </a:r>
            <a:r>
              <a:rPr lang="en-IE" sz="2000">
                <a:solidFill>
                  <a:srgbClr val="000000"/>
                </a:solidFill>
              </a:rPr>
              <a:t> that works for everyone and doesn’t take the planet for granted</a:t>
            </a:r>
            <a:endParaRPr sz="2000">
              <a:solidFill>
                <a:srgbClr val="000000"/>
              </a:solidFill>
            </a:endParaRPr>
          </a:p>
          <a:p>
            <a:pPr marL="285750" lvl="0" indent="-311150" algn="l" rtl="0">
              <a:lnSpc>
                <a:spcPct val="113000"/>
              </a:lnSpc>
              <a:spcBef>
                <a:spcPts val="1500"/>
              </a:spcBef>
              <a:spcAft>
                <a:spcPts val="0"/>
              </a:spcAft>
              <a:buClr>
                <a:srgbClr val="000000"/>
              </a:buClr>
              <a:buSzPts val="2000"/>
              <a:buFont typeface="Noto Sans Symbols"/>
              <a:buChar char="❑"/>
            </a:pPr>
            <a:r>
              <a:rPr lang="en-IE" sz="2000">
                <a:solidFill>
                  <a:srgbClr val="000000"/>
                </a:solidFill>
              </a:rPr>
              <a:t>We focus on the </a:t>
            </a:r>
            <a:r>
              <a:rPr lang="en-IE" sz="2000" b="1">
                <a:solidFill>
                  <a:srgbClr val="000000"/>
                </a:solidFill>
              </a:rPr>
              <a:t>root causes</a:t>
            </a:r>
            <a:r>
              <a:rPr lang="en-IE" sz="2000">
                <a:solidFill>
                  <a:srgbClr val="000000"/>
                </a:solidFill>
              </a:rPr>
              <a:t> of global inequality, not the symptoms </a:t>
            </a:r>
            <a:endParaRPr sz="2000">
              <a:solidFill>
                <a:srgbClr val="000000"/>
              </a:solidFill>
            </a:endParaRPr>
          </a:p>
          <a:p>
            <a:pPr marL="285750" lvl="0" indent="-311150" algn="l" rtl="0">
              <a:lnSpc>
                <a:spcPct val="113000"/>
              </a:lnSpc>
              <a:spcBef>
                <a:spcPts val="1500"/>
              </a:spcBef>
              <a:spcAft>
                <a:spcPts val="0"/>
              </a:spcAft>
              <a:buClr>
                <a:srgbClr val="000000"/>
              </a:buClr>
              <a:buSzPts val="2000"/>
              <a:buChar char="❑"/>
            </a:pPr>
            <a:r>
              <a:rPr lang="en-IE" sz="2000">
                <a:solidFill>
                  <a:srgbClr val="000000"/>
                </a:solidFill>
              </a:rPr>
              <a:t>We use research, policy, campaigning, education, to </a:t>
            </a:r>
            <a:r>
              <a:rPr lang="en-IE" sz="2000" b="1">
                <a:solidFill>
                  <a:srgbClr val="000000"/>
                </a:solidFill>
              </a:rPr>
              <a:t>critically engage people </a:t>
            </a:r>
            <a:r>
              <a:rPr lang="en-IE" sz="2000">
                <a:solidFill>
                  <a:srgbClr val="000000"/>
                </a:solidFill>
              </a:rPr>
              <a:t>to take informed  action</a:t>
            </a:r>
            <a:endParaRPr sz="2000">
              <a:solidFill>
                <a:srgbClr val="000000"/>
              </a:solidFill>
            </a:endParaRPr>
          </a:p>
        </p:txBody>
      </p:sp>
      <p:pic>
        <p:nvPicPr>
          <p:cNvPr id="127" name="Google Shape;127;p18" descr="https://debtireland.org/imglibrary/2016/07/201607121335571_md.jpg"/>
          <p:cNvPicPr preferRelativeResize="0"/>
          <p:nvPr/>
        </p:nvPicPr>
        <p:blipFill rotWithShape="1">
          <a:blip r:embed="rId3">
            <a:alphaModFix/>
          </a:blip>
          <a:srcRect t="3738" b="10121"/>
          <a:stretch/>
        </p:blipFill>
        <p:spPr>
          <a:xfrm>
            <a:off x="9239250" y="2488357"/>
            <a:ext cx="2952750" cy="4102444"/>
          </a:xfrm>
          <a:prstGeom prst="rect">
            <a:avLst/>
          </a:prstGeom>
          <a:noFill/>
          <a:ln>
            <a:noFill/>
          </a:ln>
        </p:spPr>
      </p:pic>
      <p:pic>
        <p:nvPicPr>
          <p:cNvPr id="128" name="Google Shape;128;p18" descr="https://debtireland.org/imglibrary/2014/12/201412091352011_md.png"/>
          <p:cNvPicPr preferRelativeResize="0"/>
          <p:nvPr/>
        </p:nvPicPr>
        <p:blipFill rotWithShape="1">
          <a:blip r:embed="rId4">
            <a:alphaModFix/>
          </a:blip>
          <a:srcRect l="18778"/>
          <a:stretch/>
        </p:blipFill>
        <p:spPr>
          <a:xfrm>
            <a:off x="5558790" y="3638858"/>
            <a:ext cx="3563856" cy="2509766"/>
          </a:xfrm>
          <a:prstGeom prst="rect">
            <a:avLst/>
          </a:prstGeom>
          <a:noFill/>
          <a:ln>
            <a:noFill/>
          </a:ln>
        </p:spPr>
      </p:pic>
      <p:pic>
        <p:nvPicPr>
          <p:cNvPr id="129" name="Google Shape;129;p18" descr="https://debtireland.org/imglibrary/2015/01/201501201451433_sm.jpg"/>
          <p:cNvPicPr preferRelativeResize="0"/>
          <p:nvPr/>
        </p:nvPicPr>
        <p:blipFill rotWithShape="1">
          <a:blip r:embed="rId5">
            <a:alphaModFix/>
          </a:blip>
          <a:srcRect/>
          <a:stretch/>
        </p:blipFill>
        <p:spPr>
          <a:xfrm>
            <a:off x="9239250" y="460474"/>
            <a:ext cx="2714508" cy="1809673"/>
          </a:xfrm>
          <a:prstGeom prst="rect">
            <a:avLst/>
          </a:prstGeom>
          <a:noFill/>
          <a:ln>
            <a:noFill/>
          </a:ln>
        </p:spPr>
      </p:pic>
      <p:pic>
        <p:nvPicPr>
          <p:cNvPr id="130" name="Google Shape;130;p18"/>
          <p:cNvPicPr preferRelativeResize="0"/>
          <p:nvPr/>
        </p:nvPicPr>
        <p:blipFill>
          <a:blip r:embed="rId6">
            <a:alphaModFix/>
          </a:blip>
          <a:stretch>
            <a:fillRect/>
          </a:stretch>
        </p:blipFill>
        <p:spPr>
          <a:xfrm>
            <a:off x="6057253" y="386478"/>
            <a:ext cx="2831300" cy="2781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9"/>
          <p:cNvSpPr txBox="1">
            <a:spLocks noGrp="1"/>
          </p:cNvSpPr>
          <p:nvPr>
            <p:ph type="title"/>
          </p:nvPr>
        </p:nvSpPr>
        <p:spPr>
          <a:xfrm>
            <a:off x="723900" y="685800"/>
            <a:ext cx="3855600" cy="21579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p19"/>
          <p:cNvSpPr txBox="1">
            <a:spLocks noGrp="1"/>
          </p:cNvSpPr>
          <p:nvPr>
            <p:ph type="body" idx="1"/>
          </p:nvPr>
        </p:nvSpPr>
        <p:spPr>
          <a:xfrm>
            <a:off x="6256020" y="685801"/>
            <a:ext cx="5212200" cy="5175300"/>
          </a:xfrm>
          <a:prstGeom prst="rect">
            <a:avLst/>
          </a:prstGeom>
        </p:spPr>
        <p:txBody>
          <a:bodyPr spcFirstLastPara="1" wrap="square" lIns="91425" tIns="45700" rIns="91425" bIns="45700" anchor="t" anchorCtr="0">
            <a:noAutofit/>
          </a:bodyPr>
          <a:lstStyle/>
          <a:p>
            <a:pPr marL="0" lvl="0" indent="0" algn="l" rtl="0">
              <a:spcBef>
                <a:spcPts val="1000"/>
              </a:spcBef>
              <a:spcAft>
                <a:spcPts val="200"/>
              </a:spcAft>
              <a:buNone/>
            </a:pPr>
            <a:endParaRPr/>
          </a:p>
        </p:txBody>
      </p:sp>
      <p:sp>
        <p:nvSpPr>
          <p:cNvPr id="138" name="Google Shape;138;p19"/>
          <p:cNvSpPr txBox="1">
            <a:spLocks noGrp="1"/>
          </p:cNvSpPr>
          <p:nvPr>
            <p:ph type="body" idx="2"/>
          </p:nvPr>
        </p:nvSpPr>
        <p:spPr>
          <a:xfrm>
            <a:off x="723900" y="2856344"/>
            <a:ext cx="3855600" cy="3011100"/>
          </a:xfrm>
          <a:prstGeom prst="rect">
            <a:avLst/>
          </a:prstGeom>
        </p:spPr>
        <p:txBody>
          <a:bodyPr spcFirstLastPara="1" wrap="square" lIns="91425" tIns="45700" rIns="91425" bIns="45700" anchor="t" anchorCtr="0">
            <a:noAutofit/>
          </a:bodyPr>
          <a:lstStyle/>
          <a:p>
            <a:pPr marL="0" lvl="0" indent="0" algn="l" rtl="0">
              <a:spcBef>
                <a:spcPts val="0"/>
              </a:spcBef>
              <a:spcAft>
                <a:spcPts val="1500"/>
              </a:spcAft>
              <a:buNone/>
            </a:pPr>
            <a:endParaRPr/>
          </a:p>
        </p:txBody>
      </p:sp>
      <p:pic>
        <p:nvPicPr>
          <p:cNvPr id="2" name="Picture 1"/>
          <p:cNvPicPr>
            <a:picLocks noChangeAspect="1"/>
          </p:cNvPicPr>
          <p:nvPr/>
        </p:nvPicPr>
        <p:blipFill>
          <a:blip r:embed="rId3"/>
          <a:stretch>
            <a:fillRect/>
          </a:stretch>
        </p:blipFill>
        <p:spPr>
          <a:xfrm>
            <a:off x="0" y="0"/>
            <a:ext cx="12192000"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0"/>
          <p:cNvSpPr txBox="1"/>
          <p:nvPr/>
        </p:nvSpPr>
        <p:spPr>
          <a:xfrm>
            <a:off x="986275" y="279750"/>
            <a:ext cx="3564000" cy="812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000"/>
              <a:buFont typeface="Arial"/>
              <a:buNone/>
            </a:pPr>
            <a:r>
              <a:rPr lang="en-IE" sz="4000" b="1" u="sng">
                <a:solidFill>
                  <a:schemeClr val="dk2"/>
                </a:solidFill>
                <a:latin typeface="Libre Franklin"/>
                <a:ea typeface="Libre Franklin"/>
                <a:cs typeface="Libre Franklin"/>
                <a:sym typeface="Libre Franklin"/>
              </a:rPr>
              <a:t>Campaigning</a:t>
            </a:r>
            <a:endParaRPr sz="4000" b="1" i="0" u="sng" strike="noStrike" cap="none">
              <a:solidFill>
                <a:schemeClr val="dk2"/>
              </a:solidFill>
              <a:latin typeface="Libre Franklin"/>
              <a:ea typeface="Libre Franklin"/>
              <a:cs typeface="Libre Franklin"/>
              <a:sym typeface="Libre Franklin"/>
            </a:endParaRPr>
          </a:p>
        </p:txBody>
      </p:sp>
      <p:pic>
        <p:nvPicPr>
          <p:cNvPr id="146" name="Google Shape;146;p20" descr="https://debtireland.org/imglibrary/2015/01/201501201451433_sm.jpg"/>
          <p:cNvPicPr preferRelativeResize="0"/>
          <p:nvPr/>
        </p:nvPicPr>
        <p:blipFill rotWithShape="1">
          <a:blip r:embed="rId3">
            <a:alphaModFix/>
          </a:blip>
          <a:srcRect/>
          <a:stretch/>
        </p:blipFill>
        <p:spPr>
          <a:xfrm>
            <a:off x="3359565" y="1315451"/>
            <a:ext cx="3585060" cy="2390025"/>
          </a:xfrm>
          <a:prstGeom prst="rect">
            <a:avLst/>
          </a:prstGeom>
          <a:noFill/>
          <a:ln>
            <a:noFill/>
          </a:ln>
        </p:spPr>
      </p:pic>
      <p:pic>
        <p:nvPicPr>
          <p:cNvPr id="147" name="Google Shape;147;p20" descr="https://debtireland.org/imglibrary/2016/07/201607121335571_md.jpg"/>
          <p:cNvPicPr preferRelativeResize="0"/>
          <p:nvPr/>
        </p:nvPicPr>
        <p:blipFill rotWithShape="1">
          <a:blip r:embed="rId4">
            <a:alphaModFix/>
          </a:blip>
          <a:srcRect t="3738" b="10121"/>
          <a:stretch/>
        </p:blipFill>
        <p:spPr>
          <a:xfrm>
            <a:off x="8114075" y="3504750"/>
            <a:ext cx="2212225" cy="3073575"/>
          </a:xfrm>
          <a:prstGeom prst="rect">
            <a:avLst/>
          </a:prstGeom>
          <a:noFill/>
          <a:ln>
            <a:noFill/>
          </a:ln>
        </p:spPr>
      </p:pic>
      <p:pic>
        <p:nvPicPr>
          <p:cNvPr id="148" name="Google Shape;148;p20"/>
          <p:cNvPicPr preferRelativeResize="0"/>
          <p:nvPr/>
        </p:nvPicPr>
        <p:blipFill>
          <a:blip r:embed="rId5">
            <a:alphaModFix/>
          </a:blip>
          <a:stretch>
            <a:fillRect/>
          </a:stretch>
        </p:blipFill>
        <p:spPr>
          <a:xfrm>
            <a:off x="1809259" y="3929075"/>
            <a:ext cx="3737104" cy="2577086"/>
          </a:xfrm>
          <a:prstGeom prst="rect">
            <a:avLst/>
          </a:prstGeom>
          <a:noFill/>
          <a:ln>
            <a:noFill/>
          </a:ln>
        </p:spPr>
      </p:pic>
      <p:pic>
        <p:nvPicPr>
          <p:cNvPr id="149" name="Google Shape;149;p20"/>
          <p:cNvPicPr preferRelativeResize="0"/>
          <p:nvPr/>
        </p:nvPicPr>
        <p:blipFill>
          <a:blip r:embed="rId6">
            <a:alphaModFix/>
          </a:blip>
          <a:stretch>
            <a:fillRect/>
          </a:stretch>
        </p:blipFill>
        <p:spPr>
          <a:xfrm>
            <a:off x="8499275" y="907802"/>
            <a:ext cx="2212225" cy="225879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1"/>
          <p:cNvSpPr txBox="1"/>
          <p:nvPr/>
        </p:nvSpPr>
        <p:spPr>
          <a:xfrm>
            <a:off x="986275" y="279750"/>
            <a:ext cx="5007900" cy="812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000"/>
              <a:buFont typeface="Arial"/>
              <a:buNone/>
            </a:pPr>
            <a:r>
              <a:rPr lang="en-IE" sz="4000" b="1" u="sng">
                <a:solidFill>
                  <a:schemeClr val="dk2"/>
                </a:solidFill>
                <a:latin typeface="Libre Franklin"/>
                <a:ea typeface="Libre Franklin"/>
                <a:cs typeface="Libre Franklin"/>
                <a:sym typeface="Libre Franklin"/>
              </a:rPr>
              <a:t>Policy &amp; Research</a:t>
            </a:r>
            <a:endParaRPr sz="4000" b="1" i="0" u="sng" strike="noStrike" cap="none">
              <a:solidFill>
                <a:schemeClr val="dk2"/>
              </a:solidFill>
              <a:latin typeface="Libre Franklin"/>
              <a:ea typeface="Libre Franklin"/>
              <a:cs typeface="Libre Franklin"/>
              <a:sym typeface="Libre Franklin"/>
            </a:endParaRPr>
          </a:p>
        </p:txBody>
      </p:sp>
      <p:pic>
        <p:nvPicPr>
          <p:cNvPr id="156" name="Google Shape;156;p21"/>
          <p:cNvPicPr preferRelativeResize="0"/>
          <p:nvPr/>
        </p:nvPicPr>
        <p:blipFill>
          <a:blip r:embed="rId3">
            <a:alphaModFix/>
          </a:blip>
          <a:stretch>
            <a:fillRect/>
          </a:stretch>
        </p:blipFill>
        <p:spPr>
          <a:xfrm>
            <a:off x="986275" y="1895750"/>
            <a:ext cx="3185099" cy="2652201"/>
          </a:xfrm>
          <a:prstGeom prst="rect">
            <a:avLst/>
          </a:prstGeom>
          <a:noFill/>
          <a:ln>
            <a:noFill/>
          </a:ln>
        </p:spPr>
      </p:pic>
      <p:pic>
        <p:nvPicPr>
          <p:cNvPr id="157" name="Google Shape;157;p21"/>
          <p:cNvPicPr preferRelativeResize="0"/>
          <p:nvPr/>
        </p:nvPicPr>
        <p:blipFill>
          <a:blip r:embed="rId4">
            <a:alphaModFix/>
          </a:blip>
          <a:stretch>
            <a:fillRect/>
          </a:stretch>
        </p:blipFill>
        <p:spPr>
          <a:xfrm>
            <a:off x="4388525" y="1745525"/>
            <a:ext cx="3924675" cy="2802425"/>
          </a:xfrm>
          <a:prstGeom prst="rect">
            <a:avLst/>
          </a:prstGeom>
          <a:noFill/>
          <a:ln>
            <a:noFill/>
          </a:ln>
        </p:spPr>
      </p:pic>
      <p:pic>
        <p:nvPicPr>
          <p:cNvPr id="158" name="Google Shape;158;p21"/>
          <p:cNvPicPr preferRelativeResize="0"/>
          <p:nvPr/>
        </p:nvPicPr>
        <p:blipFill>
          <a:blip r:embed="rId5">
            <a:alphaModFix/>
          </a:blip>
          <a:stretch>
            <a:fillRect/>
          </a:stretch>
        </p:blipFill>
        <p:spPr>
          <a:xfrm>
            <a:off x="8530350" y="1091850"/>
            <a:ext cx="3356851" cy="3452609"/>
          </a:xfrm>
          <a:prstGeom prst="rect">
            <a:avLst/>
          </a:prstGeom>
          <a:noFill/>
          <a:ln>
            <a:noFill/>
          </a:ln>
        </p:spPr>
      </p:pic>
      <p:sp>
        <p:nvSpPr>
          <p:cNvPr id="159" name="Google Shape;159;p21"/>
          <p:cNvSpPr txBox="1"/>
          <p:nvPr/>
        </p:nvSpPr>
        <p:spPr>
          <a:xfrm>
            <a:off x="1976263" y="5056375"/>
            <a:ext cx="8749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IE" sz="3000">
                <a:latin typeface="Libre Franklin"/>
                <a:ea typeface="Libre Franklin"/>
                <a:cs typeface="Libre Franklin"/>
                <a:sym typeface="Libre Franklin"/>
              </a:rPr>
              <a:t>Available at www.financialjustice.ie</a:t>
            </a:r>
            <a:endParaRPr sz="3000">
              <a:latin typeface="Libre Franklin"/>
              <a:ea typeface="Libre Franklin"/>
              <a:cs typeface="Libre Franklin"/>
              <a:sym typeface="Libre Frankli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2"/>
          <p:cNvSpPr txBox="1"/>
          <p:nvPr/>
        </p:nvSpPr>
        <p:spPr>
          <a:xfrm>
            <a:off x="971825" y="279750"/>
            <a:ext cx="2724300" cy="812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000"/>
              <a:buFont typeface="Arial"/>
              <a:buNone/>
            </a:pPr>
            <a:r>
              <a:rPr lang="en-IE" sz="4000" b="1" u="sng">
                <a:solidFill>
                  <a:schemeClr val="dk2"/>
                </a:solidFill>
                <a:latin typeface="Libre Franklin"/>
                <a:ea typeface="Libre Franklin"/>
                <a:cs typeface="Libre Franklin"/>
                <a:sym typeface="Libre Franklin"/>
              </a:rPr>
              <a:t>Education</a:t>
            </a:r>
            <a:endParaRPr sz="4000" b="1" i="0" u="sng" strike="noStrike" cap="none">
              <a:solidFill>
                <a:schemeClr val="dk2"/>
              </a:solidFill>
              <a:latin typeface="Libre Franklin"/>
              <a:ea typeface="Libre Franklin"/>
              <a:cs typeface="Libre Franklin"/>
              <a:sym typeface="Libre Franklin"/>
            </a:endParaRPr>
          </a:p>
        </p:txBody>
      </p:sp>
      <p:pic>
        <p:nvPicPr>
          <p:cNvPr id="166" name="Google Shape;166;p22"/>
          <p:cNvPicPr preferRelativeResize="0"/>
          <p:nvPr/>
        </p:nvPicPr>
        <p:blipFill>
          <a:blip r:embed="rId3">
            <a:alphaModFix/>
          </a:blip>
          <a:stretch>
            <a:fillRect/>
          </a:stretch>
        </p:blipFill>
        <p:spPr>
          <a:xfrm>
            <a:off x="8778250" y="358373"/>
            <a:ext cx="2894225" cy="3855250"/>
          </a:xfrm>
          <a:prstGeom prst="rect">
            <a:avLst/>
          </a:prstGeom>
          <a:noFill/>
          <a:ln>
            <a:noFill/>
          </a:ln>
        </p:spPr>
      </p:pic>
      <p:pic>
        <p:nvPicPr>
          <p:cNvPr id="167" name="Google Shape;167;p22"/>
          <p:cNvPicPr preferRelativeResize="0"/>
          <p:nvPr/>
        </p:nvPicPr>
        <p:blipFill>
          <a:blip r:embed="rId4">
            <a:alphaModFix/>
          </a:blip>
          <a:stretch>
            <a:fillRect/>
          </a:stretch>
        </p:blipFill>
        <p:spPr>
          <a:xfrm>
            <a:off x="4814767" y="358375"/>
            <a:ext cx="3181408" cy="3855249"/>
          </a:xfrm>
          <a:prstGeom prst="rect">
            <a:avLst/>
          </a:prstGeom>
          <a:noFill/>
          <a:ln>
            <a:noFill/>
          </a:ln>
        </p:spPr>
      </p:pic>
      <p:pic>
        <p:nvPicPr>
          <p:cNvPr id="168" name="Google Shape;168;p22"/>
          <p:cNvPicPr preferRelativeResize="0"/>
          <p:nvPr/>
        </p:nvPicPr>
        <p:blipFill>
          <a:blip r:embed="rId5">
            <a:alphaModFix/>
          </a:blip>
          <a:stretch>
            <a:fillRect/>
          </a:stretch>
        </p:blipFill>
        <p:spPr>
          <a:xfrm>
            <a:off x="6225591" y="4327925"/>
            <a:ext cx="4399659" cy="2530075"/>
          </a:xfrm>
          <a:prstGeom prst="rect">
            <a:avLst/>
          </a:prstGeom>
          <a:noFill/>
          <a:ln>
            <a:noFill/>
          </a:ln>
        </p:spPr>
      </p:pic>
      <p:pic>
        <p:nvPicPr>
          <p:cNvPr id="169" name="Google Shape;169;p22"/>
          <p:cNvPicPr preferRelativeResize="0"/>
          <p:nvPr/>
        </p:nvPicPr>
        <p:blipFill>
          <a:blip r:embed="rId6">
            <a:alphaModFix/>
          </a:blip>
          <a:stretch>
            <a:fillRect/>
          </a:stretch>
        </p:blipFill>
        <p:spPr>
          <a:xfrm>
            <a:off x="971825" y="1711500"/>
            <a:ext cx="3314700" cy="38671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2"/>
          <p:cNvSpPr txBox="1">
            <a:spLocks noGrp="1"/>
          </p:cNvSpPr>
          <p:nvPr>
            <p:ph type="title"/>
          </p:nvPr>
        </p:nvSpPr>
        <p:spPr>
          <a:xfrm>
            <a:off x="2915478" y="2795700"/>
            <a:ext cx="7462372" cy="1266600"/>
          </a:xfrm>
          <a:prstGeom prst="rect">
            <a:avLst/>
          </a:prstGeom>
        </p:spPr>
        <p:txBody>
          <a:bodyPr spcFirstLastPara="1" wrap="square" lIns="91425" tIns="45700" rIns="91425" bIns="45700" anchor="b" anchorCtr="0">
            <a:noAutofit/>
          </a:bodyPr>
          <a:lstStyle/>
          <a:p>
            <a:pPr marL="457200" lvl="0" indent="0" algn="ctr" rtl="0">
              <a:spcBef>
                <a:spcPts val="0"/>
              </a:spcBef>
              <a:spcAft>
                <a:spcPts val="0"/>
              </a:spcAft>
              <a:buNone/>
            </a:pPr>
            <a:r>
              <a:rPr lang="en-IE" dirty="0"/>
              <a:t>Why bother with economics? </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9B1BA61-2243-4583-91BB-513279E6E02A}"/>
              </a:ext>
            </a:extLst>
          </p:cNvPr>
          <p:cNvSpPr>
            <a:spLocks noGrp="1"/>
          </p:cNvSpPr>
          <p:nvPr>
            <p:ph type="title"/>
          </p:nvPr>
        </p:nvSpPr>
        <p:spPr>
          <a:xfrm>
            <a:off x="1371600" y="685800"/>
            <a:ext cx="9601200" cy="1485900"/>
          </a:xfrm>
        </p:spPr>
        <p:txBody>
          <a:bodyPr/>
          <a:lstStyle/>
          <a:p>
            <a:endParaRPr lang="en-US"/>
          </a:p>
        </p:txBody>
      </p:sp>
      <p:pic>
        <p:nvPicPr>
          <p:cNvPr id="4" name="Picture 3">
            <a:extLst>
              <a:ext uri="{FF2B5EF4-FFF2-40B4-BE49-F238E27FC236}">
                <a16:creationId xmlns:a16="http://schemas.microsoft.com/office/drawing/2014/main" id="{C6776074-FD0B-8F46-852C-DB78BD7A6CDE}"/>
              </a:ext>
            </a:extLst>
          </p:cNvPr>
          <p:cNvPicPr>
            <a:picLocks noChangeAspect="1"/>
          </p:cNvPicPr>
          <p:nvPr/>
        </p:nvPicPr>
        <p:blipFill>
          <a:blip r:embed="rId3"/>
          <a:stretch>
            <a:fillRect/>
          </a:stretch>
        </p:blipFill>
        <p:spPr>
          <a:xfrm>
            <a:off x="698500" y="0"/>
            <a:ext cx="10795000" cy="6858000"/>
          </a:xfrm>
          <a:prstGeom prst="rect">
            <a:avLst/>
          </a:prstGeom>
        </p:spPr>
      </p:pic>
      <p:sp>
        <p:nvSpPr>
          <p:cNvPr id="10" name="Text Placeholder 2">
            <a:extLst>
              <a:ext uri="{FF2B5EF4-FFF2-40B4-BE49-F238E27FC236}">
                <a16:creationId xmlns:a16="http://schemas.microsoft.com/office/drawing/2014/main" id="{CE5A3A34-C848-431F-AD5F-9573D1474C9B}"/>
              </a:ext>
            </a:extLst>
          </p:cNvPr>
          <p:cNvSpPr>
            <a:spLocks noGrp="1"/>
          </p:cNvSpPr>
          <p:nvPr>
            <p:ph type="body" idx="1"/>
          </p:nvPr>
        </p:nvSpPr>
        <p:spPr>
          <a:xfrm>
            <a:off x="1371600" y="2286000"/>
            <a:ext cx="9601200" cy="3581400"/>
          </a:xfrm>
        </p:spPr>
        <p:txBody>
          <a:bodyPr/>
          <a:lstStyle/>
          <a:p>
            <a:endParaRPr lang="en-US" dirty="0"/>
          </a:p>
        </p:txBody>
      </p:sp>
    </p:spTree>
    <p:extLst>
      <p:ext uri="{BB962C8B-B14F-4D97-AF65-F5344CB8AC3E}">
        <p14:creationId xmlns:p14="http://schemas.microsoft.com/office/powerpoint/2010/main" val="3325477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9B1BA61-2243-4583-91BB-513279E6E02A}"/>
              </a:ext>
            </a:extLst>
          </p:cNvPr>
          <p:cNvSpPr>
            <a:spLocks noGrp="1"/>
          </p:cNvSpPr>
          <p:nvPr>
            <p:ph type="title"/>
          </p:nvPr>
        </p:nvSpPr>
        <p:spPr>
          <a:xfrm>
            <a:off x="1371600" y="685800"/>
            <a:ext cx="9601200" cy="1485900"/>
          </a:xfrm>
        </p:spPr>
        <p:txBody>
          <a:bodyPr/>
          <a:lstStyle/>
          <a:p>
            <a:endParaRPr lang="en-US" dirty="0"/>
          </a:p>
        </p:txBody>
      </p:sp>
      <p:sp>
        <p:nvSpPr>
          <p:cNvPr id="10" name="Text Placeholder 2">
            <a:extLst>
              <a:ext uri="{FF2B5EF4-FFF2-40B4-BE49-F238E27FC236}">
                <a16:creationId xmlns:a16="http://schemas.microsoft.com/office/drawing/2014/main" id="{CE5A3A34-C848-431F-AD5F-9573D1474C9B}"/>
              </a:ext>
            </a:extLst>
          </p:cNvPr>
          <p:cNvSpPr>
            <a:spLocks noGrp="1"/>
          </p:cNvSpPr>
          <p:nvPr>
            <p:ph type="body" idx="1"/>
          </p:nvPr>
        </p:nvSpPr>
        <p:spPr>
          <a:xfrm>
            <a:off x="1371600" y="2286000"/>
            <a:ext cx="9601200" cy="3581400"/>
          </a:xfrm>
        </p:spPr>
        <p:txBody>
          <a:bodyPr/>
          <a:lstStyle/>
          <a:p>
            <a:endParaRPr lang="en-US" dirty="0"/>
          </a:p>
        </p:txBody>
      </p:sp>
      <p:pic>
        <p:nvPicPr>
          <p:cNvPr id="3" name="Picture 2">
            <a:extLst>
              <a:ext uri="{FF2B5EF4-FFF2-40B4-BE49-F238E27FC236}">
                <a16:creationId xmlns:a16="http://schemas.microsoft.com/office/drawing/2014/main" id="{4CAC3DFD-87EA-504A-AE8D-E1CA28FD15F4}"/>
              </a:ext>
            </a:extLst>
          </p:cNvPr>
          <p:cNvPicPr>
            <a:picLocks noChangeAspect="1"/>
          </p:cNvPicPr>
          <p:nvPr/>
        </p:nvPicPr>
        <p:blipFill rotWithShape="1">
          <a:blip r:embed="rId3"/>
          <a:srcRect l="-1424" t="1" b="17296"/>
          <a:stretch/>
        </p:blipFill>
        <p:spPr>
          <a:xfrm>
            <a:off x="2027583" y="0"/>
            <a:ext cx="8024177" cy="5671930"/>
          </a:xfrm>
          <a:prstGeom prst="rect">
            <a:avLst/>
          </a:prstGeom>
        </p:spPr>
      </p:pic>
      <p:sp>
        <p:nvSpPr>
          <p:cNvPr id="5" name="Rectangle 4">
            <a:extLst>
              <a:ext uri="{FF2B5EF4-FFF2-40B4-BE49-F238E27FC236}">
                <a16:creationId xmlns:a16="http://schemas.microsoft.com/office/drawing/2014/main" id="{AF4D2AE4-F67D-F14B-A613-366712044971}"/>
              </a:ext>
            </a:extLst>
          </p:cNvPr>
          <p:cNvSpPr/>
          <p:nvPr/>
        </p:nvSpPr>
        <p:spPr>
          <a:xfrm>
            <a:off x="3896139" y="2040835"/>
            <a:ext cx="3498574" cy="675861"/>
          </a:xfrm>
          <a:prstGeom prst="rect">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A425DE9-1F22-0443-8C17-8C98F5B40713}"/>
              </a:ext>
            </a:extLst>
          </p:cNvPr>
          <p:cNvSpPr/>
          <p:nvPr/>
        </p:nvSpPr>
        <p:spPr>
          <a:xfrm>
            <a:off x="5261112" y="2635525"/>
            <a:ext cx="2133601" cy="793475"/>
          </a:xfrm>
          <a:prstGeom prst="rect">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ED6A8FA-C6D6-8545-818F-BA5E5431941F}"/>
              </a:ext>
            </a:extLst>
          </p:cNvPr>
          <p:cNvSpPr/>
          <p:nvPr/>
        </p:nvSpPr>
        <p:spPr>
          <a:xfrm>
            <a:off x="3346174" y="3797575"/>
            <a:ext cx="1769166" cy="793475"/>
          </a:xfrm>
          <a:prstGeom prst="rect">
            <a:avLst/>
          </a:prstGeom>
          <a:solidFill>
            <a:schemeClr val="accent5"/>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3516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A7AB66-4876-204B-BFC5-45D1092A3705}"/>
              </a:ext>
            </a:extLst>
          </p:cNvPr>
          <p:cNvPicPr>
            <a:picLocks noChangeAspect="1"/>
          </p:cNvPicPr>
          <p:nvPr/>
        </p:nvPicPr>
        <p:blipFill>
          <a:blip r:embed="rId3"/>
          <a:stretch>
            <a:fillRect/>
          </a:stretch>
        </p:blipFill>
        <p:spPr>
          <a:xfrm>
            <a:off x="2366617" y="801889"/>
            <a:ext cx="7458765" cy="5370311"/>
          </a:xfrm>
          <a:prstGeom prst="rect">
            <a:avLst/>
          </a:prstGeom>
        </p:spPr>
      </p:pic>
      <p:sp>
        <p:nvSpPr>
          <p:cNvPr id="8" name="Title 1">
            <a:extLst>
              <a:ext uri="{FF2B5EF4-FFF2-40B4-BE49-F238E27FC236}">
                <a16:creationId xmlns:a16="http://schemas.microsoft.com/office/drawing/2014/main" id="{79B1BA61-2243-4583-91BB-513279E6E02A}"/>
              </a:ext>
            </a:extLst>
          </p:cNvPr>
          <p:cNvSpPr>
            <a:spLocks noGrp="1"/>
          </p:cNvSpPr>
          <p:nvPr>
            <p:ph type="title"/>
          </p:nvPr>
        </p:nvSpPr>
        <p:spPr>
          <a:xfrm>
            <a:off x="1371600" y="685800"/>
            <a:ext cx="9601200" cy="1485900"/>
          </a:xfrm>
        </p:spPr>
        <p:txBody>
          <a:bodyPr/>
          <a:lstStyle/>
          <a:p>
            <a:endParaRPr lang="en-US" dirty="0"/>
          </a:p>
        </p:txBody>
      </p:sp>
      <p:sp>
        <p:nvSpPr>
          <p:cNvPr id="10" name="Text Placeholder 2">
            <a:extLst>
              <a:ext uri="{FF2B5EF4-FFF2-40B4-BE49-F238E27FC236}">
                <a16:creationId xmlns:a16="http://schemas.microsoft.com/office/drawing/2014/main" id="{CE5A3A34-C848-431F-AD5F-9573D1474C9B}"/>
              </a:ext>
            </a:extLst>
          </p:cNvPr>
          <p:cNvSpPr>
            <a:spLocks noGrp="1"/>
          </p:cNvSpPr>
          <p:nvPr>
            <p:ph type="body" idx="1"/>
          </p:nvPr>
        </p:nvSpPr>
        <p:spPr>
          <a:xfrm>
            <a:off x="1295400" y="4538869"/>
            <a:ext cx="9601200" cy="3581400"/>
          </a:xfrm>
        </p:spPr>
        <p:txBody>
          <a:bodyPr/>
          <a:lstStyle/>
          <a:p>
            <a:endParaRPr lang="en-US" dirty="0"/>
          </a:p>
        </p:txBody>
      </p:sp>
    </p:spTree>
    <p:extLst>
      <p:ext uri="{BB962C8B-B14F-4D97-AF65-F5344CB8AC3E}">
        <p14:creationId xmlns:p14="http://schemas.microsoft.com/office/powerpoint/2010/main" val="1798343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9B1BA61-2243-4583-91BB-513279E6E02A}"/>
              </a:ext>
            </a:extLst>
          </p:cNvPr>
          <p:cNvSpPr>
            <a:spLocks noGrp="1"/>
          </p:cNvSpPr>
          <p:nvPr>
            <p:ph type="title"/>
          </p:nvPr>
        </p:nvSpPr>
        <p:spPr>
          <a:xfrm>
            <a:off x="1371600" y="685800"/>
            <a:ext cx="9601200" cy="1485900"/>
          </a:xfrm>
        </p:spPr>
        <p:txBody>
          <a:bodyPr/>
          <a:lstStyle/>
          <a:p>
            <a:endParaRPr lang="en-US" dirty="0"/>
          </a:p>
        </p:txBody>
      </p:sp>
      <p:sp>
        <p:nvSpPr>
          <p:cNvPr id="10" name="Text Placeholder 2">
            <a:extLst>
              <a:ext uri="{FF2B5EF4-FFF2-40B4-BE49-F238E27FC236}">
                <a16:creationId xmlns:a16="http://schemas.microsoft.com/office/drawing/2014/main" id="{CE5A3A34-C848-431F-AD5F-9573D1474C9B}"/>
              </a:ext>
            </a:extLst>
          </p:cNvPr>
          <p:cNvSpPr>
            <a:spLocks noGrp="1"/>
          </p:cNvSpPr>
          <p:nvPr>
            <p:ph type="body" idx="1"/>
          </p:nvPr>
        </p:nvSpPr>
        <p:spPr>
          <a:xfrm>
            <a:off x="1371600" y="2286000"/>
            <a:ext cx="9601200" cy="3581400"/>
          </a:xfrm>
        </p:spPr>
        <p:txBody>
          <a:bodyPr/>
          <a:lstStyle/>
          <a:p>
            <a:endParaRPr lang="en-US" dirty="0"/>
          </a:p>
        </p:txBody>
      </p:sp>
      <p:pic>
        <p:nvPicPr>
          <p:cNvPr id="3" name="Picture 2">
            <a:extLst>
              <a:ext uri="{FF2B5EF4-FFF2-40B4-BE49-F238E27FC236}">
                <a16:creationId xmlns:a16="http://schemas.microsoft.com/office/drawing/2014/main" id="{4CAC3DFD-87EA-504A-AE8D-E1CA28FD15F4}"/>
              </a:ext>
            </a:extLst>
          </p:cNvPr>
          <p:cNvPicPr>
            <a:picLocks noChangeAspect="1"/>
          </p:cNvPicPr>
          <p:nvPr/>
        </p:nvPicPr>
        <p:blipFill>
          <a:blip r:embed="rId3"/>
          <a:stretch>
            <a:fillRect/>
          </a:stretch>
        </p:blipFill>
        <p:spPr>
          <a:xfrm>
            <a:off x="2140241" y="0"/>
            <a:ext cx="7911518" cy="6858000"/>
          </a:xfrm>
          <a:prstGeom prst="rect">
            <a:avLst/>
          </a:prstGeom>
        </p:spPr>
      </p:pic>
    </p:spTree>
    <p:extLst>
      <p:ext uri="{BB962C8B-B14F-4D97-AF65-F5344CB8AC3E}">
        <p14:creationId xmlns:p14="http://schemas.microsoft.com/office/powerpoint/2010/main" val="603061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9B1BA61-2243-4583-91BB-513279E6E02A}"/>
              </a:ext>
            </a:extLst>
          </p:cNvPr>
          <p:cNvSpPr>
            <a:spLocks noGrp="1"/>
          </p:cNvSpPr>
          <p:nvPr>
            <p:ph type="title"/>
          </p:nvPr>
        </p:nvSpPr>
        <p:spPr>
          <a:xfrm>
            <a:off x="1371600" y="685800"/>
            <a:ext cx="9601200" cy="1485900"/>
          </a:xfrm>
        </p:spPr>
        <p:txBody>
          <a:bodyPr/>
          <a:lstStyle/>
          <a:p>
            <a:endParaRPr lang="en-US" dirty="0"/>
          </a:p>
        </p:txBody>
      </p:sp>
      <p:sp>
        <p:nvSpPr>
          <p:cNvPr id="10" name="Text Placeholder 2">
            <a:extLst>
              <a:ext uri="{FF2B5EF4-FFF2-40B4-BE49-F238E27FC236}">
                <a16:creationId xmlns:a16="http://schemas.microsoft.com/office/drawing/2014/main" id="{CE5A3A34-C848-431F-AD5F-9573D1474C9B}"/>
              </a:ext>
            </a:extLst>
          </p:cNvPr>
          <p:cNvSpPr>
            <a:spLocks noGrp="1"/>
          </p:cNvSpPr>
          <p:nvPr>
            <p:ph type="body" idx="1"/>
          </p:nvPr>
        </p:nvSpPr>
        <p:spPr>
          <a:xfrm>
            <a:off x="1295400" y="617883"/>
            <a:ext cx="9601200" cy="3581400"/>
          </a:xfrm>
        </p:spPr>
        <p:txBody>
          <a:bodyPr/>
          <a:lstStyle/>
          <a:p>
            <a:pPr marL="114300" indent="0">
              <a:buNone/>
            </a:pPr>
            <a:r>
              <a:rPr lang="en-US" sz="2400" dirty="0">
                <a:solidFill>
                  <a:schemeClr val="tx1"/>
                </a:solidFill>
              </a:rPr>
              <a:t>“</a:t>
            </a:r>
            <a:r>
              <a:rPr lang="en-IE" sz="2400" dirty="0">
                <a:solidFill>
                  <a:schemeClr val="tx1"/>
                </a:solidFill>
              </a:rPr>
              <a:t>We are a rich nation, then, while others are poor. </a:t>
            </a:r>
          </a:p>
          <a:p>
            <a:pPr marL="114300" indent="0">
              <a:buNone/>
            </a:pPr>
            <a:r>
              <a:rPr lang="en-IE" sz="2400" dirty="0">
                <a:solidFill>
                  <a:schemeClr val="tx1"/>
                </a:solidFill>
              </a:rPr>
              <a:t>But there is more to it than that. </a:t>
            </a:r>
          </a:p>
          <a:p>
            <a:pPr marL="114300" indent="0">
              <a:buNone/>
            </a:pPr>
            <a:r>
              <a:rPr lang="en-IE" sz="2400" dirty="0">
                <a:solidFill>
                  <a:schemeClr val="tx1"/>
                </a:solidFill>
              </a:rPr>
              <a:t>We are a rich nation to some extent because others are poor. </a:t>
            </a:r>
          </a:p>
          <a:p>
            <a:pPr marL="114300" indent="0">
              <a:buNone/>
            </a:pPr>
            <a:r>
              <a:rPr lang="en-IE" sz="2400" dirty="0">
                <a:solidFill>
                  <a:schemeClr val="tx1"/>
                </a:solidFill>
              </a:rPr>
              <a:t>Part of our prosperity is due to the fact that people in the developing countries are not getting a fair deal. ” </a:t>
            </a:r>
          </a:p>
          <a:p>
            <a:pPr marL="114300" indent="0">
              <a:buNone/>
            </a:pPr>
            <a:endParaRPr lang="en-IE" sz="2400" dirty="0">
              <a:solidFill>
                <a:schemeClr val="tx1"/>
              </a:solidFill>
            </a:endParaRPr>
          </a:p>
          <a:p>
            <a:pPr marL="114300" indent="0">
              <a:buNone/>
            </a:pPr>
            <a:r>
              <a:rPr lang="en-IE" sz="2400" dirty="0">
                <a:solidFill>
                  <a:schemeClr val="tx1"/>
                </a:solidFill>
              </a:rPr>
              <a:t>- Bishop’s Letter establishing </a:t>
            </a:r>
            <a:r>
              <a:rPr lang="en-IE" sz="2400" dirty="0" err="1">
                <a:solidFill>
                  <a:schemeClr val="tx1"/>
                </a:solidFill>
              </a:rPr>
              <a:t>Trócaire</a:t>
            </a:r>
            <a:r>
              <a:rPr lang="en-IE" sz="2400" dirty="0">
                <a:solidFill>
                  <a:schemeClr val="tx1"/>
                </a:solidFill>
              </a:rPr>
              <a:t>, 1973 </a:t>
            </a:r>
            <a:endParaRPr lang="en-US" sz="2400" dirty="0">
              <a:solidFill>
                <a:schemeClr val="tx1"/>
              </a:solidFill>
            </a:endParaRPr>
          </a:p>
        </p:txBody>
      </p:sp>
    </p:spTree>
    <p:extLst>
      <p:ext uri="{BB962C8B-B14F-4D97-AF65-F5344CB8AC3E}">
        <p14:creationId xmlns:p14="http://schemas.microsoft.com/office/powerpoint/2010/main" val="3118373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252" name="Google Shape;252;p33"/>
          <p:cNvPicPr preferRelativeResize="0"/>
          <p:nvPr/>
        </p:nvPicPr>
        <p:blipFill rotWithShape="1">
          <a:blip r:embed="rId3">
            <a:alphaModFix/>
          </a:blip>
          <a:srcRect r="64789"/>
          <a:stretch/>
        </p:blipFill>
        <p:spPr>
          <a:xfrm>
            <a:off x="1371600" y="612000"/>
            <a:ext cx="3932136" cy="5255400"/>
          </a:xfrm>
          <a:prstGeom prst="rect">
            <a:avLst/>
          </a:prstGeom>
          <a:noFill/>
          <a:ln>
            <a:noFill/>
          </a:ln>
        </p:spPr>
      </p:pic>
      <p:sp>
        <p:nvSpPr>
          <p:cNvPr id="253" name="Google Shape;253;p33"/>
          <p:cNvSpPr txBox="1"/>
          <p:nvPr/>
        </p:nvSpPr>
        <p:spPr>
          <a:xfrm>
            <a:off x="5991725" y="900300"/>
            <a:ext cx="5601900" cy="3000000"/>
          </a:xfrm>
          <a:prstGeom prst="rect">
            <a:avLst/>
          </a:prstGeom>
          <a:noFill/>
          <a:ln>
            <a:noFill/>
          </a:ln>
        </p:spPr>
        <p:txBody>
          <a:bodyPr spcFirstLastPara="1" wrap="square" lIns="91425" tIns="91425" rIns="91425" bIns="91425" anchor="t" anchorCtr="0">
            <a:noAutofit/>
          </a:bodyPr>
          <a:lstStyle/>
          <a:p>
            <a:pPr marL="0" lvl="0" indent="0" algn="l" rtl="0">
              <a:lnSpc>
                <a:spcPct val="94000"/>
              </a:lnSpc>
              <a:spcBef>
                <a:spcPts val="1000"/>
              </a:spcBef>
              <a:spcAft>
                <a:spcPts val="200"/>
              </a:spcAft>
              <a:buNone/>
            </a:pPr>
            <a:r>
              <a:rPr lang="en-IE" sz="3000" dirty="0">
                <a:solidFill>
                  <a:schemeClr val="dk1"/>
                </a:solidFill>
                <a:latin typeface="Libre Franklin"/>
                <a:ea typeface="Libre Franklin"/>
                <a:cs typeface="Libre Franklin"/>
                <a:sym typeface="Libre Franklin"/>
              </a:rPr>
              <a:t>“The purpose of studying economics is not to acquire a set of ready-made answers to economic questions, but to </a:t>
            </a:r>
            <a:r>
              <a:rPr lang="en-IE" sz="3000" b="1" dirty="0">
                <a:solidFill>
                  <a:schemeClr val="dk1"/>
                </a:solidFill>
                <a:latin typeface="Libre Franklin"/>
                <a:ea typeface="Libre Franklin"/>
                <a:cs typeface="Libre Franklin"/>
                <a:sym typeface="Libre Franklin"/>
              </a:rPr>
              <a:t>learn how to avoid being deceived by economists</a:t>
            </a:r>
            <a:r>
              <a:rPr lang="en-IE" sz="3000" dirty="0">
                <a:solidFill>
                  <a:schemeClr val="dk1"/>
                </a:solidFill>
                <a:latin typeface="Libre Franklin"/>
                <a:ea typeface="Libre Franklin"/>
                <a:cs typeface="Libre Franklin"/>
                <a:sym typeface="Libre Franklin"/>
              </a:rPr>
              <a:t>.”</a:t>
            </a:r>
            <a:endParaRPr sz="3000" dirty="0">
              <a:solidFill>
                <a:schemeClr val="dk1"/>
              </a:solidFill>
              <a:latin typeface="Libre Franklin"/>
              <a:ea typeface="Libre Franklin"/>
              <a:cs typeface="Libre Franklin"/>
              <a:sym typeface="Libre Franklin"/>
            </a:endParaRPr>
          </a:p>
        </p:txBody>
      </p:sp>
      <p:sp>
        <p:nvSpPr>
          <p:cNvPr id="254" name="Google Shape;254;p33"/>
          <p:cNvSpPr txBox="1"/>
          <p:nvPr/>
        </p:nvSpPr>
        <p:spPr>
          <a:xfrm>
            <a:off x="6057525" y="3856075"/>
            <a:ext cx="5601900" cy="1384800"/>
          </a:xfrm>
          <a:prstGeom prst="rect">
            <a:avLst/>
          </a:prstGeom>
          <a:noFill/>
          <a:ln>
            <a:noFill/>
          </a:ln>
        </p:spPr>
        <p:txBody>
          <a:bodyPr spcFirstLastPara="1" wrap="square" lIns="91425" tIns="91425" rIns="91425" bIns="91425" anchor="t" anchorCtr="0">
            <a:noAutofit/>
          </a:bodyPr>
          <a:lstStyle/>
          <a:p>
            <a:pPr marL="457200" lvl="0" indent="-419100" algn="l" rtl="0">
              <a:lnSpc>
                <a:spcPct val="94000"/>
              </a:lnSpc>
              <a:spcBef>
                <a:spcPts val="1000"/>
              </a:spcBef>
              <a:spcAft>
                <a:spcPts val="0"/>
              </a:spcAft>
              <a:buClr>
                <a:schemeClr val="dk1"/>
              </a:buClr>
              <a:buSzPts val="3000"/>
              <a:buFont typeface="Libre Franklin"/>
              <a:buChar char="-"/>
            </a:pPr>
            <a:r>
              <a:rPr lang="en-IE" sz="3000" i="1" dirty="0">
                <a:solidFill>
                  <a:schemeClr val="dk1"/>
                </a:solidFill>
                <a:latin typeface="Libre Franklin"/>
                <a:ea typeface="Libre Franklin"/>
                <a:cs typeface="Libre Franklin"/>
                <a:sym typeface="Libre Franklin"/>
              </a:rPr>
              <a:t>Joan Robinson (1903-83) </a:t>
            </a:r>
            <a:endParaRPr sz="3000" dirty="0">
              <a:solidFill>
                <a:schemeClr val="dk1"/>
              </a:solidFill>
              <a:latin typeface="Libre Franklin"/>
              <a:ea typeface="Libre Franklin"/>
              <a:cs typeface="Libre Franklin"/>
              <a:sym typeface="Libre Franklin"/>
            </a:endParaRPr>
          </a:p>
          <a:p>
            <a:pPr marL="0" lvl="0" indent="0" algn="l" rtl="0">
              <a:lnSpc>
                <a:spcPct val="94000"/>
              </a:lnSpc>
              <a:spcBef>
                <a:spcPts val="1000"/>
              </a:spcBef>
              <a:spcAft>
                <a:spcPts val="200"/>
              </a:spcAft>
              <a:buNone/>
            </a:pPr>
            <a:r>
              <a:rPr lang="en-IE" sz="3000" dirty="0">
                <a:solidFill>
                  <a:schemeClr val="dk1"/>
                </a:solidFill>
                <a:latin typeface="Libre Franklin"/>
                <a:ea typeface="Libre Franklin"/>
                <a:cs typeface="Libre Franklin"/>
                <a:sym typeface="Libre Franklin"/>
              </a:rPr>
              <a:t>British economist</a:t>
            </a:r>
            <a:endParaRPr sz="3000" dirty="0">
              <a:solidFill>
                <a:schemeClr val="dk1"/>
              </a:solidFill>
              <a:latin typeface="Libre Franklin"/>
              <a:ea typeface="Libre Franklin"/>
              <a:cs typeface="Libre Franklin"/>
              <a:sym typeface="Libre Franklin"/>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5"/>
          <p:cNvSpPr txBox="1"/>
          <p:nvPr/>
        </p:nvSpPr>
        <p:spPr>
          <a:xfrm>
            <a:off x="5991725" y="786000"/>
            <a:ext cx="5601900" cy="3000000"/>
          </a:xfrm>
          <a:prstGeom prst="rect">
            <a:avLst/>
          </a:prstGeom>
          <a:noFill/>
          <a:ln>
            <a:noFill/>
          </a:ln>
        </p:spPr>
        <p:txBody>
          <a:bodyPr spcFirstLastPara="1" wrap="square" lIns="91425" tIns="91425" rIns="91425" bIns="91425" anchor="t" anchorCtr="0">
            <a:noAutofit/>
          </a:bodyPr>
          <a:lstStyle/>
          <a:p>
            <a:pPr marL="0" lvl="0" indent="0" algn="l" rtl="0">
              <a:lnSpc>
                <a:spcPct val="94000"/>
              </a:lnSpc>
              <a:spcBef>
                <a:spcPts val="1000"/>
              </a:spcBef>
              <a:spcAft>
                <a:spcPts val="200"/>
              </a:spcAft>
              <a:buNone/>
            </a:pPr>
            <a:r>
              <a:rPr lang="en-IE" sz="4000">
                <a:latin typeface="Libre Franklin"/>
                <a:ea typeface="Libre Franklin"/>
                <a:cs typeface="Libre Franklin"/>
                <a:sym typeface="Libre Franklin"/>
              </a:rPr>
              <a:t>“Practical men, who believe themselves to be quite exempt from any intellectual influences, are usually slaves of some defunct economist.”</a:t>
            </a:r>
            <a:endParaRPr sz="4000">
              <a:latin typeface="Libre Franklin"/>
              <a:ea typeface="Libre Franklin"/>
              <a:cs typeface="Libre Franklin"/>
              <a:sym typeface="Libre Franklin"/>
            </a:endParaRPr>
          </a:p>
        </p:txBody>
      </p:sp>
      <p:sp>
        <p:nvSpPr>
          <p:cNvPr id="268" name="Google Shape;268;p35"/>
          <p:cNvSpPr txBox="1"/>
          <p:nvPr/>
        </p:nvSpPr>
        <p:spPr>
          <a:xfrm>
            <a:off x="5581075" y="5175000"/>
            <a:ext cx="6301200" cy="1384800"/>
          </a:xfrm>
          <a:prstGeom prst="rect">
            <a:avLst/>
          </a:prstGeom>
          <a:noFill/>
          <a:ln>
            <a:noFill/>
          </a:ln>
        </p:spPr>
        <p:txBody>
          <a:bodyPr spcFirstLastPara="1" wrap="square" lIns="91425" tIns="91425" rIns="91425" bIns="91425" anchor="t" anchorCtr="0">
            <a:noAutofit/>
          </a:bodyPr>
          <a:lstStyle/>
          <a:p>
            <a:pPr marL="457200" lvl="0" indent="-419100" algn="l" rtl="0">
              <a:lnSpc>
                <a:spcPct val="94000"/>
              </a:lnSpc>
              <a:spcBef>
                <a:spcPts val="1000"/>
              </a:spcBef>
              <a:spcAft>
                <a:spcPts val="0"/>
              </a:spcAft>
              <a:buClr>
                <a:schemeClr val="dk1"/>
              </a:buClr>
              <a:buSzPts val="3000"/>
              <a:buFont typeface="Libre Franklin"/>
              <a:buChar char="-"/>
            </a:pPr>
            <a:r>
              <a:rPr lang="en-IE" sz="3000" i="1">
                <a:solidFill>
                  <a:schemeClr val="dk1"/>
                </a:solidFill>
                <a:latin typeface="Libre Franklin"/>
                <a:ea typeface="Libre Franklin"/>
                <a:cs typeface="Libre Franklin"/>
                <a:sym typeface="Libre Franklin"/>
              </a:rPr>
              <a:t>John Maynard Keynes (1883-1945), </a:t>
            </a:r>
            <a:r>
              <a:rPr lang="en-IE" sz="3000">
                <a:solidFill>
                  <a:schemeClr val="dk1"/>
                </a:solidFill>
                <a:latin typeface="Libre Franklin"/>
                <a:ea typeface="Libre Franklin"/>
                <a:cs typeface="Libre Franklin"/>
                <a:sym typeface="Libre Franklin"/>
              </a:rPr>
              <a:t>British economist</a:t>
            </a:r>
            <a:endParaRPr sz="3000">
              <a:solidFill>
                <a:schemeClr val="dk1"/>
              </a:solidFill>
              <a:latin typeface="Libre Franklin"/>
              <a:ea typeface="Libre Franklin"/>
              <a:cs typeface="Libre Franklin"/>
              <a:sym typeface="Libre Franklin"/>
            </a:endParaRPr>
          </a:p>
        </p:txBody>
      </p:sp>
      <p:pic>
        <p:nvPicPr>
          <p:cNvPr id="269" name="Google Shape;269;p35"/>
          <p:cNvPicPr preferRelativeResize="0"/>
          <p:nvPr/>
        </p:nvPicPr>
        <p:blipFill>
          <a:blip r:embed="rId3">
            <a:alphaModFix/>
          </a:blip>
          <a:stretch>
            <a:fillRect/>
          </a:stretch>
        </p:blipFill>
        <p:spPr>
          <a:xfrm>
            <a:off x="1061975" y="152400"/>
            <a:ext cx="4652772" cy="65532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777" y="350018"/>
            <a:ext cx="10597297" cy="736660"/>
          </a:xfrm>
        </p:spPr>
        <p:txBody>
          <a:bodyPr/>
          <a:lstStyle/>
          <a:p>
            <a:r>
              <a:rPr lang="en-US" sz="3800" u="sng" dirty="0"/>
              <a:t>How do we fund our society? </a:t>
            </a:r>
          </a:p>
        </p:txBody>
      </p:sp>
      <p:sp>
        <p:nvSpPr>
          <p:cNvPr id="3" name="Text Placeholder 2"/>
          <p:cNvSpPr>
            <a:spLocks noGrp="1"/>
          </p:cNvSpPr>
          <p:nvPr>
            <p:ph type="body" idx="1"/>
          </p:nvPr>
        </p:nvSpPr>
        <p:spPr>
          <a:xfrm>
            <a:off x="1021777" y="488001"/>
            <a:ext cx="9601200" cy="6131460"/>
          </a:xfrm>
        </p:spPr>
        <p:txBody>
          <a:bodyPr/>
          <a:lstStyle/>
          <a:p>
            <a:pPr marL="114300" indent="0">
              <a:buNone/>
            </a:pPr>
            <a:endParaRPr lang="en-US" b="1" dirty="0">
              <a:solidFill>
                <a:srgbClr val="000000"/>
              </a:solidFill>
            </a:endParaRPr>
          </a:p>
          <a:p>
            <a:r>
              <a:rPr lang="en-US" sz="1600" b="1" dirty="0">
                <a:solidFill>
                  <a:srgbClr val="000000"/>
                </a:solidFill>
              </a:rPr>
              <a:t>Borrow money - Debt </a:t>
            </a:r>
          </a:p>
          <a:p>
            <a:pPr marL="114300" indent="0">
              <a:buNone/>
            </a:pPr>
            <a:r>
              <a:rPr lang="en-US" sz="1600" dirty="0">
                <a:solidFill>
                  <a:srgbClr val="000000"/>
                </a:solidFill>
              </a:rPr>
              <a:t>‘Sovereign debt’ </a:t>
            </a:r>
            <a:r>
              <a:rPr lang="mr-IN" sz="1600" dirty="0">
                <a:solidFill>
                  <a:srgbClr val="000000"/>
                </a:solidFill>
              </a:rPr>
              <a:t>–</a:t>
            </a:r>
            <a:r>
              <a:rPr lang="en-US" sz="1600" dirty="0">
                <a:solidFill>
                  <a:srgbClr val="000000"/>
                </a:solidFill>
              </a:rPr>
              <a:t> a bit like a long-term personal loan for countries. Countries borrow money from other countries, multilateral institutions, and private lenders. </a:t>
            </a:r>
          </a:p>
          <a:p>
            <a:pPr marL="114300" indent="0">
              <a:buNone/>
            </a:pPr>
            <a:endParaRPr lang="en-US" sz="1600" dirty="0">
              <a:solidFill>
                <a:srgbClr val="000000"/>
              </a:solidFill>
            </a:endParaRPr>
          </a:p>
          <a:p>
            <a:r>
              <a:rPr lang="en-US" sz="1600" b="1" dirty="0">
                <a:solidFill>
                  <a:srgbClr val="000000"/>
                </a:solidFill>
              </a:rPr>
              <a:t>Raise money - Tax </a:t>
            </a:r>
          </a:p>
          <a:p>
            <a:pPr marL="114300" indent="0">
              <a:buNone/>
            </a:pPr>
            <a:r>
              <a:rPr lang="en-US" sz="1600" dirty="0">
                <a:solidFill>
                  <a:srgbClr val="000000"/>
                </a:solidFill>
              </a:rPr>
              <a:t>Governments can set their own rules to tax individuals &amp; corporations international transfer of money subject to international rules. </a:t>
            </a:r>
          </a:p>
          <a:p>
            <a:pPr marL="114300" indent="0">
              <a:buNone/>
            </a:pPr>
            <a:endParaRPr lang="en-US" sz="1600" dirty="0">
              <a:solidFill>
                <a:srgbClr val="000000"/>
              </a:solidFill>
            </a:endParaRPr>
          </a:p>
          <a:p>
            <a:r>
              <a:rPr lang="en-US" sz="1600" b="1" dirty="0">
                <a:solidFill>
                  <a:srgbClr val="000000"/>
                </a:solidFill>
              </a:rPr>
              <a:t>Sell to other countries – Trade </a:t>
            </a:r>
          </a:p>
          <a:p>
            <a:pPr marL="114300" indent="0">
              <a:buNone/>
            </a:pPr>
            <a:r>
              <a:rPr lang="en-IE" sz="1600" dirty="0">
                <a:solidFill>
                  <a:srgbClr val="000000"/>
                </a:solidFill>
              </a:rPr>
              <a:t>If a country </a:t>
            </a:r>
            <a:r>
              <a:rPr lang="en-IE" sz="1600" i="1" dirty="0">
                <a:solidFill>
                  <a:srgbClr val="000000"/>
                </a:solidFill>
              </a:rPr>
              <a:t>sells </a:t>
            </a:r>
            <a:r>
              <a:rPr lang="en-IE" sz="1600" dirty="0">
                <a:solidFill>
                  <a:srgbClr val="000000"/>
                </a:solidFill>
              </a:rPr>
              <a:t>(i.e. exports)</a:t>
            </a:r>
            <a:r>
              <a:rPr lang="en-IE" sz="1600" i="1" dirty="0">
                <a:solidFill>
                  <a:srgbClr val="000000"/>
                </a:solidFill>
              </a:rPr>
              <a:t> </a:t>
            </a:r>
            <a:r>
              <a:rPr lang="en-IE" sz="1600" dirty="0">
                <a:solidFill>
                  <a:srgbClr val="000000"/>
                </a:solidFill>
              </a:rPr>
              <a:t>more than they buy (i.e. imports), they have a “trade surplus” (i.e. profits) which they can invest in their economy. </a:t>
            </a:r>
          </a:p>
          <a:p>
            <a:pPr marL="114300" indent="0">
              <a:buNone/>
            </a:pPr>
            <a:endParaRPr lang="en-IE" sz="1600" dirty="0">
              <a:solidFill>
                <a:srgbClr val="000000"/>
              </a:solidFill>
            </a:endParaRPr>
          </a:p>
          <a:p>
            <a:r>
              <a:rPr lang="en-IE" sz="1600" b="1" dirty="0">
                <a:solidFill>
                  <a:srgbClr val="000000"/>
                </a:solidFill>
              </a:rPr>
              <a:t>Productive state enterprises</a:t>
            </a:r>
            <a:r>
              <a:rPr lang="en-IE" sz="1600" dirty="0">
                <a:solidFill>
                  <a:srgbClr val="000000"/>
                </a:solidFill>
              </a:rPr>
              <a:t> </a:t>
            </a:r>
          </a:p>
          <a:p>
            <a:pPr marL="114300" indent="0">
              <a:buNone/>
            </a:pPr>
            <a:r>
              <a:rPr lang="en-IE" sz="1600" dirty="0">
                <a:solidFill>
                  <a:srgbClr val="000000"/>
                </a:solidFill>
              </a:rPr>
              <a:t>If a country has shares or owns a company which </a:t>
            </a:r>
            <a:r>
              <a:rPr lang="en-IE" sz="1600" i="1" dirty="0">
                <a:solidFill>
                  <a:srgbClr val="000000"/>
                </a:solidFill>
              </a:rPr>
              <a:t>makes profits, </a:t>
            </a:r>
            <a:r>
              <a:rPr lang="en-IE" sz="1600" dirty="0">
                <a:solidFill>
                  <a:srgbClr val="000000"/>
                </a:solidFill>
              </a:rPr>
              <a:t>this can be invested. (Finland) </a:t>
            </a:r>
          </a:p>
          <a:p>
            <a:pPr marL="114300" indent="0">
              <a:buNone/>
            </a:pPr>
            <a:endParaRPr lang="en-IE" sz="1600" dirty="0">
              <a:solidFill>
                <a:srgbClr val="000000"/>
              </a:solidFill>
            </a:endParaRPr>
          </a:p>
          <a:p>
            <a:r>
              <a:rPr lang="en-IE" sz="1600" b="1" dirty="0">
                <a:solidFill>
                  <a:srgbClr val="000000"/>
                </a:solidFill>
              </a:rPr>
              <a:t>Wages</a:t>
            </a:r>
            <a:endParaRPr lang="en-IE" sz="1600" dirty="0">
              <a:solidFill>
                <a:srgbClr val="000000"/>
              </a:solidFill>
            </a:endParaRPr>
          </a:p>
          <a:p>
            <a:pPr marL="114300" indent="0">
              <a:buNone/>
            </a:pPr>
            <a:r>
              <a:rPr lang="en-IE" sz="1600" dirty="0">
                <a:solidFill>
                  <a:srgbClr val="000000"/>
                </a:solidFill>
              </a:rPr>
              <a:t>Workers are paid for the work they do. This funds a portion of their needs. The more corporate profits which go to workers, the less the state is required to subsidise (e.g. FIS). </a:t>
            </a:r>
          </a:p>
          <a:p>
            <a:pPr marL="114300" indent="0">
              <a:buNone/>
            </a:pPr>
            <a:endParaRPr lang="en-IE" sz="1800" dirty="0">
              <a:solidFill>
                <a:srgbClr val="000000"/>
              </a:solidFill>
            </a:endParaRPr>
          </a:p>
          <a:p>
            <a:pPr marL="114300" indent="0">
              <a:buNone/>
            </a:pPr>
            <a:endParaRPr lang="en-US" dirty="0">
              <a:solidFill>
                <a:srgbClr val="000000"/>
              </a:solidFill>
            </a:endParaRPr>
          </a:p>
          <a:p>
            <a:pPr marL="114300" indent="0">
              <a:buNone/>
            </a:pPr>
            <a:endParaRPr lang="en-US" dirty="0">
              <a:solidFill>
                <a:srgbClr val="000000"/>
              </a:solidFill>
            </a:endParaRPr>
          </a:p>
          <a:p>
            <a:pPr marL="571500" lvl="1" indent="0">
              <a:buNone/>
            </a:pPr>
            <a:endParaRPr lang="en-US" dirty="0"/>
          </a:p>
          <a:p>
            <a:pPr lvl="1"/>
            <a:endParaRPr lang="en-US" dirty="0"/>
          </a:p>
          <a:p>
            <a:pPr lvl="1"/>
            <a:endParaRPr lang="en-US" dirty="0"/>
          </a:p>
          <a:p>
            <a:pPr lvl="1"/>
            <a:endParaRPr lang="en-US" dirty="0"/>
          </a:p>
        </p:txBody>
      </p:sp>
    </p:spTree>
    <p:extLst>
      <p:ext uri="{BB962C8B-B14F-4D97-AF65-F5344CB8AC3E}">
        <p14:creationId xmlns:p14="http://schemas.microsoft.com/office/powerpoint/2010/main" val="786230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777" y="350018"/>
            <a:ext cx="10597297" cy="842678"/>
          </a:xfrm>
        </p:spPr>
        <p:txBody>
          <a:bodyPr/>
          <a:lstStyle/>
          <a:p>
            <a:r>
              <a:rPr lang="en-US" sz="3800" u="sng" dirty="0"/>
              <a:t>How do we fund our society? </a:t>
            </a:r>
          </a:p>
        </p:txBody>
      </p:sp>
      <p:sp>
        <p:nvSpPr>
          <p:cNvPr id="3" name="Text Placeholder 2"/>
          <p:cNvSpPr>
            <a:spLocks noGrp="1"/>
          </p:cNvSpPr>
          <p:nvPr>
            <p:ph type="body" idx="1"/>
          </p:nvPr>
        </p:nvSpPr>
        <p:spPr>
          <a:xfrm>
            <a:off x="1371600" y="1541438"/>
            <a:ext cx="9601200" cy="3581400"/>
          </a:xfrm>
        </p:spPr>
        <p:txBody>
          <a:bodyPr/>
          <a:lstStyle/>
          <a:p>
            <a:pPr marL="571500" lvl="1" indent="0">
              <a:buNone/>
            </a:pPr>
            <a:r>
              <a:rPr lang="en-US" i="0" u="sng" dirty="0">
                <a:solidFill>
                  <a:schemeClr val="tx1"/>
                </a:solidFill>
              </a:rPr>
              <a:t>Key Questions</a:t>
            </a:r>
          </a:p>
          <a:p>
            <a:pPr marL="571500" lvl="1" indent="0">
              <a:buNone/>
            </a:pPr>
            <a:r>
              <a:rPr lang="en-US" i="0" dirty="0">
                <a:solidFill>
                  <a:schemeClr val="tx1"/>
                </a:solidFill>
              </a:rPr>
              <a:t>Are these options available to all countries? </a:t>
            </a:r>
          </a:p>
          <a:p>
            <a:pPr marL="571500" lvl="1" indent="0">
              <a:buNone/>
            </a:pPr>
            <a:endParaRPr lang="en-US" i="0" dirty="0">
              <a:solidFill>
                <a:schemeClr val="tx1"/>
              </a:solidFill>
            </a:endParaRPr>
          </a:p>
          <a:p>
            <a:pPr marL="571500" lvl="1" indent="0">
              <a:buNone/>
            </a:pPr>
            <a:r>
              <a:rPr lang="en-US" i="0" dirty="0">
                <a:solidFill>
                  <a:schemeClr val="tx1"/>
                </a:solidFill>
              </a:rPr>
              <a:t>What determines which tools are available and when? </a:t>
            </a:r>
          </a:p>
          <a:p>
            <a:pPr marL="571500" lvl="1" indent="0">
              <a:buNone/>
            </a:pPr>
            <a:endParaRPr lang="en-US" i="0" dirty="0">
              <a:solidFill>
                <a:schemeClr val="tx1"/>
              </a:solidFill>
            </a:endParaRPr>
          </a:p>
          <a:p>
            <a:pPr marL="571500" lvl="1" indent="0">
              <a:buNone/>
            </a:pPr>
            <a:r>
              <a:rPr lang="en-US" i="0" dirty="0">
                <a:solidFill>
                  <a:schemeClr val="tx1"/>
                </a:solidFill>
              </a:rPr>
              <a:t>How do these effect the different outcomes in different countries?  </a:t>
            </a:r>
            <a:endParaRPr lang="en-US" dirty="0"/>
          </a:p>
          <a:p>
            <a:pPr lvl="1"/>
            <a:endParaRPr lang="en-US" dirty="0"/>
          </a:p>
          <a:p>
            <a:pPr lvl="1"/>
            <a:endParaRPr lang="en-US" dirty="0"/>
          </a:p>
        </p:txBody>
      </p:sp>
    </p:spTree>
    <p:extLst>
      <p:ext uri="{BB962C8B-B14F-4D97-AF65-F5344CB8AC3E}">
        <p14:creationId xmlns:p14="http://schemas.microsoft.com/office/powerpoint/2010/main" val="1430303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777" y="350018"/>
            <a:ext cx="10597297" cy="1485900"/>
          </a:xfrm>
        </p:spPr>
        <p:txBody>
          <a:bodyPr/>
          <a:lstStyle/>
          <a:p>
            <a:r>
              <a:rPr lang="en-US" sz="3800" dirty="0"/>
              <a:t>How do governments raise money to pay for public services? </a:t>
            </a:r>
          </a:p>
        </p:txBody>
      </p:sp>
      <p:sp>
        <p:nvSpPr>
          <p:cNvPr id="3" name="Text Placeholder 2"/>
          <p:cNvSpPr>
            <a:spLocks noGrp="1"/>
          </p:cNvSpPr>
          <p:nvPr>
            <p:ph type="body" idx="1"/>
          </p:nvPr>
        </p:nvSpPr>
        <p:spPr>
          <a:xfrm>
            <a:off x="1371600" y="1541438"/>
            <a:ext cx="9601200" cy="3581400"/>
          </a:xfrm>
        </p:spPr>
        <p:txBody>
          <a:bodyPr/>
          <a:lstStyle/>
          <a:p>
            <a:pPr marL="571500" lvl="1" indent="0">
              <a:buNone/>
            </a:pPr>
            <a:r>
              <a:rPr lang="en-US" i="0" u="sng" dirty="0">
                <a:solidFill>
                  <a:schemeClr val="tx1"/>
                </a:solidFill>
              </a:rPr>
              <a:t>Key Questions</a:t>
            </a:r>
          </a:p>
          <a:p>
            <a:pPr marL="571500" lvl="1" indent="0">
              <a:buNone/>
            </a:pPr>
            <a:r>
              <a:rPr lang="en-US" i="0" dirty="0">
                <a:solidFill>
                  <a:schemeClr val="tx1"/>
                </a:solidFill>
              </a:rPr>
              <a:t>Are these options available to all countries? </a:t>
            </a:r>
          </a:p>
          <a:p>
            <a:pPr marL="571500" lvl="1" indent="0">
              <a:buNone/>
            </a:pPr>
            <a:endParaRPr lang="en-US" i="0" dirty="0">
              <a:solidFill>
                <a:schemeClr val="tx1"/>
              </a:solidFill>
            </a:endParaRPr>
          </a:p>
          <a:p>
            <a:pPr marL="571500" lvl="1" indent="0">
              <a:buNone/>
            </a:pPr>
            <a:r>
              <a:rPr lang="en-US" i="0" dirty="0">
                <a:solidFill>
                  <a:schemeClr val="tx1"/>
                </a:solidFill>
              </a:rPr>
              <a:t>What determines </a:t>
            </a:r>
            <a:r>
              <a:rPr lang="en-US" b="1" i="0" dirty="0">
                <a:solidFill>
                  <a:schemeClr val="tx1"/>
                </a:solidFill>
              </a:rPr>
              <a:t>which tools are available </a:t>
            </a:r>
            <a:r>
              <a:rPr lang="en-US" i="0" dirty="0">
                <a:solidFill>
                  <a:schemeClr val="tx1"/>
                </a:solidFill>
              </a:rPr>
              <a:t>and when? </a:t>
            </a:r>
          </a:p>
          <a:p>
            <a:pPr marL="571500" lvl="1" indent="0">
              <a:buNone/>
            </a:pPr>
            <a:endParaRPr lang="en-US" i="0" dirty="0">
              <a:solidFill>
                <a:schemeClr val="tx1"/>
              </a:solidFill>
            </a:endParaRPr>
          </a:p>
          <a:p>
            <a:pPr marL="571500" lvl="1" indent="0">
              <a:buNone/>
            </a:pPr>
            <a:r>
              <a:rPr lang="en-US" i="0" dirty="0">
                <a:solidFill>
                  <a:schemeClr val="tx1"/>
                </a:solidFill>
              </a:rPr>
              <a:t>How do these effect the different outcomes in different countries?  </a:t>
            </a:r>
          </a:p>
          <a:p>
            <a:pPr marL="571500" lvl="1" indent="0">
              <a:buNone/>
            </a:pPr>
            <a:endParaRPr lang="en-US" i="0" dirty="0">
              <a:solidFill>
                <a:schemeClr val="tx1"/>
              </a:solidFill>
            </a:endParaRPr>
          </a:p>
          <a:p>
            <a:pPr marL="571500" lvl="1" indent="0">
              <a:buNone/>
            </a:pPr>
            <a:r>
              <a:rPr lang="en-US" sz="2600" b="1" i="0" dirty="0">
                <a:solidFill>
                  <a:schemeClr val="tx1"/>
                </a:solidFill>
              </a:rPr>
              <a:t>“Financial Justice” = governments having the </a:t>
            </a:r>
            <a:r>
              <a:rPr lang="en-US" sz="2600" b="1" dirty="0">
                <a:solidFill>
                  <a:schemeClr val="tx1"/>
                </a:solidFill>
              </a:rPr>
              <a:t>space </a:t>
            </a:r>
            <a:r>
              <a:rPr lang="en-US" sz="2600" b="1" i="0" dirty="0">
                <a:solidFill>
                  <a:schemeClr val="tx1"/>
                </a:solidFill>
              </a:rPr>
              <a:t>to make their own decisions</a:t>
            </a:r>
          </a:p>
          <a:p>
            <a:pPr marL="571500" lvl="1" indent="0">
              <a:buNone/>
            </a:pPr>
            <a:endParaRPr lang="en-US" dirty="0"/>
          </a:p>
          <a:p>
            <a:pPr lvl="1"/>
            <a:endParaRPr lang="en-US" dirty="0"/>
          </a:p>
          <a:p>
            <a:pPr lvl="1"/>
            <a:endParaRPr lang="en-US" dirty="0"/>
          </a:p>
        </p:txBody>
      </p:sp>
    </p:spTree>
    <p:extLst>
      <p:ext uri="{BB962C8B-B14F-4D97-AF65-F5344CB8AC3E}">
        <p14:creationId xmlns:p14="http://schemas.microsoft.com/office/powerpoint/2010/main" val="3808802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15542"/>
            <a:ext cx="9601200" cy="685800"/>
          </a:xfrm>
        </p:spPr>
        <p:txBody>
          <a:bodyPr/>
          <a:lstStyle/>
          <a:p>
            <a:r>
              <a:rPr lang="en-US" sz="3800" b="1" dirty="0"/>
              <a:t>Thomas </a:t>
            </a:r>
            <a:r>
              <a:rPr lang="en-US" sz="3800" b="1" dirty="0" err="1"/>
              <a:t>Piketty’s</a:t>
            </a:r>
            <a:r>
              <a:rPr lang="en-US" sz="3800" b="1" dirty="0"/>
              <a:t> “Capital in 3 minutes” </a:t>
            </a:r>
          </a:p>
        </p:txBody>
      </p:sp>
      <p:sp>
        <p:nvSpPr>
          <p:cNvPr id="3" name="Text Placeholder 2"/>
          <p:cNvSpPr>
            <a:spLocks noGrp="1"/>
          </p:cNvSpPr>
          <p:nvPr>
            <p:ph type="body" idx="1"/>
          </p:nvPr>
        </p:nvSpPr>
        <p:spPr>
          <a:xfrm>
            <a:off x="1371600" y="1625600"/>
            <a:ext cx="9601200" cy="4241800"/>
          </a:xfrm>
        </p:spPr>
        <p:txBody>
          <a:bodyPr/>
          <a:lstStyle/>
          <a:p>
            <a:pPr marL="114300" indent="0">
              <a:buNone/>
            </a:pPr>
            <a:endParaRPr lang="en-US" dirty="0"/>
          </a:p>
        </p:txBody>
      </p:sp>
      <p:pic>
        <p:nvPicPr>
          <p:cNvPr id="5" name="Online Media 4" descr="Thomas Piketty's 'Capital' in 3 minutes - Newsnight">
            <a:hlinkClick r:id="" action="ppaction://media"/>
            <a:extLst>
              <a:ext uri="{FF2B5EF4-FFF2-40B4-BE49-F238E27FC236}">
                <a16:creationId xmlns:a16="http://schemas.microsoft.com/office/drawing/2014/main" id="{A6D9BD3E-37DD-8947-AFBB-85DAFCE310F4}"/>
              </a:ext>
            </a:extLst>
          </p:cNvPr>
          <p:cNvPicPr>
            <a:picLocks noRot="1" noChangeAspect="1"/>
          </p:cNvPicPr>
          <p:nvPr>
            <a:videoFile r:link="rId1"/>
          </p:nvPr>
        </p:nvPicPr>
        <p:blipFill>
          <a:blip r:embed="rId4"/>
          <a:stretch>
            <a:fillRect/>
          </a:stretch>
        </p:blipFill>
        <p:spPr>
          <a:xfrm>
            <a:off x="884583" y="668820"/>
            <a:ext cx="10422834" cy="5862844"/>
          </a:xfrm>
          <a:prstGeom prst="rect">
            <a:avLst/>
          </a:prstGeom>
        </p:spPr>
      </p:pic>
    </p:spTree>
    <p:extLst>
      <p:ext uri="{BB962C8B-B14F-4D97-AF65-F5344CB8AC3E}">
        <p14:creationId xmlns:p14="http://schemas.microsoft.com/office/powerpoint/2010/main" val="9721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2"/>
          <p:cNvSpPr txBox="1">
            <a:spLocks noGrp="1"/>
          </p:cNvSpPr>
          <p:nvPr>
            <p:ph type="title"/>
          </p:nvPr>
        </p:nvSpPr>
        <p:spPr>
          <a:xfrm>
            <a:off x="2915478" y="2795700"/>
            <a:ext cx="7462372" cy="1266600"/>
          </a:xfrm>
          <a:prstGeom prst="rect">
            <a:avLst/>
          </a:prstGeom>
        </p:spPr>
        <p:txBody>
          <a:bodyPr spcFirstLastPara="1" wrap="square" lIns="91425" tIns="45700" rIns="91425" bIns="45700" anchor="b" anchorCtr="0">
            <a:noAutofit/>
          </a:bodyPr>
          <a:lstStyle/>
          <a:p>
            <a:pPr marL="457200" lvl="0" indent="0" algn="ctr" rtl="0">
              <a:spcBef>
                <a:spcPts val="0"/>
              </a:spcBef>
              <a:spcAft>
                <a:spcPts val="0"/>
              </a:spcAft>
              <a:buNone/>
            </a:pPr>
            <a:r>
              <a:rPr lang="en-IE" dirty="0"/>
              <a:t>Tax</a:t>
            </a:r>
            <a:endParaRPr dirty="0"/>
          </a:p>
        </p:txBody>
      </p:sp>
    </p:spTree>
    <p:extLst>
      <p:ext uri="{BB962C8B-B14F-4D97-AF65-F5344CB8AC3E}">
        <p14:creationId xmlns:p14="http://schemas.microsoft.com/office/powerpoint/2010/main" val="1027040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US" dirty="0">
                <a:solidFill>
                  <a:schemeClr val="tx1"/>
                </a:solidFill>
              </a:rPr>
              <a:t>Race to the bottom on corporate tax rates </a:t>
            </a:r>
            <a:endParaRPr dirty="0">
              <a:solidFill>
                <a:schemeClr val="tx1"/>
              </a:solidFill>
            </a:endParaRPr>
          </a:p>
        </p:txBody>
      </p:sp>
      <p:sp>
        <p:nvSpPr>
          <p:cNvPr id="207" name="Google Shape;20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1000"/>
              </a:spcBef>
              <a:spcAft>
                <a:spcPts val="0"/>
              </a:spcAft>
              <a:buClr>
                <a:schemeClr val="dk1"/>
              </a:buClr>
              <a:buSzPts val="2800"/>
              <a:buChar char="•"/>
            </a:pPr>
            <a:r>
              <a:rPr lang="en-US" sz="2600" dirty="0">
                <a:solidFill>
                  <a:schemeClr val="tx1"/>
                </a:solidFill>
              </a:rPr>
              <a:t>Global corporation tax rates have dropped in the last 10 years – by 2053 will reach 0%</a:t>
            </a:r>
            <a:endParaRPr sz="2600" dirty="0">
              <a:solidFill>
                <a:schemeClr val="tx1"/>
              </a:solidFill>
            </a:endParaRPr>
          </a:p>
          <a:p>
            <a:pPr marL="228600" lvl="0" indent="-228600" algn="l" rtl="0">
              <a:lnSpc>
                <a:spcPct val="90000"/>
              </a:lnSpc>
              <a:spcBef>
                <a:spcPts val="1000"/>
              </a:spcBef>
              <a:spcAft>
                <a:spcPts val="0"/>
              </a:spcAft>
              <a:buClr>
                <a:schemeClr val="dk1"/>
              </a:buClr>
              <a:buSzPts val="2800"/>
              <a:buChar char="•"/>
            </a:pPr>
            <a:r>
              <a:rPr lang="en-US" sz="2600" dirty="0">
                <a:solidFill>
                  <a:schemeClr val="tx1"/>
                </a:solidFill>
              </a:rPr>
              <a:t>UK rate was 28% in 2010, 19% in 2017, will be 17% in 2020</a:t>
            </a:r>
            <a:endParaRPr sz="2600" dirty="0">
              <a:solidFill>
                <a:schemeClr val="tx1"/>
              </a:solidFill>
            </a:endParaRPr>
          </a:p>
          <a:p>
            <a:pPr marL="228600" lvl="0" indent="-228600" algn="l" rtl="0">
              <a:lnSpc>
                <a:spcPct val="90000"/>
              </a:lnSpc>
              <a:spcBef>
                <a:spcPts val="1000"/>
              </a:spcBef>
              <a:spcAft>
                <a:spcPts val="0"/>
              </a:spcAft>
              <a:buClr>
                <a:schemeClr val="dk1"/>
              </a:buClr>
              <a:buSzPts val="2800"/>
              <a:buChar char="•"/>
            </a:pPr>
            <a:r>
              <a:rPr lang="en-US" sz="2600" dirty="0">
                <a:solidFill>
                  <a:schemeClr val="tx1"/>
                </a:solidFill>
              </a:rPr>
              <a:t>US rate dropped from 35% to 20% </a:t>
            </a:r>
            <a:endParaRPr sz="2600" dirty="0">
              <a:solidFill>
                <a:schemeClr val="tx1"/>
              </a:solidFill>
            </a:endParaRPr>
          </a:p>
          <a:p>
            <a:pPr marL="228600" lvl="0" indent="-228600" algn="l" rtl="0">
              <a:lnSpc>
                <a:spcPct val="90000"/>
              </a:lnSpc>
              <a:spcBef>
                <a:spcPts val="1000"/>
              </a:spcBef>
              <a:spcAft>
                <a:spcPts val="0"/>
              </a:spcAft>
              <a:buClr>
                <a:schemeClr val="dk1"/>
              </a:buClr>
              <a:buSzPts val="2800"/>
              <a:buChar char="•"/>
            </a:pPr>
            <a:r>
              <a:rPr lang="en-US" sz="2600" dirty="0">
                <a:solidFill>
                  <a:schemeClr val="tx1"/>
                </a:solidFill>
              </a:rPr>
              <a:t>NI adopted 12½ % corporation tax in last April</a:t>
            </a:r>
            <a:endParaRPr sz="2600" dirty="0">
              <a:solidFill>
                <a:schemeClr val="tx1"/>
              </a:solidFill>
            </a:endParaRPr>
          </a:p>
          <a:p>
            <a:pPr marL="0" lvl="0" indent="0" algn="l" rtl="0">
              <a:lnSpc>
                <a:spcPct val="90000"/>
              </a:lnSpc>
              <a:spcBef>
                <a:spcPts val="1000"/>
              </a:spcBef>
              <a:spcAft>
                <a:spcPts val="0"/>
              </a:spcAft>
              <a:buClr>
                <a:schemeClr val="dk1"/>
              </a:buClr>
              <a:buSzPts val="2800"/>
              <a:buNone/>
            </a:pPr>
            <a:endParaRPr dirty="0"/>
          </a:p>
          <a:p>
            <a:pPr marL="177800" lvl="0" indent="0" algn="l" rtl="0">
              <a:lnSpc>
                <a:spcPct val="90000"/>
              </a:lnSpc>
              <a:spcBef>
                <a:spcPts val="1000"/>
              </a:spcBef>
              <a:spcAft>
                <a:spcPts val="0"/>
              </a:spcAft>
              <a:buClr>
                <a:schemeClr val="dk1"/>
              </a:buClr>
              <a:buSzPts val="2800"/>
              <a:buNone/>
            </a:pPr>
            <a:endParaRPr dirty="0"/>
          </a:p>
        </p:txBody>
      </p:sp>
    </p:spTree>
    <p:extLst>
      <p:ext uri="{BB962C8B-B14F-4D97-AF65-F5344CB8AC3E}">
        <p14:creationId xmlns:p14="http://schemas.microsoft.com/office/powerpoint/2010/main" val="490378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US" dirty="0">
                <a:solidFill>
                  <a:schemeClr val="tx1"/>
                </a:solidFill>
              </a:rPr>
              <a:t>Why a race to the bottom? </a:t>
            </a:r>
            <a:endParaRPr dirty="0">
              <a:solidFill>
                <a:schemeClr val="tx1"/>
              </a:solidFill>
            </a:endParaRPr>
          </a:p>
        </p:txBody>
      </p:sp>
      <p:sp>
        <p:nvSpPr>
          <p:cNvPr id="207" name="Google Shape;20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Clr>
                <a:schemeClr val="dk1"/>
              </a:buClr>
              <a:buSzPts val="2800"/>
              <a:buNone/>
            </a:pPr>
            <a:r>
              <a:rPr lang="en-IE" sz="2400" dirty="0">
                <a:solidFill>
                  <a:schemeClr val="tx1"/>
                </a:solidFill>
              </a:rPr>
              <a:t>Post-1945: countries could decide how much money left their countries and was invested (“capital controls”). </a:t>
            </a:r>
          </a:p>
          <a:p>
            <a:pPr marL="0" lvl="0" indent="0" algn="l" rtl="0">
              <a:lnSpc>
                <a:spcPct val="90000"/>
              </a:lnSpc>
              <a:spcBef>
                <a:spcPts val="1000"/>
              </a:spcBef>
              <a:spcAft>
                <a:spcPts val="0"/>
              </a:spcAft>
              <a:buClr>
                <a:schemeClr val="dk1"/>
              </a:buClr>
              <a:buSzPts val="2800"/>
              <a:buNone/>
            </a:pPr>
            <a:endParaRPr lang="en-IE" sz="2400" dirty="0">
              <a:solidFill>
                <a:schemeClr val="tx1"/>
              </a:solidFill>
            </a:endParaRPr>
          </a:p>
          <a:p>
            <a:pPr marL="0" lvl="0" indent="0" algn="l" rtl="0">
              <a:lnSpc>
                <a:spcPct val="90000"/>
              </a:lnSpc>
              <a:spcBef>
                <a:spcPts val="1000"/>
              </a:spcBef>
              <a:spcAft>
                <a:spcPts val="0"/>
              </a:spcAft>
              <a:buClr>
                <a:schemeClr val="dk1"/>
              </a:buClr>
              <a:buSzPts val="2800"/>
              <a:buNone/>
            </a:pPr>
            <a:r>
              <a:rPr lang="en-IE" sz="2400" dirty="0">
                <a:solidFill>
                  <a:schemeClr val="tx1"/>
                </a:solidFill>
              </a:rPr>
              <a:t>“Capital controls” were gradually removed from the late 1970s – 1980s; ushered in neoliberal era. </a:t>
            </a:r>
          </a:p>
          <a:p>
            <a:pPr marL="0" lvl="0" indent="0" algn="l" rtl="0">
              <a:lnSpc>
                <a:spcPct val="90000"/>
              </a:lnSpc>
              <a:spcBef>
                <a:spcPts val="1000"/>
              </a:spcBef>
              <a:spcAft>
                <a:spcPts val="0"/>
              </a:spcAft>
              <a:buClr>
                <a:schemeClr val="dk1"/>
              </a:buClr>
              <a:buSzPts val="2800"/>
              <a:buNone/>
            </a:pPr>
            <a:endParaRPr lang="en-IE" sz="2400" dirty="0">
              <a:solidFill>
                <a:schemeClr val="tx1"/>
              </a:solidFill>
            </a:endParaRPr>
          </a:p>
          <a:p>
            <a:pPr marL="0" lvl="0" indent="0" algn="l" rtl="0">
              <a:lnSpc>
                <a:spcPct val="90000"/>
              </a:lnSpc>
              <a:spcBef>
                <a:spcPts val="1000"/>
              </a:spcBef>
              <a:spcAft>
                <a:spcPts val="0"/>
              </a:spcAft>
              <a:buClr>
                <a:schemeClr val="dk1"/>
              </a:buClr>
              <a:buSzPts val="2800"/>
              <a:buNone/>
            </a:pPr>
            <a:r>
              <a:rPr lang="en-IE" sz="2400" dirty="0">
                <a:solidFill>
                  <a:schemeClr val="tx1"/>
                </a:solidFill>
              </a:rPr>
              <a:t>Because a corporation can move its money so easily, it has enormous influence over what government policies are and aren’t “acceptable.” </a:t>
            </a:r>
            <a:endParaRPr sz="2400" dirty="0">
              <a:solidFill>
                <a:schemeClr val="tx1"/>
              </a:solidFill>
            </a:endParaRPr>
          </a:p>
          <a:p>
            <a:pPr marL="177800" lvl="0" indent="0" algn="l" rtl="0">
              <a:lnSpc>
                <a:spcPct val="90000"/>
              </a:lnSpc>
              <a:spcBef>
                <a:spcPts val="1000"/>
              </a:spcBef>
              <a:spcAft>
                <a:spcPts val="0"/>
              </a:spcAft>
              <a:buClr>
                <a:schemeClr val="dk1"/>
              </a:buClr>
              <a:buSzPts val="2800"/>
              <a:buNone/>
            </a:pPr>
            <a:endParaRPr dirty="0"/>
          </a:p>
        </p:txBody>
      </p:sp>
    </p:spTree>
    <p:extLst>
      <p:ext uri="{BB962C8B-B14F-4D97-AF65-F5344CB8AC3E}">
        <p14:creationId xmlns:p14="http://schemas.microsoft.com/office/powerpoint/2010/main" val="2334857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13" descr="Global CIT.jpg"/>
          <p:cNvPicPr preferRelativeResize="0">
            <a:picLocks noGrp="1"/>
          </p:cNvPicPr>
          <p:nvPr>
            <p:ph type="body" idx="1"/>
          </p:nvPr>
        </p:nvPicPr>
        <p:blipFill rotWithShape="1">
          <a:blip r:embed="rId3">
            <a:alphaModFix/>
          </a:blip>
          <a:srcRect l="2539" r="2539"/>
          <a:stretch/>
        </p:blipFill>
        <p:spPr>
          <a:xfrm>
            <a:off x="134117" y="528144"/>
            <a:ext cx="11768695" cy="5948857"/>
          </a:xfrm>
          <a:prstGeom prst="rect">
            <a:avLst/>
          </a:prstGeom>
          <a:noFill/>
          <a:ln>
            <a:noFill/>
          </a:ln>
        </p:spPr>
      </p:pic>
    </p:spTree>
    <p:extLst>
      <p:ext uri="{BB962C8B-B14F-4D97-AF65-F5344CB8AC3E}">
        <p14:creationId xmlns:p14="http://schemas.microsoft.com/office/powerpoint/2010/main" val="2689582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217" name="Google Shape;217;p14" descr="OECD VAT.jpg"/>
          <p:cNvPicPr preferRelativeResize="0">
            <a:picLocks noGrp="1"/>
          </p:cNvPicPr>
          <p:nvPr>
            <p:ph type="pic" idx="2"/>
          </p:nvPr>
        </p:nvPicPr>
        <p:blipFill rotWithShape="1">
          <a:blip r:embed="rId3">
            <a:alphaModFix/>
          </a:blip>
          <a:srcRect t="-14481" b="-14478"/>
          <a:stretch/>
        </p:blipFill>
        <p:spPr>
          <a:xfrm>
            <a:off x="419114" y="838200"/>
            <a:ext cx="10829881" cy="5500688"/>
          </a:xfrm>
          <a:prstGeom prst="rect">
            <a:avLst/>
          </a:prstGeom>
          <a:noFill/>
          <a:ln>
            <a:noFill/>
          </a:ln>
        </p:spPr>
      </p:pic>
    </p:spTree>
    <p:extLst>
      <p:ext uri="{BB962C8B-B14F-4D97-AF65-F5344CB8AC3E}">
        <p14:creationId xmlns:p14="http://schemas.microsoft.com/office/powerpoint/2010/main" val="3800886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5" descr="Corporate tax rate cuts in Europe no text.PNG"/>
          <p:cNvPicPr preferRelativeResize="0"/>
          <p:nvPr/>
        </p:nvPicPr>
        <p:blipFill rotWithShape="1">
          <a:blip r:embed="rId3">
            <a:alphaModFix/>
          </a:blip>
          <a:srcRect/>
          <a:stretch/>
        </p:blipFill>
        <p:spPr>
          <a:xfrm>
            <a:off x="1123224" y="594772"/>
            <a:ext cx="9752210" cy="6096000"/>
          </a:xfrm>
          <a:prstGeom prst="rect">
            <a:avLst/>
          </a:prstGeom>
          <a:noFill/>
          <a:ln>
            <a:noFill/>
          </a:ln>
        </p:spPr>
      </p:pic>
      <p:sp>
        <p:nvSpPr>
          <p:cNvPr id="223" name="Google Shape;223;p15"/>
          <p:cNvSpPr txBox="1"/>
          <p:nvPr/>
        </p:nvSpPr>
        <p:spPr>
          <a:xfrm>
            <a:off x="522514" y="0"/>
            <a:ext cx="11544299" cy="52322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Calibri"/>
                <a:ea typeface="Calibri"/>
                <a:cs typeface="Calibri"/>
                <a:sym typeface="Calibri"/>
              </a:rPr>
              <a:t>European Corporate Tax Cuts 2015-2022</a:t>
            </a:r>
            <a:endParaRPr sz="2800" b="1" i="0" u="none" strike="noStrike" cap="none" dirty="0">
              <a:solidFill>
                <a:schemeClr val="tx1"/>
              </a:solidFill>
              <a:latin typeface="Calibri"/>
              <a:ea typeface="Calibri"/>
              <a:cs typeface="Calibri"/>
              <a:sym typeface="Calibri"/>
            </a:endParaRPr>
          </a:p>
        </p:txBody>
      </p:sp>
    </p:spTree>
    <p:extLst>
      <p:ext uri="{BB962C8B-B14F-4D97-AF65-F5344CB8AC3E}">
        <p14:creationId xmlns:p14="http://schemas.microsoft.com/office/powerpoint/2010/main" val="1523321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852DE8A-880A-4CD0-9930-137D0FB317D5}"/>
              </a:ext>
            </a:extLst>
          </p:cNvPr>
          <p:cNvSpPr>
            <a:spLocks noGrp="1"/>
          </p:cNvSpPr>
          <p:nvPr>
            <p:ph type="title"/>
          </p:nvPr>
        </p:nvSpPr>
        <p:spPr>
          <a:xfrm>
            <a:off x="1371600" y="685800"/>
            <a:ext cx="9601200" cy="816429"/>
          </a:xfrm>
        </p:spPr>
        <p:txBody>
          <a:bodyPr/>
          <a:lstStyle/>
          <a:p>
            <a:r>
              <a:rPr lang="en-US" dirty="0"/>
              <a:t>Associated British Foods in Zambia</a:t>
            </a:r>
          </a:p>
        </p:txBody>
      </p:sp>
      <p:sp>
        <p:nvSpPr>
          <p:cNvPr id="11" name="Text Placeholder 2">
            <a:extLst>
              <a:ext uri="{FF2B5EF4-FFF2-40B4-BE49-F238E27FC236}">
                <a16:creationId xmlns:a16="http://schemas.microsoft.com/office/drawing/2014/main" id="{FC2ED6D7-E59B-4C48-8079-E5CE34CE9538}"/>
              </a:ext>
            </a:extLst>
          </p:cNvPr>
          <p:cNvSpPr>
            <a:spLocks noGrp="1"/>
          </p:cNvSpPr>
          <p:nvPr>
            <p:ph type="body" idx="1"/>
          </p:nvPr>
        </p:nvSpPr>
        <p:spPr>
          <a:xfrm>
            <a:off x="1371600" y="1502229"/>
            <a:ext cx="9601200" cy="4365171"/>
          </a:xfrm>
        </p:spPr>
        <p:txBody>
          <a:bodyPr/>
          <a:lstStyle/>
          <a:p>
            <a:pPr fontAlgn="base"/>
            <a:r>
              <a:rPr lang="en-IE" dirty="0">
                <a:solidFill>
                  <a:schemeClr val="tx1"/>
                </a:solidFill>
              </a:rPr>
              <a:t>Zambia Sugar has generated profits of $123 million, but admits to paying “virtually no corporate tax” in Zambia.</a:t>
            </a:r>
          </a:p>
          <a:p>
            <a:pPr fontAlgn="base"/>
            <a:r>
              <a:rPr lang="en-IE" dirty="0">
                <a:solidFill>
                  <a:schemeClr val="tx1"/>
                </a:solidFill>
              </a:rPr>
              <a:t>It has found legal ways to siphon over US$83.7 million (US$13 million a year) – a third of pre-tax profits – out of Zambia into tax havens including Ireland, Mauritius and the Netherlands.</a:t>
            </a:r>
          </a:p>
          <a:p>
            <a:pPr fontAlgn="base"/>
            <a:r>
              <a:rPr lang="en-IE" dirty="0">
                <a:solidFill>
                  <a:schemeClr val="tx1"/>
                </a:solidFill>
              </a:rPr>
              <a:t>Zambian public services have lost an estimated US$27 million as a result of the company’s tax avoidance schemes and special tax breaks which is enough money to put 48,000 children in school.</a:t>
            </a:r>
          </a:p>
          <a:p>
            <a:pPr fontAlgn="base"/>
            <a:r>
              <a:rPr lang="en-IE" dirty="0">
                <a:solidFill>
                  <a:schemeClr val="tx1"/>
                </a:solidFill>
              </a:rPr>
              <a:t>The revenues lost to tax havens is 10 times bigger than the amount the UK gives Zambia in aid for education each year.</a:t>
            </a:r>
          </a:p>
          <a:p>
            <a:pPr fontAlgn="base"/>
            <a:r>
              <a:rPr lang="en-IE" dirty="0">
                <a:solidFill>
                  <a:schemeClr val="tx1"/>
                </a:solidFill>
              </a:rPr>
              <a:t>Zambia is currently defaulting on its international debts – why? </a:t>
            </a:r>
          </a:p>
          <a:p>
            <a:pPr marL="114300" indent="0">
              <a:buNone/>
            </a:pPr>
            <a:endParaRPr lang="en-US" dirty="0"/>
          </a:p>
          <a:p>
            <a:pPr marL="114300" indent="0">
              <a:buNone/>
            </a:pPr>
            <a:r>
              <a:rPr lang="en-US" i="1" dirty="0"/>
              <a:t>(Credit: ActionAid) </a:t>
            </a:r>
          </a:p>
        </p:txBody>
      </p:sp>
    </p:spTree>
    <p:extLst>
      <p:ext uri="{BB962C8B-B14F-4D97-AF65-F5344CB8AC3E}">
        <p14:creationId xmlns:p14="http://schemas.microsoft.com/office/powerpoint/2010/main" val="10054871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2"/>
          <p:cNvSpPr txBox="1">
            <a:spLocks noGrp="1"/>
          </p:cNvSpPr>
          <p:nvPr>
            <p:ph type="title"/>
          </p:nvPr>
        </p:nvSpPr>
        <p:spPr>
          <a:xfrm>
            <a:off x="2915478" y="2795700"/>
            <a:ext cx="7462372" cy="1266600"/>
          </a:xfrm>
          <a:prstGeom prst="rect">
            <a:avLst/>
          </a:prstGeom>
        </p:spPr>
        <p:txBody>
          <a:bodyPr spcFirstLastPara="1" wrap="square" lIns="91425" tIns="45700" rIns="91425" bIns="45700" anchor="b" anchorCtr="0">
            <a:noAutofit/>
          </a:bodyPr>
          <a:lstStyle/>
          <a:p>
            <a:pPr marL="457200" lvl="0" indent="0" algn="ctr" rtl="0">
              <a:spcBef>
                <a:spcPts val="0"/>
              </a:spcBef>
              <a:spcAft>
                <a:spcPts val="0"/>
              </a:spcAft>
              <a:buNone/>
            </a:pPr>
            <a:r>
              <a:rPr lang="en-IE" dirty="0"/>
              <a:t>Trade</a:t>
            </a:r>
            <a:endParaRPr dirty="0"/>
          </a:p>
        </p:txBody>
      </p:sp>
    </p:spTree>
    <p:extLst>
      <p:ext uri="{BB962C8B-B14F-4D97-AF65-F5344CB8AC3E}">
        <p14:creationId xmlns:p14="http://schemas.microsoft.com/office/powerpoint/2010/main" val="249962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6E2FF7-C706-42C7-9667-62004E73A21D}"/>
              </a:ext>
            </a:extLst>
          </p:cNvPr>
          <p:cNvSpPr>
            <a:spLocks noGrp="1"/>
          </p:cNvSpPr>
          <p:nvPr>
            <p:ph type="title"/>
          </p:nvPr>
        </p:nvSpPr>
        <p:spPr>
          <a:xfrm>
            <a:off x="1371600" y="685800"/>
            <a:ext cx="9601200" cy="1257300"/>
          </a:xfrm>
        </p:spPr>
        <p:txBody>
          <a:bodyPr/>
          <a:lstStyle/>
          <a:p>
            <a:r>
              <a:rPr lang="en-US" b="1" dirty="0">
                <a:solidFill>
                  <a:schemeClr val="tx1"/>
                </a:solidFill>
              </a:rPr>
              <a:t>Trade and the Global South: A historic double standard</a:t>
            </a:r>
          </a:p>
        </p:txBody>
      </p:sp>
      <p:sp>
        <p:nvSpPr>
          <p:cNvPr id="10" name="Text Placeholder 2">
            <a:extLst>
              <a:ext uri="{FF2B5EF4-FFF2-40B4-BE49-F238E27FC236}">
                <a16:creationId xmlns:a16="http://schemas.microsoft.com/office/drawing/2014/main" id="{5693A8EE-5EF4-461A-92E6-06538E897B63}"/>
              </a:ext>
            </a:extLst>
          </p:cNvPr>
          <p:cNvSpPr>
            <a:spLocks noGrp="1"/>
          </p:cNvSpPr>
          <p:nvPr>
            <p:ph type="body" idx="1"/>
          </p:nvPr>
        </p:nvSpPr>
        <p:spPr>
          <a:xfrm>
            <a:off x="1371600" y="1943100"/>
            <a:ext cx="9601200" cy="3581400"/>
          </a:xfrm>
        </p:spPr>
        <p:txBody>
          <a:bodyPr/>
          <a:lstStyle/>
          <a:p>
            <a:r>
              <a:rPr lang="en-US" sz="2400" dirty="0">
                <a:solidFill>
                  <a:schemeClr val="tx1"/>
                </a:solidFill>
              </a:rPr>
              <a:t>Economies in colonized countries were developed </a:t>
            </a:r>
            <a:r>
              <a:rPr lang="en-US" sz="2400" i="1" dirty="0">
                <a:solidFill>
                  <a:schemeClr val="tx1"/>
                </a:solidFill>
              </a:rPr>
              <a:t>to serve </a:t>
            </a:r>
            <a:r>
              <a:rPr lang="en-US" sz="2400" dirty="0">
                <a:solidFill>
                  <a:schemeClr val="tx1"/>
                </a:solidFill>
              </a:rPr>
              <a:t>developed countries. </a:t>
            </a:r>
            <a:r>
              <a:rPr lang="en-US" sz="2400" dirty="0" err="1">
                <a:solidFill>
                  <a:schemeClr val="tx1"/>
                </a:solidFill>
              </a:rPr>
              <a:t>Colonising</a:t>
            </a:r>
            <a:r>
              <a:rPr lang="en-US" sz="2400" dirty="0">
                <a:solidFill>
                  <a:schemeClr val="tx1"/>
                </a:solidFill>
              </a:rPr>
              <a:t> countries set the rules so that countries in Africa, Asia would; </a:t>
            </a:r>
          </a:p>
          <a:p>
            <a:pPr lvl="1"/>
            <a:r>
              <a:rPr lang="en-US" sz="2400" i="0" dirty="0">
                <a:solidFill>
                  <a:schemeClr val="tx1"/>
                </a:solidFill>
              </a:rPr>
              <a:t>Export raw materials needed to make profitable goods (timber, sugar) </a:t>
            </a:r>
          </a:p>
          <a:p>
            <a:pPr lvl="1"/>
            <a:r>
              <a:rPr lang="en-US" sz="2400" i="0" dirty="0">
                <a:solidFill>
                  <a:schemeClr val="tx1"/>
                </a:solidFill>
              </a:rPr>
              <a:t>Import developed commodities (processed food, manufactured goods) </a:t>
            </a:r>
          </a:p>
          <a:p>
            <a:r>
              <a:rPr lang="en-US" sz="2400" i="0" dirty="0">
                <a:solidFill>
                  <a:schemeClr val="tx1"/>
                </a:solidFill>
              </a:rPr>
              <a:t>Because raw materials are always </a:t>
            </a:r>
            <a:r>
              <a:rPr lang="en-US" sz="2400" b="1" i="0" dirty="0">
                <a:solidFill>
                  <a:schemeClr val="tx1"/>
                </a:solidFill>
              </a:rPr>
              <a:t>worth less </a:t>
            </a:r>
            <a:r>
              <a:rPr lang="en-US" sz="2400" i="0" dirty="0">
                <a:solidFill>
                  <a:schemeClr val="tx1"/>
                </a:solidFill>
              </a:rPr>
              <a:t>than manufactured goods, colonized countries remained </a:t>
            </a:r>
            <a:r>
              <a:rPr lang="en-US" sz="2400" b="1" i="0" dirty="0">
                <a:solidFill>
                  <a:schemeClr val="tx1"/>
                </a:solidFill>
              </a:rPr>
              <a:t>dependent </a:t>
            </a:r>
            <a:r>
              <a:rPr lang="en-US" sz="2400" i="0" dirty="0">
                <a:solidFill>
                  <a:schemeClr val="tx1"/>
                </a:solidFill>
              </a:rPr>
              <a:t>on their </a:t>
            </a:r>
            <a:r>
              <a:rPr lang="en-US" sz="2400" i="0" dirty="0" err="1">
                <a:solidFill>
                  <a:schemeClr val="tx1"/>
                </a:solidFill>
              </a:rPr>
              <a:t>colonisers</a:t>
            </a:r>
            <a:r>
              <a:rPr lang="en-US" sz="2400" i="0" dirty="0">
                <a:solidFill>
                  <a:schemeClr val="tx1"/>
                </a:solidFill>
              </a:rPr>
              <a:t> </a:t>
            </a:r>
          </a:p>
          <a:p>
            <a:pPr marL="571500" lvl="1" indent="0">
              <a:buNone/>
            </a:pPr>
            <a:endParaRPr lang="en-US" i="0" dirty="0">
              <a:solidFill>
                <a:schemeClr val="tx1"/>
              </a:solidFill>
            </a:endParaRPr>
          </a:p>
        </p:txBody>
      </p:sp>
    </p:spTree>
    <p:extLst>
      <p:ext uri="{BB962C8B-B14F-4D97-AF65-F5344CB8AC3E}">
        <p14:creationId xmlns:p14="http://schemas.microsoft.com/office/powerpoint/2010/main" val="18286267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6E2FF7-C706-42C7-9667-62004E73A21D}"/>
              </a:ext>
            </a:extLst>
          </p:cNvPr>
          <p:cNvSpPr>
            <a:spLocks noGrp="1"/>
          </p:cNvSpPr>
          <p:nvPr>
            <p:ph type="title"/>
          </p:nvPr>
        </p:nvSpPr>
        <p:spPr>
          <a:xfrm>
            <a:off x="1371600" y="685800"/>
            <a:ext cx="9601200" cy="1257300"/>
          </a:xfrm>
        </p:spPr>
        <p:txBody>
          <a:bodyPr/>
          <a:lstStyle/>
          <a:p>
            <a:r>
              <a:rPr lang="en-US" b="1" dirty="0">
                <a:solidFill>
                  <a:schemeClr val="tx1"/>
                </a:solidFill>
              </a:rPr>
              <a:t>Trade and the Global South: A historic double standard</a:t>
            </a:r>
          </a:p>
        </p:txBody>
      </p:sp>
      <p:sp>
        <p:nvSpPr>
          <p:cNvPr id="10" name="Text Placeholder 2">
            <a:extLst>
              <a:ext uri="{FF2B5EF4-FFF2-40B4-BE49-F238E27FC236}">
                <a16:creationId xmlns:a16="http://schemas.microsoft.com/office/drawing/2014/main" id="{5693A8EE-5EF4-461A-92E6-06538E897B63}"/>
              </a:ext>
            </a:extLst>
          </p:cNvPr>
          <p:cNvSpPr>
            <a:spLocks noGrp="1"/>
          </p:cNvSpPr>
          <p:nvPr>
            <p:ph type="body" idx="1"/>
          </p:nvPr>
        </p:nvSpPr>
        <p:spPr>
          <a:xfrm>
            <a:off x="1371600" y="1943100"/>
            <a:ext cx="9601200" cy="3581400"/>
          </a:xfrm>
        </p:spPr>
        <p:txBody>
          <a:bodyPr/>
          <a:lstStyle/>
          <a:p>
            <a:r>
              <a:rPr lang="en-US" sz="2400" i="0" dirty="0">
                <a:solidFill>
                  <a:schemeClr val="tx1"/>
                </a:solidFill>
              </a:rPr>
              <a:t>Post-colonialism, countries tried to change the rules; </a:t>
            </a:r>
          </a:p>
          <a:p>
            <a:pPr lvl="1"/>
            <a:r>
              <a:rPr lang="en-US" sz="2400" i="0" dirty="0">
                <a:solidFill>
                  <a:schemeClr val="tx1"/>
                </a:solidFill>
              </a:rPr>
              <a:t>Havana Charter for an International Trade </a:t>
            </a:r>
            <a:r>
              <a:rPr lang="en-US" sz="2400" i="0" dirty="0" err="1">
                <a:solidFill>
                  <a:schemeClr val="tx1"/>
                </a:solidFill>
              </a:rPr>
              <a:t>Organisation</a:t>
            </a:r>
            <a:r>
              <a:rPr lang="en-US" sz="2400" i="0" dirty="0">
                <a:solidFill>
                  <a:schemeClr val="tx1"/>
                </a:solidFill>
              </a:rPr>
              <a:t>, signed in 1948 by 56 countries from the Global South </a:t>
            </a:r>
          </a:p>
          <a:p>
            <a:pPr lvl="1"/>
            <a:r>
              <a:rPr lang="en-US" sz="2400" i="0" dirty="0">
                <a:solidFill>
                  <a:schemeClr val="tx1"/>
                </a:solidFill>
              </a:rPr>
              <a:t>Designed by John Maynard Keynes</a:t>
            </a:r>
          </a:p>
          <a:p>
            <a:pPr lvl="1"/>
            <a:r>
              <a:rPr lang="en-US" sz="2400" i="0" dirty="0">
                <a:solidFill>
                  <a:schemeClr val="tx1"/>
                </a:solidFill>
              </a:rPr>
              <a:t>Aimed to eliminate the trade inequality </a:t>
            </a:r>
          </a:p>
          <a:p>
            <a:r>
              <a:rPr lang="en-US" sz="2400" i="0" dirty="0">
                <a:solidFill>
                  <a:schemeClr val="tx1"/>
                </a:solidFill>
              </a:rPr>
              <a:t>Rejected in </a:t>
            </a:r>
            <a:r>
              <a:rPr lang="en-US" sz="2400" i="0" dirty="0" err="1">
                <a:solidFill>
                  <a:schemeClr val="tx1"/>
                </a:solidFill>
              </a:rPr>
              <a:t>favour</a:t>
            </a:r>
            <a:r>
              <a:rPr lang="en-US" sz="2400" i="0" dirty="0">
                <a:solidFill>
                  <a:schemeClr val="tx1"/>
                </a:solidFill>
              </a:rPr>
              <a:t> of a parallel agreement signed by 8 countries (United States, the United Kingdom, Canada, Australia, France, Belgium, the Netherlands, and Luxembourg). </a:t>
            </a:r>
          </a:p>
          <a:p>
            <a:r>
              <a:rPr lang="en-US" sz="2400" dirty="0">
                <a:solidFill>
                  <a:schemeClr val="tx1"/>
                </a:solidFill>
              </a:rPr>
              <a:t>This went on to become the </a:t>
            </a:r>
            <a:r>
              <a:rPr lang="en-US" sz="2400" b="1" dirty="0">
                <a:solidFill>
                  <a:schemeClr val="tx1"/>
                </a:solidFill>
              </a:rPr>
              <a:t>World Trade </a:t>
            </a:r>
            <a:r>
              <a:rPr lang="en-US" sz="2400" b="1" dirty="0" err="1">
                <a:solidFill>
                  <a:schemeClr val="tx1"/>
                </a:solidFill>
              </a:rPr>
              <a:t>Organisation</a:t>
            </a:r>
            <a:endParaRPr lang="en-US" sz="2400" i="0" dirty="0">
              <a:solidFill>
                <a:schemeClr val="tx1"/>
              </a:solidFill>
            </a:endParaRPr>
          </a:p>
          <a:p>
            <a:pPr lvl="1"/>
            <a:endParaRPr lang="en-US" i="0" dirty="0">
              <a:solidFill>
                <a:schemeClr val="tx1"/>
              </a:solidFill>
            </a:endParaRPr>
          </a:p>
        </p:txBody>
      </p:sp>
    </p:spTree>
    <p:extLst>
      <p:ext uri="{BB962C8B-B14F-4D97-AF65-F5344CB8AC3E}">
        <p14:creationId xmlns:p14="http://schemas.microsoft.com/office/powerpoint/2010/main" val="19601416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6E2FF7-C706-42C7-9667-62004E73A21D}"/>
              </a:ext>
            </a:extLst>
          </p:cNvPr>
          <p:cNvSpPr>
            <a:spLocks noGrp="1"/>
          </p:cNvSpPr>
          <p:nvPr>
            <p:ph type="title"/>
          </p:nvPr>
        </p:nvSpPr>
        <p:spPr>
          <a:xfrm>
            <a:off x="1371600" y="685800"/>
            <a:ext cx="9601200" cy="1257300"/>
          </a:xfrm>
        </p:spPr>
        <p:txBody>
          <a:bodyPr/>
          <a:lstStyle/>
          <a:p>
            <a:r>
              <a:rPr lang="en-US" b="1" dirty="0">
                <a:solidFill>
                  <a:schemeClr val="tx1"/>
                </a:solidFill>
              </a:rPr>
              <a:t>Trade and Global Poverty</a:t>
            </a:r>
          </a:p>
        </p:txBody>
      </p:sp>
      <p:sp>
        <p:nvSpPr>
          <p:cNvPr id="10" name="Text Placeholder 2">
            <a:extLst>
              <a:ext uri="{FF2B5EF4-FFF2-40B4-BE49-F238E27FC236}">
                <a16:creationId xmlns:a16="http://schemas.microsoft.com/office/drawing/2014/main" id="{5693A8EE-5EF4-461A-92E6-06538E897B63}"/>
              </a:ext>
            </a:extLst>
          </p:cNvPr>
          <p:cNvSpPr>
            <a:spLocks noGrp="1"/>
          </p:cNvSpPr>
          <p:nvPr>
            <p:ph type="body" idx="1"/>
          </p:nvPr>
        </p:nvSpPr>
        <p:spPr>
          <a:xfrm>
            <a:off x="1371600" y="1518556"/>
            <a:ext cx="9601200" cy="4833257"/>
          </a:xfrm>
        </p:spPr>
        <p:txBody>
          <a:bodyPr/>
          <a:lstStyle/>
          <a:p>
            <a:r>
              <a:rPr lang="en-US" sz="2400" dirty="0">
                <a:solidFill>
                  <a:schemeClr val="tx1"/>
                </a:solidFill>
              </a:rPr>
              <a:t>Global trade rules </a:t>
            </a:r>
            <a:r>
              <a:rPr lang="en-US" sz="2400" b="1" dirty="0">
                <a:solidFill>
                  <a:schemeClr val="tx1"/>
                </a:solidFill>
              </a:rPr>
              <a:t>insist on open markets in the Global South.  </a:t>
            </a:r>
          </a:p>
          <a:p>
            <a:pPr lvl="1"/>
            <a:r>
              <a:rPr lang="en-US" sz="2400" i="0" dirty="0">
                <a:solidFill>
                  <a:schemeClr val="tx1"/>
                </a:solidFill>
              </a:rPr>
              <a:t>Less developed economies have to </a:t>
            </a:r>
            <a:r>
              <a:rPr lang="en-US" sz="2400" b="1" i="0" dirty="0">
                <a:solidFill>
                  <a:schemeClr val="tx1"/>
                </a:solidFill>
              </a:rPr>
              <a:t>compete </a:t>
            </a:r>
            <a:r>
              <a:rPr lang="en-US" sz="2400" i="0" dirty="0">
                <a:solidFill>
                  <a:schemeClr val="tx1"/>
                </a:solidFill>
              </a:rPr>
              <a:t>with products imported from very developed economies. </a:t>
            </a:r>
          </a:p>
          <a:p>
            <a:pPr lvl="1"/>
            <a:r>
              <a:rPr lang="en-US" sz="2400" dirty="0">
                <a:solidFill>
                  <a:schemeClr val="tx1"/>
                </a:solidFill>
              </a:rPr>
              <a:t>BUT </a:t>
            </a:r>
            <a:r>
              <a:rPr lang="en-US" sz="2400" i="0" dirty="0">
                <a:solidFill>
                  <a:schemeClr val="tx1"/>
                </a:solidFill>
              </a:rPr>
              <a:t>this wasn’t how rich countries developed; they </a:t>
            </a:r>
            <a:r>
              <a:rPr lang="en-US" sz="2400" dirty="0">
                <a:solidFill>
                  <a:schemeClr val="tx1"/>
                </a:solidFill>
              </a:rPr>
              <a:t>protected </a:t>
            </a:r>
            <a:r>
              <a:rPr lang="en-US" sz="2400" i="0" dirty="0">
                <a:solidFill>
                  <a:schemeClr val="tx1"/>
                </a:solidFill>
              </a:rPr>
              <a:t>their countries’ industries until they were strong. </a:t>
            </a:r>
          </a:p>
          <a:p>
            <a:r>
              <a:rPr lang="en-US" sz="2400" dirty="0">
                <a:solidFill>
                  <a:schemeClr val="tx1"/>
                </a:solidFill>
              </a:rPr>
              <a:t>Without the opportunity to </a:t>
            </a:r>
            <a:r>
              <a:rPr lang="en-US" sz="2400" b="1" dirty="0">
                <a:solidFill>
                  <a:schemeClr val="tx1"/>
                </a:solidFill>
              </a:rPr>
              <a:t>develop industry in their own countries </a:t>
            </a:r>
            <a:r>
              <a:rPr lang="en-US" sz="2400" dirty="0">
                <a:solidFill>
                  <a:schemeClr val="tx1"/>
                </a:solidFill>
              </a:rPr>
              <a:t>governments never build up the kind of </a:t>
            </a:r>
            <a:r>
              <a:rPr lang="en-US" sz="2400" b="1" dirty="0">
                <a:solidFill>
                  <a:schemeClr val="tx1"/>
                </a:solidFill>
              </a:rPr>
              <a:t>exports </a:t>
            </a:r>
            <a:r>
              <a:rPr lang="en-US" sz="2400" dirty="0">
                <a:solidFill>
                  <a:schemeClr val="tx1"/>
                </a:solidFill>
              </a:rPr>
              <a:t>that can help them to </a:t>
            </a:r>
          </a:p>
          <a:p>
            <a:r>
              <a:rPr lang="en-US" sz="2400" i="0" dirty="0">
                <a:solidFill>
                  <a:schemeClr val="tx1"/>
                </a:solidFill>
              </a:rPr>
              <a:t>In the 1970s/80s, some countries in the Global South tried to leave this system, but were eventually forced to re-open markets to </a:t>
            </a:r>
            <a:r>
              <a:rPr lang="en-US" sz="2400" b="1" i="0" dirty="0">
                <a:solidFill>
                  <a:schemeClr val="tx1"/>
                </a:solidFill>
              </a:rPr>
              <a:t>competition from rich countries. </a:t>
            </a:r>
            <a:endParaRPr lang="en-US" sz="2400" i="0" dirty="0">
              <a:solidFill>
                <a:schemeClr val="tx1"/>
              </a:solidFill>
            </a:endParaRPr>
          </a:p>
        </p:txBody>
      </p:sp>
    </p:spTree>
    <p:extLst>
      <p:ext uri="{BB962C8B-B14F-4D97-AF65-F5344CB8AC3E}">
        <p14:creationId xmlns:p14="http://schemas.microsoft.com/office/powerpoint/2010/main" val="36430575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2"/>
          <p:cNvSpPr txBox="1">
            <a:spLocks noGrp="1"/>
          </p:cNvSpPr>
          <p:nvPr>
            <p:ph type="title"/>
          </p:nvPr>
        </p:nvSpPr>
        <p:spPr>
          <a:xfrm>
            <a:off x="1829639" y="4314257"/>
            <a:ext cx="8532721" cy="1266600"/>
          </a:xfrm>
          <a:prstGeom prst="rect">
            <a:avLst/>
          </a:prstGeom>
        </p:spPr>
        <p:txBody>
          <a:bodyPr spcFirstLastPara="1" wrap="square" lIns="91425" tIns="45700" rIns="91425" bIns="45700" anchor="b" anchorCtr="0">
            <a:noAutofit/>
          </a:bodyPr>
          <a:lstStyle/>
          <a:p>
            <a:pPr marL="457200" lvl="0" indent="0" algn="ctr" rtl="0">
              <a:spcBef>
                <a:spcPts val="0"/>
              </a:spcBef>
              <a:spcAft>
                <a:spcPts val="0"/>
              </a:spcAft>
              <a:buNone/>
            </a:pPr>
            <a:r>
              <a:rPr lang="en-IE" dirty="0"/>
              <a:t>Energising students around tax &amp; trade</a:t>
            </a:r>
            <a:br>
              <a:rPr lang="en-IE" dirty="0"/>
            </a:br>
            <a:r>
              <a:rPr lang="en-IE" dirty="0"/>
              <a:t>(and the economy, stupid)</a:t>
            </a:r>
            <a:endParaRPr dirty="0"/>
          </a:p>
        </p:txBody>
      </p:sp>
    </p:spTree>
    <p:extLst>
      <p:ext uri="{BB962C8B-B14F-4D97-AF65-F5344CB8AC3E}">
        <p14:creationId xmlns:p14="http://schemas.microsoft.com/office/powerpoint/2010/main" val="2232919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6E2FF7-C706-42C7-9667-62004E73A21D}"/>
              </a:ext>
            </a:extLst>
          </p:cNvPr>
          <p:cNvSpPr>
            <a:spLocks noGrp="1"/>
          </p:cNvSpPr>
          <p:nvPr>
            <p:ph type="title"/>
          </p:nvPr>
        </p:nvSpPr>
        <p:spPr>
          <a:xfrm>
            <a:off x="1371600" y="685800"/>
            <a:ext cx="9601200" cy="1257300"/>
          </a:xfrm>
        </p:spPr>
        <p:txBody>
          <a:bodyPr/>
          <a:lstStyle/>
          <a:p>
            <a:r>
              <a:rPr lang="en-US" b="1" dirty="0">
                <a:solidFill>
                  <a:schemeClr val="tx1"/>
                </a:solidFill>
              </a:rPr>
              <a:t>Focus on the 1%</a:t>
            </a:r>
          </a:p>
        </p:txBody>
      </p:sp>
      <p:pic>
        <p:nvPicPr>
          <p:cNvPr id="2" name="Picture 1">
            <a:extLst>
              <a:ext uri="{FF2B5EF4-FFF2-40B4-BE49-F238E27FC236}">
                <a16:creationId xmlns:a16="http://schemas.microsoft.com/office/drawing/2014/main" id="{C7C53A65-EF47-B240-95BC-06A2E4C306EC}"/>
              </a:ext>
            </a:extLst>
          </p:cNvPr>
          <p:cNvPicPr>
            <a:picLocks noChangeAspect="1"/>
          </p:cNvPicPr>
          <p:nvPr/>
        </p:nvPicPr>
        <p:blipFill>
          <a:blip r:embed="rId3"/>
          <a:stretch>
            <a:fillRect/>
          </a:stretch>
        </p:blipFill>
        <p:spPr>
          <a:xfrm>
            <a:off x="2596243" y="1575220"/>
            <a:ext cx="6646711" cy="4719927"/>
          </a:xfrm>
          <a:prstGeom prst="rect">
            <a:avLst/>
          </a:prstGeom>
        </p:spPr>
      </p:pic>
      <p:sp>
        <p:nvSpPr>
          <p:cNvPr id="10" name="Text Placeholder 2">
            <a:extLst>
              <a:ext uri="{FF2B5EF4-FFF2-40B4-BE49-F238E27FC236}">
                <a16:creationId xmlns:a16="http://schemas.microsoft.com/office/drawing/2014/main" id="{5693A8EE-5EF4-461A-92E6-06538E897B63}"/>
              </a:ext>
            </a:extLst>
          </p:cNvPr>
          <p:cNvSpPr>
            <a:spLocks noGrp="1"/>
          </p:cNvSpPr>
          <p:nvPr>
            <p:ph type="body" idx="1"/>
          </p:nvPr>
        </p:nvSpPr>
        <p:spPr>
          <a:xfrm>
            <a:off x="1371600" y="1518556"/>
            <a:ext cx="9601200" cy="4833257"/>
          </a:xfrm>
        </p:spPr>
        <p:txBody>
          <a:bodyPr/>
          <a:lstStyle/>
          <a:p>
            <a:pPr marL="114300" indent="0">
              <a:buNone/>
            </a:pPr>
            <a:endParaRPr lang="en-US" sz="2400" i="0" dirty="0">
              <a:solidFill>
                <a:schemeClr val="tx1"/>
              </a:solidFill>
            </a:endParaRPr>
          </a:p>
        </p:txBody>
      </p:sp>
    </p:spTree>
    <p:extLst>
      <p:ext uri="{BB962C8B-B14F-4D97-AF65-F5344CB8AC3E}">
        <p14:creationId xmlns:p14="http://schemas.microsoft.com/office/powerpoint/2010/main" val="42808839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6E2FF7-C706-42C7-9667-62004E73A21D}"/>
              </a:ext>
            </a:extLst>
          </p:cNvPr>
          <p:cNvSpPr>
            <a:spLocks noGrp="1"/>
          </p:cNvSpPr>
          <p:nvPr>
            <p:ph type="title"/>
          </p:nvPr>
        </p:nvSpPr>
        <p:spPr>
          <a:xfrm>
            <a:off x="1371600" y="685800"/>
            <a:ext cx="9601200" cy="1257300"/>
          </a:xfrm>
        </p:spPr>
        <p:txBody>
          <a:bodyPr/>
          <a:lstStyle/>
          <a:p>
            <a:r>
              <a:rPr lang="en-US" b="1" dirty="0">
                <a:solidFill>
                  <a:schemeClr val="tx1"/>
                </a:solidFill>
              </a:rPr>
              <a:t>Focus on democracy</a:t>
            </a:r>
          </a:p>
        </p:txBody>
      </p:sp>
      <p:pic>
        <p:nvPicPr>
          <p:cNvPr id="3" name="Picture 2">
            <a:extLst>
              <a:ext uri="{FF2B5EF4-FFF2-40B4-BE49-F238E27FC236}">
                <a16:creationId xmlns:a16="http://schemas.microsoft.com/office/drawing/2014/main" id="{37309841-7503-B449-AB14-F54C6380A6E0}"/>
              </a:ext>
            </a:extLst>
          </p:cNvPr>
          <p:cNvPicPr>
            <a:picLocks noChangeAspect="1"/>
          </p:cNvPicPr>
          <p:nvPr/>
        </p:nvPicPr>
        <p:blipFill>
          <a:blip r:embed="rId3"/>
          <a:stretch>
            <a:fillRect/>
          </a:stretch>
        </p:blipFill>
        <p:spPr>
          <a:xfrm>
            <a:off x="1371600" y="1735796"/>
            <a:ext cx="9301843" cy="4436404"/>
          </a:xfrm>
          <a:prstGeom prst="rect">
            <a:avLst/>
          </a:prstGeom>
        </p:spPr>
      </p:pic>
    </p:spTree>
    <p:extLst>
      <p:ext uri="{BB962C8B-B14F-4D97-AF65-F5344CB8AC3E}">
        <p14:creationId xmlns:p14="http://schemas.microsoft.com/office/powerpoint/2010/main" val="39285660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6E2FF7-C706-42C7-9667-62004E73A21D}"/>
              </a:ext>
            </a:extLst>
          </p:cNvPr>
          <p:cNvSpPr>
            <a:spLocks noGrp="1"/>
          </p:cNvSpPr>
          <p:nvPr>
            <p:ph type="title"/>
          </p:nvPr>
        </p:nvSpPr>
        <p:spPr>
          <a:xfrm>
            <a:off x="1371600" y="685800"/>
            <a:ext cx="9601200" cy="1257300"/>
          </a:xfrm>
        </p:spPr>
        <p:txBody>
          <a:bodyPr/>
          <a:lstStyle/>
          <a:p>
            <a:r>
              <a:rPr lang="en-US" b="1" dirty="0" err="1">
                <a:solidFill>
                  <a:schemeClr val="tx1"/>
                </a:solidFill>
              </a:rPr>
              <a:t>Personalise</a:t>
            </a:r>
            <a:r>
              <a:rPr lang="en-US" b="1" dirty="0">
                <a:solidFill>
                  <a:schemeClr val="tx1"/>
                </a:solidFill>
              </a:rPr>
              <a:t> it</a:t>
            </a:r>
          </a:p>
        </p:txBody>
      </p:sp>
      <p:pic>
        <p:nvPicPr>
          <p:cNvPr id="2" name="Picture 1">
            <a:extLst>
              <a:ext uri="{FF2B5EF4-FFF2-40B4-BE49-F238E27FC236}">
                <a16:creationId xmlns:a16="http://schemas.microsoft.com/office/drawing/2014/main" id="{56C17527-D1C9-724A-9269-61F405775D71}"/>
              </a:ext>
            </a:extLst>
          </p:cNvPr>
          <p:cNvPicPr>
            <a:picLocks noChangeAspect="1"/>
          </p:cNvPicPr>
          <p:nvPr/>
        </p:nvPicPr>
        <p:blipFill>
          <a:blip r:embed="rId3"/>
          <a:stretch>
            <a:fillRect/>
          </a:stretch>
        </p:blipFill>
        <p:spPr>
          <a:xfrm>
            <a:off x="1925629" y="1534027"/>
            <a:ext cx="8493142" cy="4444744"/>
          </a:xfrm>
          <a:prstGeom prst="rect">
            <a:avLst/>
          </a:prstGeom>
        </p:spPr>
      </p:pic>
    </p:spTree>
    <p:extLst>
      <p:ext uri="{BB962C8B-B14F-4D97-AF65-F5344CB8AC3E}">
        <p14:creationId xmlns:p14="http://schemas.microsoft.com/office/powerpoint/2010/main" val="11300679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3C82E"/>
        </a:solidFill>
        <a:effectLst/>
      </p:bgPr>
    </p:bg>
    <p:spTree>
      <p:nvGrpSpPr>
        <p:cNvPr id="1" name="Shape 498"/>
        <p:cNvGrpSpPr/>
        <p:nvPr/>
      </p:nvGrpSpPr>
      <p:grpSpPr>
        <a:xfrm>
          <a:off x="0" y="0"/>
          <a:ext cx="0" cy="0"/>
          <a:chOff x="0" y="0"/>
          <a:chExt cx="0" cy="0"/>
        </a:xfrm>
      </p:grpSpPr>
      <p:sp>
        <p:nvSpPr>
          <p:cNvPr id="499" name="Google Shape;499;p66"/>
          <p:cNvSpPr txBox="1">
            <a:spLocks noGrp="1"/>
          </p:cNvSpPr>
          <p:nvPr>
            <p:ph type="ctrTitle"/>
          </p:nvPr>
        </p:nvSpPr>
        <p:spPr>
          <a:xfrm>
            <a:off x="1270000" y="287396"/>
            <a:ext cx="9677399" cy="2098200"/>
          </a:xfrm>
          <a:prstGeom prst="rect">
            <a:avLst/>
          </a:prstGeom>
          <a:noFill/>
          <a:ln>
            <a:noFill/>
          </a:ln>
        </p:spPr>
        <p:txBody>
          <a:bodyPr spcFirstLastPara="1" wrap="square" lIns="91425" tIns="45700" rIns="91425" bIns="45700" anchor="b" anchorCtr="0">
            <a:noAutofit/>
          </a:bodyPr>
          <a:lstStyle/>
          <a:p>
            <a:pPr marL="0" lvl="0" indent="0" algn="ctr" rtl="0">
              <a:lnSpc>
                <a:spcPct val="89000"/>
              </a:lnSpc>
              <a:spcBef>
                <a:spcPts val="0"/>
              </a:spcBef>
              <a:spcAft>
                <a:spcPts val="0"/>
              </a:spcAft>
              <a:buClr>
                <a:schemeClr val="dk2"/>
              </a:buClr>
              <a:buSzPts val="7200"/>
              <a:buFont typeface="Libre Franklin"/>
              <a:buNone/>
            </a:pPr>
            <a:r>
              <a:rPr lang="en-IE" sz="6000" b="1" dirty="0"/>
              <a:t>Stay in touch</a:t>
            </a:r>
            <a:endParaRPr sz="6000" b="1" dirty="0"/>
          </a:p>
        </p:txBody>
      </p:sp>
      <p:sp>
        <p:nvSpPr>
          <p:cNvPr id="500" name="Google Shape;500;p66"/>
          <p:cNvSpPr txBox="1">
            <a:spLocks noGrp="1"/>
          </p:cNvSpPr>
          <p:nvPr>
            <p:ph type="subTitle" idx="1"/>
          </p:nvPr>
        </p:nvSpPr>
        <p:spPr>
          <a:xfrm>
            <a:off x="2679900" y="2634198"/>
            <a:ext cx="6831600" cy="2933400"/>
          </a:xfrm>
          <a:prstGeom prst="rect">
            <a:avLst/>
          </a:prstGeom>
          <a:noFill/>
          <a:ln>
            <a:noFill/>
          </a:ln>
        </p:spPr>
        <p:txBody>
          <a:bodyPr spcFirstLastPara="1" wrap="square" lIns="91425" tIns="45700" rIns="91425" bIns="45700" anchor="t" anchorCtr="0">
            <a:noAutofit/>
          </a:bodyPr>
          <a:lstStyle/>
          <a:p>
            <a:pPr marL="0" lvl="0" indent="0" algn="ctr" rtl="0">
              <a:lnSpc>
                <a:spcPct val="92000"/>
              </a:lnSpc>
              <a:spcBef>
                <a:spcPts val="0"/>
              </a:spcBef>
              <a:spcAft>
                <a:spcPts val="0"/>
              </a:spcAft>
              <a:buClr>
                <a:schemeClr val="lt2"/>
              </a:buClr>
              <a:buSzPts val="1954"/>
              <a:buNone/>
            </a:pPr>
            <a:r>
              <a:rPr lang="en-IE" sz="2000" u="sng" dirty="0">
                <a:solidFill>
                  <a:schemeClr val="dk1"/>
                </a:solidFill>
                <a:hlinkClick r:id="rId3">
                  <a:extLst>
                    <a:ext uri="{A12FA001-AC4F-418D-AE19-62706E023703}">
                      <ahyp:hlinkClr xmlns:ahyp="http://schemas.microsoft.com/office/drawing/2018/hyperlinkcolor" val="tx"/>
                    </a:ext>
                  </a:extLst>
                </a:hlinkClick>
              </a:rPr>
              <a:t>www.financialjustice.</a:t>
            </a:r>
            <a:r>
              <a:rPr lang="en-IE" sz="2000" u="sng" dirty="0">
                <a:solidFill>
                  <a:schemeClr val="dk1"/>
                </a:solidFill>
              </a:rPr>
              <a:t>ie</a:t>
            </a:r>
            <a:br>
              <a:rPr lang="en-IE" sz="2000" u="sng" dirty="0">
                <a:solidFill>
                  <a:schemeClr val="dk1"/>
                </a:solidFill>
              </a:rPr>
            </a:br>
            <a:br>
              <a:rPr lang="en-IE" sz="2000" dirty="0">
                <a:solidFill>
                  <a:schemeClr val="dk1"/>
                </a:solidFill>
              </a:rPr>
            </a:br>
            <a:endParaRPr sz="2000" dirty="0">
              <a:solidFill>
                <a:schemeClr val="dk1"/>
              </a:solidFill>
            </a:endParaRPr>
          </a:p>
          <a:p>
            <a:pPr marL="0" lvl="0" indent="0" algn="ctr" rtl="0">
              <a:lnSpc>
                <a:spcPct val="92000"/>
              </a:lnSpc>
              <a:spcBef>
                <a:spcPts val="0"/>
              </a:spcBef>
              <a:spcAft>
                <a:spcPts val="0"/>
              </a:spcAft>
              <a:buClr>
                <a:schemeClr val="lt2"/>
              </a:buClr>
              <a:buSzPts val="1954"/>
              <a:buNone/>
            </a:pPr>
            <a:r>
              <a:rPr lang="en-IE" sz="2000" dirty="0">
                <a:solidFill>
                  <a:schemeClr val="dk1"/>
                </a:solidFill>
              </a:rPr>
              <a:t>        @FinJusticeIre</a:t>
            </a:r>
            <a:endParaRPr sz="2000" dirty="0">
              <a:solidFill>
                <a:schemeClr val="dk1"/>
              </a:solidFill>
            </a:endParaRPr>
          </a:p>
          <a:p>
            <a:pPr marL="0" lvl="0" indent="0" algn="ctr" rtl="0">
              <a:lnSpc>
                <a:spcPct val="92000"/>
              </a:lnSpc>
              <a:spcBef>
                <a:spcPts val="0"/>
              </a:spcBef>
              <a:spcAft>
                <a:spcPts val="0"/>
              </a:spcAft>
              <a:buClr>
                <a:schemeClr val="lt2"/>
              </a:buClr>
              <a:buSzPts val="1954"/>
              <a:buNone/>
            </a:pPr>
            <a:br>
              <a:rPr lang="en-IE" sz="2000" dirty="0">
                <a:solidFill>
                  <a:schemeClr val="dk1"/>
                </a:solidFill>
              </a:rPr>
            </a:br>
            <a:r>
              <a:rPr lang="en-IE" sz="2000" dirty="0">
                <a:solidFill>
                  <a:schemeClr val="dk1"/>
                </a:solidFill>
              </a:rPr>
              <a:t>      facebook.com/financialjusticeireland</a:t>
            </a:r>
            <a:endParaRPr sz="2000" dirty="0">
              <a:solidFill>
                <a:schemeClr val="dk1"/>
              </a:solidFill>
            </a:endParaRPr>
          </a:p>
          <a:p>
            <a:pPr marL="0" lvl="0" indent="0" algn="ctr" rtl="0">
              <a:lnSpc>
                <a:spcPct val="92000"/>
              </a:lnSpc>
              <a:spcBef>
                <a:spcPts val="0"/>
              </a:spcBef>
              <a:spcAft>
                <a:spcPts val="0"/>
              </a:spcAft>
              <a:buClr>
                <a:schemeClr val="lt2"/>
              </a:buClr>
              <a:buSzPts val="1954"/>
              <a:buNone/>
            </a:pPr>
            <a:endParaRPr sz="2000" dirty="0">
              <a:solidFill>
                <a:schemeClr val="dk1"/>
              </a:solidFill>
            </a:endParaRPr>
          </a:p>
          <a:p>
            <a:pPr marL="0" lvl="0" indent="0" algn="ctr" rtl="0">
              <a:lnSpc>
                <a:spcPct val="92000"/>
              </a:lnSpc>
              <a:spcBef>
                <a:spcPts val="0"/>
              </a:spcBef>
              <a:spcAft>
                <a:spcPts val="0"/>
              </a:spcAft>
              <a:buClr>
                <a:schemeClr val="lt2"/>
              </a:buClr>
              <a:buSzPts val="1955"/>
              <a:buNone/>
            </a:pPr>
            <a:r>
              <a:rPr lang="en-IE" sz="2000" b="1" dirty="0" err="1">
                <a:solidFill>
                  <a:schemeClr val="dk1"/>
                </a:solidFill>
              </a:rPr>
              <a:t>education@financialjustice.ie</a:t>
            </a:r>
            <a:endParaRPr sz="1954" dirty="0"/>
          </a:p>
          <a:p>
            <a:pPr marL="0" lvl="0" indent="0" algn="ctr" rtl="0">
              <a:lnSpc>
                <a:spcPct val="92000"/>
              </a:lnSpc>
              <a:spcBef>
                <a:spcPts val="0"/>
              </a:spcBef>
              <a:spcAft>
                <a:spcPts val="0"/>
              </a:spcAft>
              <a:buClr>
                <a:schemeClr val="lt2"/>
              </a:buClr>
              <a:buSzPts val="1955"/>
              <a:buNone/>
            </a:pPr>
            <a:endParaRPr sz="1954" dirty="0"/>
          </a:p>
        </p:txBody>
      </p:sp>
      <p:pic>
        <p:nvPicPr>
          <p:cNvPr id="501" name="Google Shape;501;p66"/>
          <p:cNvPicPr preferRelativeResize="0"/>
          <p:nvPr/>
        </p:nvPicPr>
        <p:blipFill rotWithShape="1">
          <a:blip r:embed="rId4">
            <a:alphaModFix/>
          </a:blip>
          <a:srcRect/>
          <a:stretch/>
        </p:blipFill>
        <p:spPr>
          <a:xfrm>
            <a:off x="4700625" y="3145143"/>
            <a:ext cx="840021" cy="840021"/>
          </a:xfrm>
          <a:prstGeom prst="rect">
            <a:avLst/>
          </a:prstGeom>
          <a:noFill/>
          <a:ln>
            <a:noFill/>
          </a:ln>
        </p:spPr>
      </p:pic>
      <p:pic>
        <p:nvPicPr>
          <p:cNvPr id="502" name="Google Shape;502;p66" descr="facebook logo.png"/>
          <p:cNvPicPr preferRelativeResize="0"/>
          <p:nvPr/>
        </p:nvPicPr>
        <p:blipFill rotWithShape="1">
          <a:blip r:embed="rId5">
            <a:alphaModFix/>
          </a:blip>
          <a:srcRect l="11440" t="7840" r="6888" b="6904"/>
          <a:stretch/>
        </p:blipFill>
        <p:spPr>
          <a:xfrm>
            <a:off x="3595596" y="3985181"/>
            <a:ext cx="432677" cy="453529"/>
          </a:xfrm>
          <a:prstGeom prst="rect">
            <a:avLst/>
          </a:prstGeom>
          <a:noFill/>
          <a:ln>
            <a:noFill/>
          </a:ln>
        </p:spPr>
      </p:pic>
    </p:spTree>
  </p:cSld>
  <p:clrMapOvr>
    <a:masterClrMapping/>
  </p:clrMapOvr>
</p:sld>
</file>

<file path=ppt/theme/theme1.xml><?xml version="1.0" encoding="utf-8"?>
<a:theme xmlns:a="http://schemas.openxmlformats.org/drawingml/2006/main" name="Crop">
  <a:themeElements>
    <a:clrScheme name="Crop">
      <a:dk1>
        <a:srgbClr val="000000"/>
      </a:dk1>
      <a:lt1>
        <a:srgbClr val="FFFFFF"/>
      </a:lt1>
      <a:dk2>
        <a:srgbClr val="BE2E37"/>
      </a:dk2>
      <a:lt2>
        <a:srgbClr val="EDECEB"/>
      </a:lt2>
      <a:accent1>
        <a:srgbClr val="F3C82E"/>
      </a:accent1>
      <a:accent2>
        <a:srgbClr val="A26176"/>
      </a:accent2>
      <a:accent3>
        <a:srgbClr val="74A94E"/>
      </a:accent3>
      <a:accent4>
        <a:srgbClr val="188E8D"/>
      </a:accent4>
      <a:accent5>
        <a:srgbClr val="EE913A"/>
      </a:accent5>
      <a:accent6>
        <a:srgbClr val="DF5D4A"/>
      </a:accent6>
      <a:hlink>
        <a:srgbClr val="188E8D"/>
      </a:hlink>
      <a:folHlink>
        <a:srgbClr val="A2617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TotalTime>
  <Words>1853</Words>
  <Application>Microsoft Macintosh PowerPoint</Application>
  <PresentationFormat>Widescreen</PresentationFormat>
  <Paragraphs>201</Paragraphs>
  <Slides>35</Slides>
  <Notes>32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Calibri</vt:lpstr>
      <vt:lpstr>Noto Sans Symbols</vt:lpstr>
      <vt:lpstr>Libre Franklin</vt:lpstr>
      <vt:lpstr>Arial</vt:lpstr>
      <vt:lpstr>Crop</vt:lpstr>
      <vt:lpstr>PowerPoint Presentation</vt:lpstr>
      <vt:lpstr>PowerPoint Presentation</vt:lpstr>
      <vt:lpstr>Who are we?</vt:lpstr>
      <vt:lpstr>PowerPoint Presentation</vt:lpstr>
      <vt:lpstr>PowerPoint Presentation</vt:lpstr>
      <vt:lpstr>PowerPoint Presentation</vt:lpstr>
      <vt:lpstr>PowerPoint Presentation</vt:lpstr>
      <vt:lpstr>Why bother with economics?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fund our society? </vt:lpstr>
      <vt:lpstr>How do we fund our society? </vt:lpstr>
      <vt:lpstr>How do governments raise money to pay for public services? </vt:lpstr>
      <vt:lpstr>Thomas Piketty’s “Capital in 3 minutes” </vt:lpstr>
      <vt:lpstr>Tax</vt:lpstr>
      <vt:lpstr>Race to the bottom on corporate tax rates </vt:lpstr>
      <vt:lpstr>Why a race to the bottom? </vt:lpstr>
      <vt:lpstr>PowerPoint Presentation</vt:lpstr>
      <vt:lpstr>PowerPoint Presentation</vt:lpstr>
      <vt:lpstr>PowerPoint Presentation</vt:lpstr>
      <vt:lpstr>Associated British Foods in Zambia</vt:lpstr>
      <vt:lpstr>Trade</vt:lpstr>
      <vt:lpstr>Trade and the Global South: A historic double standard</vt:lpstr>
      <vt:lpstr>Trade and the Global South: A historic double standard</vt:lpstr>
      <vt:lpstr>Trade and Global Poverty</vt:lpstr>
      <vt:lpstr>Energising students around tax &amp; trade (and the economy, stupid)</vt:lpstr>
      <vt:lpstr>Focus on the 1%</vt:lpstr>
      <vt:lpstr>Focus on democracy</vt:lpstr>
      <vt:lpstr>Personalise it</vt:lpstr>
      <vt:lpstr>Stay in touch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40021434</dc:creator>
  <cp:lastModifiedBy>40021434</cp:lastModifiedBy>
  <cp:revision>5</cp:revision>
  <dcterms:created xsi:type="dcterms:W3CDTF">2020-12-03T08:42:48Z</dcterms:created>
  <dcterms:modified xsi:type="dcterms:W3CDTF">2020-12-03T10:41:31Z</dcterms:modified>
</cp:coreProperties>
</file>