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5"/>
  </p:notesMasterIdLst>
  <p:handoutMasterIdLst>
    <p:handoutMasterId r:id="rId36"/>
  </p:handoutMasterIdLst>
  <p:sldIdLst>
    <p:sldId id="256" r:id="rId2"/>
    <p:sldId id="919" r:id="rId3"/>
    <p:sldId id="895" r:id="rId4"/>
    <p:sldId id="874" r:id="rId5"/>
    <p:sldId id="894" r:id="rId6"/>
    <p:sldId id="900" r:id="rId7"/>
    <p:sldId id="882" r:id="rId8"/>
    <p:sldId id="877" r:id="rId9"/>
    <p:sldId id="917" r:id="rId10"/>
    <p:sldId id="828" r:id="rId11"/>
    <p:sldId id="825" r:id="rId12"/>
    <p:sldId id="484" r:id="rId13"/>
    <p:sldId id="912" r:id="rId14"/>
    <p:sldId id="287" r:id="rId15"/>
    <p:sldId id="909" r:id="rId16"/>
    <p:sldId id="821" r:id="rId17"/>
    <p:sldId id="289" r:id="rId18"/>
    <p:sldId id="898" r:id="rId19"/>
    <p:sldId id="911" r:id="rId20"/>
    <p:sldId id="803" r:id="rId21"/>
    <p:sldId id="888" r:id="rId22"/>
    <p:sldId id="915" r:id="rId23"/>
    <p:sldId id="804" r:id="rId24"/>
    <p:sldId id="889" r:id="rId25"/>
    <p:sldId id="914" r:id="rId26"/>
    <p:sldId id="918" r:id="rId27"/>
    <p:sldId id="855" r:id="rId28"/>
    <p:sldId id="916" r:id="rId29"/>
    <p:sldId id="891" r:id="rId30"/>
    <p:sldId id="850" r:id="rId31"/>
    <p:sldId id="859" r:id="rId32"/>
    <p:sldId id="846" r:id="rId33"/>
    <p:sldId id="392" r:id="rId3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E6FA1"/>
    <a:srgbClr val="D99231"/>
    <a:srgbClr val="84B841"/>
    <a:srgbClr val="3C8A99"/>
    <a:srgbClr val="65358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D7F774-F98B-4462-A990-D42ED54874E1}" v="659" dt="2020-11-24T23:07:45.008"/>
    <p1510:client id="{4D322A70-9446-4E90-B615-024150741AFE}" v="516" dt="2020-11-24T15:47:38.428"/>
    <p1510:client id="{91E367B2-D735-4D7A-942D-4828F82E9933}" v="63" dt="2020-11-25T09:30:34.7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969"/>
    <p:restoredTop sz="88004" autoAdjust="0"/>
  </p:normalViewPr>
  <p:slideViewPr>
    <p:cSldViewPr snapToGrid="0" snapToObjects="1">
      <p:cViewPr varScale="1">
        <p:scale>
          <a:sx n="67" d="100"/>
          <a:sy n="67" d="100"/>
        </p:scale>
        <p:origin x="-1808" y="-104"/>
      </p:cViewPr>
      <p:guideLst>
        <p:guide orient="horz" pos="2160"/>
        <p:guide pos="2880"/>
      </p:guideLst>
    </p:cSldViewPr>
  </p:slideViewPr>
  <p:notesTextViewPr>
    <p:cViewPr>
      <p:scale>
        <a:sx n="1" d="1"/>
        <a:sy n="1" d="1"/>
      </p:scale>
      <p:origin x="0" y="0"/>
    </p:cViewPr>
  </p:notesTextViewPr>
  <p:sorterViewPr>
    <p:cViewPr>
      <p:scale>
        <a:sx n="80" d="100"/>
        <a:sy n="80" d="100"/>
      </p:scale>
      <p:origin x="0" y="952"/>
    </p:cViewPr>
  </p:sorterViewPr>
  <p:notesViewPr>
    <p:cSldViewPr snapToGrid="0" snapToObjects="1">
      <p:cViewPr varScale="1">
        <p:scale>
          <a:sx n="75" d="100"/>
          <a:sy n="75" d="100"/>
        </p:scale>
        <p:origin x="3840" y="176"/>
      </p:cViewPr>
      <p:guideLst/>
    </p:cSldViewPr>
  </p:notes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notesMaster" Target="notesMasters/notesMaster1.xml"/><Relationship Id="rId36" Type="http://schemas.openxmlformats.org/officeDocument/2006/relationships/handoutMaster" Target="handoutMasters/handoutMaster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printerSettings" Target="printerSettings/printerSettings1.bin"/><Relationship Id="rId38" Type="http://schemas.openxmlformats.org/officeDocument/2006/relationships/presProps" Target="presProps.xml"/><Relationship Id="rId39" Type="http://schemas.openxmlformats.org/officeDocument/2006/relationships/viewProps" Target="viewProps.xml"/><Relationship Id="rId40" Type="http://schemas.openxmlformats.org/officeDocument/2006/relationships/theme" Target="theme/theme1.xml"/><Relationship Id="rId41" Type="http://schemas.openxmlformats.org/officeDocument/2006/relationships/tableStyles" Target="tableStyles.xml"/><Relationship Id="rId42" Type="http://schemas.microsoft.com/office/2016/11/relationships/changesInfo" Target="changesInfos/changesInfo1.xml"/><Relationship Id="rId43"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nead Hayes" userId="VPb1m1aNr+Ckm9Lr2+vrFacb63coceRCroX9d78id54=" providerId="None" clId="Web-{4D322A70-9446-4E90-B615-024150741AFE}"/>
    <pc:docChg chg="delSld modSld sldOrd">
      <pc:chgData name="Sinead Hayes" userId="VPb1m1aNr+Ckm9Lr2+vrFacb63coceRCroX9d78id54=" providerId="None" clId="Web-{4D322A70-9446-4E90-B615-024150741AFE}" dt="2020-11-24T15:47:37.865" v="507" actId="20577"/>
      <pc:docMkLst>
        <pc:docMk/>
      </pc:docMkLst>
      <pc:sldChg chg="modSp">
        <pc:chgData name="Sinead Hayes" userId="VPb1m1aNr+Ckm9Lr2+vrFacb63coceRCroX9d78id54=" providerId="None" clId="Web-{4D322A70-9446-4E90-B615-024150741AFE}" dt="2020-11-24T15:17:02.501" v="38" actId="20577"/>
        <pc:sldMkLst>
          <pc:docMk/>
          <pc:sldMk cId="413451566" sldId="256"/>
        </pc:sldMkLst>
        <pc:spChg chg="mod">
          <ac:chgData name="Sinead Hayes" userId="VPb1m1aNr+Ckm9Lr2+vrFacb63coceRCroX9d78id54=" providerId="None" clId="Web-{4D322A70-9446-4E90-B615-024150741AFE}" dt="2020-11-24T15:16:36.313" v="15" actId="20577"/>
          <ac:spMkLst>
            <pc:docMk/>
            <pc:sldMk cId="413451566" sldId="256"/>
            <ac:spMk id="2" creationId="{0DAECE40-74B2-E348-ABDD-CC3D3C6AE386}"/>
          </ac:spMkLst>
        </pc:spChg>
        <pc:spChg chg="mod">
          <ac:chgData name="Sinead Hayes" userId="VPb1m1aNr+Ckm9Lr2+vrFacb63coceRCroX9d78id54=" providerId="None" clId="Web-{4D322A70-9446-4E90-B615-024150741AFE}" dt="2020-11-24T15:17:02.501" v="38" actId="20577"/>
          <ac:spMkLst>
            <pc:docMk/>
            <pc:sldMk cId="413451566" sldId="256"/>
            <ac:spMk id="3" creationId="{CA9C4F81-58F3-DC40-906A-F0AB4F6D7E64}"/>
          </ac:spMkLst>
        </pc:spChg>
      </pc:sldChg>
      <pc:sldChg chg="modSp">
        <pc:chgData name="Sinead Hayes" userId="VPb1m1aNr+Ckm9Lr2+vrFacb63coceRCroX9d78id54=" providerId="None" clId="Web-{4D322A70-9446-4E90-B615-024150741AFE}" dt="2020-11-24T15:47:37.865" v="506" actId="20577"/>
        <pc:sldMkLst>
          <pc:docMk/>
          <pc:sldMk cId="910831530" sldId="392"/>
        </pc:sldMkLst>
        <pc:spChg chg="mod">
          <ac:chgData name="Sinead Hayes" userId="VPb1m1aNr+Ckm9Lr2+vrFacb63coceRCroX9d78id54=" providerId="None" clId="Web-{4D322A70-9446-4E90-B615-024150741AFE}" dt="2020-11-24T15:47:37.865" v="506" actId="20577"/>
          <ac:spMkLst>
            <pc:docMk/>
            <pc:sldMk cId="910831530" sldId="392"/>
            <ac:spMk id="8" creationId="{00000000-0000-0000-0000-000000000000}"/>
          </ac:spMkLst>
        </pc:spChg>
      </pc:sldChg>
      <pc:sldChg chg="addSp delSp modSp modNotes">
        <pc:chgData name="Sinead Hayes" userId="VPb1m1aNr+Ckm9Lr2+vrFacb63coceRCroX9d78id54=" providerId="None" clId="Web-{4D322A70-9446-4E90-B615-024150741AFE}" dt="2020-11-24T15:46:55.270" v="480"/>
        <pc:sldMkLst>
          <pc:docMk/>
          <pc:sldMk cId="2088419347" sldId="846"/>
        </pc:sldMkLst>
        <pc:spChg chg="mod">
          <ac:chgData name="Sinead Hayes" userId="VPb1m1aNr+Ckm9Lr2+vrFacb63coceRCroX9d78id54=" providerId="None" clId="Web-{4D322A70-9446-4E90-B615-024150741AFE}" dt="2020-11-24T15:46:49.301" v="474" actId="20577"/>
          <ac:spMkLst>
            <pc:docMk/>
            <pc:sldMk cId="2088419347" sldId="846"/>
            <ac:spMk id="3" creationId="{11269ADE-F8CE-9A46-BA62-85CA5D5FBBFA}"/>
          </ac:spMkLst>
        </pc:spChg>
        <pc:picChg chg="add mod">
          <ac:chgData name="Sinead Hayes" userId="VPb1m1aNr+Ckm9Lr2+vrFacb63coceRCroX9d78id54=" providerId="None" clId="Web-{4D322A70-9446-4E90-B615-024150741AFE}" dt="2020-11-24T15:46:12.003" v="471" actId="1076"/>
          <ac:picMkLst>
            <pc:docMk/>
            <pc:sldMk cId="2088419347" sldId="846"/>
            <ac:picMk id="4" creationId="{D49FE9B1-B69A-4E81-830B-C1C6BDF646B0}"/>
          </ac:picMkLst>
        </pc:picChg>
        <pc:picChg chg="del">
          <ac:chgData name="Sinead Hayes" userId="VPb1m1aNr+Ckm9Lr2+vrFacb63coceRCroX9d78id54=" providerId="None" clId="Web-{4D322A70-9446-4E90-B615-024150741AFE}" dt="2020-11-24T15:45:35.580" v="468"/>
          <ac:picMkLst>
            <pc:docMk/>
            <pc:sldMk cId="2088419347" sldId="846"/>
            <ac:picMk id="7" creationId="{8260BB55-F8E3-AE4E-BABD-323273734C5A}"/>
          </ac:picMkLst>
        </pc:picChg>
      </pc:sldChg>
      <pc:sldChg chg="modSp">
        <pc:chgData name="Sinead Hayes" userId="VPb1m1aNr+Ckm9Lr2+vrFacb63coceRCroX9d78id54=" providerId="None" clId="Web-{4D322A70-9446-4E90-B615-024150741AFE}" dt="2020-11-24T15:44:37.204" v="466" actId="20577"/>
        <pc:sldMkLst>
          <pc:docMk/>
          <pc:sldMk cId="1886678880" sldId="850"/>
        </pc:sldMkLst>
        <pc:spChg chg="mod">
          <ac:chgData name="Sinead Hayes" userId="VPb1m1aNr+Ckm9Lr2+vrFacb63coceRCroX9d78id54=" providerId="None" clId="Web-{4D322A70-9446-4E90-B615-024150741AFE}" dt="2020-11-24T15:44:37.204" v="466" actId="20577"/>
          <ac:spMkLst>
            <pc:docMk/>
            <pc:sldMk cId="1886678880" sldId="850"/>
            <ac:spMk id="3" creationId="{DD383036-A3AA-BD4D-8EDD-F0D5E0745044}"/>
          </ac:spMkLst>
        </pc:spChg>
        <pc:spChg chg="mod">
          <ac:chgData name="Sinead Hayes" userId="VPb1m1aNr+Ckm9Lr2+vrFacb63coceRCroX9d78id54=" providerId="None" clId="Web-{4D322A70-9446-4E90-B615-024150741AFE}" dt="2020-11-24T15:44:20.688" v="453" actId="20577"/>
          <ac:spMkLst>
            <pc:docMk/>
            <pc:sldMk cId="1886678880" sldId="850"/>
            <ac:spMk id="5" creationId="{4DA103B4-747D-2444-A09C-ED2716DFEE84}"/>
          </ac:spMkLst>
        </pc:spChg>
      </pc:sldChg>
      <pc:sldChg chg="modSp">
        <pc:chgData name="Sinead Hayes" userId="VPb1m1aNr+Ckm9Lr2+vrFacb63coceRCroX9d78id54=" providerId="None" clId="Web-{4D322A70-9446-4E90-B615-024150741AFE}" dt="2020-11-24T15:41:12.776" v="428" actId="20577"/>
        <pc:sldMkLst>
          <pc:docMk/>
          <pc:sldMk cId="950877119" sldId="882"/>
        </pc:sldMkLst>
        <pc:spChg chg="mod">
          <ac:chgData name="Sinead Hayes" userId="VPb1m1aNr+Ckm9Lr2+vrFacb63coceRCroX9d78id54=" providerId="None" clId="Web-{4D322A70-9446-4E90-B615-024150741AFE}" dt="2020-11-24T15:41:12.776" v="428" actId="20577"/>
          <ac:spMkLst>
            <pc:docMk/>
            <pc:sldMk cId="950877119" sldId="882"/>
            <ac:spMk id="2" creationId="{429352A0-079A-F541-A78F-D8B65BFA3B22}"/>
          </ac:spMkLst>
        </pc:spChg>
      </pc:sldChg>
      <pc:sldChg chg="modSp">
        <pc:chgData name="Sinead Hayes" userId="VPb1m1aNr+Ckm9Lr2+vrFacb63coceRCroX9d78id54=" providerId="None" clId="Web-{4D322A70-9446-4E90-B615-024150741AFE}" dt="2020-11-24T15:41:29.230" v="431" actId="20577"/>
        <pc:sldMkLst>
          <pc:docMk/>
          <pc:sldMk cId="527096502" sldId="884"/>
        </pc:sldMkLst>
        <pc:spChg chg="mod">
          <ac:chgData name="Sinead Hayes" userId="VPb1m1aNr+Ckm9Lr2+vrFacb63coceRCroX9d78id54=" providerId="None" clId="Web-{4D322A70-9446-4E90-B615-024150741AFE}" dt="2020-11-24T15:41:29.230" v="431" actId="20577"/>
          <ac:spMkLst>
            <pc:docMk/>
            <pc:sldMk cId="527096502" sldId="884"/>
            <ac:spMk id="2" creationId="{429352A0-079A-F541-A78F-D8B65BFA3B22}"/>
          </ac:spMkLst>
        </pc:spChg>
      </pc:sldChg>
      <pc:sldChg chg="modSp">
        <pc:chgData name="Sinead Hayes" userId="VPb1m1aNr+Ckm9Lr2+vrFacb63coceRCroX9d78id54=" providerId="None" clId="Web-{4D322A70-9446-4E90-B615-024150741AFE}" dt="2020-11-24T15:41:48.965" v="444" actId="20577"/>
        <pc:sldMkLst>
          <pc:docMk/>
          <pc:sldMk cId="3941974805" sldId="887"/>
        </pc:sldMkLst>
        <pc:spChg chg="mod">
          <ac:chgData name="Sinead Hayes" userId="VPb1m1aNr+Ckm9Lr2+vrFacb63coceRCroX9d78id54=" providerId="None" clId="Web-{4D322A70-9446-4E90-B615-024150741AFE}" dt="2020-11-24T15:41:48.965" v="444" actId="20577"/>
          <ac:spMkLst>
            <pc:docMk/>
            <pc:sldMk cId="3941974805" sldId="887"/>
            <ac:spMk id="5" creationId="{574ED874-8ECD-8246-8C6E-D068107D280F}"/>
          </ac:spMkLst>
        </pc:spChg>
      </pc:sldChg>
      <pc:sldChg chg="ord">
        <pc:chgData name="Sinead Hayes" userId="VPb1m1aNr+Ckm9Lr2+vrFacb63coceRCroX9d78id54=" providerId="None" clId="Web-{4D322A70-9446-4E90-B615-024150741AFE}" dt="2020-11-24T15:30:41.290" v="413"/>
        <pc:sldMkLst>
          <pc:docMk/>
          <pc:sldMk cId="1679091769" sldId="890"/>
        </pc:sldMkLst>
      </pc:sldChg>
      <pc:sldChg chg="modSp">
        <pc:chgData name="Sinead Hayes" userId="VPb1m1aNr+Ckm9Lr2+vrFacb63coceRCroX9d78id54=" providerId="None" clId="Web-{4D322A70-9446-4E90-B615-024150741AFE}" dt="2020-11-24T15:20:22.116" v="320" actId="20577"/>
        <pc:sldMkLst>
          <pc:docMk/>
          <pc:sldMk cId="901751004" sldId="894"/>
        </pc:sldMkLst>
        <pc:spChg chg="mod">
          <ac:chgData name="Sinead Hayes" userId="VPb1m1aNr+Ckm9Lr2+vrFacb63coceRCroX9d78id54=" providerId="None" clId="Web-{4D322A70-9446-4E90-B615-024150741AFE}" dt="2020-11-24T15:20:22.116" v="320" actId="20577"/>
          <ac:spMkLst>
            <pc:docMk/>
            <pc:sldMk cId="901751004" sldId="894"/>
            <ac:spMk id="7" creationId="{C24B429C-E17A-E544-AD38-6B94A5C4848B}"/>
          </ac:spMkLst>
        </pc:spChg>
      </pc:sldChg>
      <pc:sldChg chg="addSp delSp modSp">
        <pc:chgData name="Sinead Hayes" userId="VPb1m1aNr+Ckm9Lr2+vrFacb63coceRCroX9d78id54=" providerId="None" clId="Web-{4D322A70-9446-4E90-B615-024150741AFE}" dt="2020-11-24T15:29:52.663" v="405" actId="1076"/>
        <pc:sldMkLst>
          <pc:docMk/>
          <pc:sldMk cId="2979354814" sldId="900"/>
        </pc:sldMkLst>
        <pc:spChg chg="mod">
          <ac:chgData name="Sinead Hayes" userId="VPb1m1aNr+Ckm9Lr2+vrFacb63coceRCroX9d78id54=" providerId="None" clId="Web-{4D322A70-9446-4E90-B615-024150741AFE}" dt="2020-11-24T15:21:05.446" v="394" actId="20577"/>
          <ac:spMkLst>
            <pc:docMk/>
            <pc:sldMk cId="2979354814" sldId="900"/>
            <ac:spMk id="2" creationId="{399E4091-6642-BB4A-9358-EE6ACEC63981}"/>
          </ac:spMkLst>
        </pc:spChg>
        <pc:picChg chg="add mod">
          <ac:chgData name="Sinead Hayes" userId="VPb1m1aNr+Ckm9Lr2+vrFacb63coceRCroX9d78id54=" providerId="None" clId="Web-{4D322A70-9446-4E90-B615-024150741AFE}" dt="2020-11-24T15:29:52.663" v="405" actId="1076"/>
          <ac:picMkLst>
            <pc:docMk/>
            <pc:sldMk cId="2979354814" sldId="900"/>
            <ac:picMk id="3" creationId="{8B827018-AD12-4205-8AA4-098F524F3ADE}"/>
          </ac:picMkLst>
        </pc:picChg>
        <pc:picChg chg="del">
          <ac:chgData name="Sinead Hayes" userId="VPb1m1aNr+Ckm9Lr2+vrFacb63coceRCroX9d78id54=" providerId="None" clId="Web-{4D322A70-9446-4E90-B615-024150741AFE}" dt="2020-11-24T15:21:06.664" v="396"/>
          <ac:picMkLst>
            <pc:docMk/>
            <pc:sldMk cId="2979354814" sldId="900"/>
            <ac:picMk id="4" creationId="{73251C8A-38AD-A444-9959-CBFFCD5F731C}"/>
          </ac:picMkLst>
        </pc:picChg>
        <pc:picChg chg="del">
          <ac:chgData name="Sinead Hayes" userId="VPb1m1aNr+Ckm9Lr2+vrFacb63coceRCroX9d78id54=" providerId="None" clId="Web-{4D322A70-9446-4E90-B615-024150741AFE}" dt="2020-11-24T15:21:08.477" v="397"/>
          <ac:picMkLst>
            <pc:docMk/>
            <pc:sldMk cId="2979354814" sldId="900"/>
            <ac:picMk id="10" creationId="{AD30AE97-4B74-E741-A91F-BEE2FFC7FA37}"/>
          </ac:picMkLst>
        </pc:picChg>
      </pc:sldChg>
      <pc:sldChg chg="del">
        <pc:chgData name="Sinead Hayes" userId="VPb1m1aNr+Ckm9Lr2+vrFacb63coceRCroX9d78id54=" providerId="None" clId="Web-{4D322A70-9446-4E90-B615-024150741AFE}" dt="2020-11-24T15:30:27.493" v="407"/>
        <pc:sldMkLst>
          <pc:docMk/>
          <pc:sldMk cId="1297459614" sldId="910"/>
        </pc:sldMkLst>
      </pc:sldChg>
      <pc:sldChg chg="del">
        <pc:chgData name="Sinead Hayes" userId="VPb1m1aNr+Ckm9Lr2+vrFacb63coceRCroX9d78id54=" providerId="None" clId="Web-{4D322A70-9446-4E90-B615-024150741AFE}" dt="2020-11-24T15:30:32.399" v="411"/>
        <pc:sldMkLst>
          <pc:docMk/>
          <pc:sldMk cId="1163190758" sldId="911"/>
        </pc:sldMkLst>
      </pc:sldChg>
      <pc:sldChg chg="del">
        <pc:chgData name="Sinead Hayes" userId="VPb1m1aNr+Ckm9Lr2+vrFacb63coceRCroX9d78id54=" providerId="None" clId="Web-{4D322A70-9446-4E90-B615-024150741AFE}" dt="2020-11-24T15:30:24.649" v="406"/>
        <pc:sldMkLst>
          <pc:docMk/>
          <pc:sldMk cId="3346114640" sldId="912"/>
        </pc:sldMkLst>
      </pc:sldChg>
      <pc:sldChg chg="del">
        <pc:chgData name="Sinead Hayes" userId="VPb1m1aNr+Ckm9Lr2+vrFacb63coceRCroX9d78id54=" providerId="None" clId="Web-{4D322A70-9446-4E90-B615-024150741AFE}" dt="2020-11-24T15:30:31.274" v="410"/>
        <pc:sldMkLst>
          <pc:docMk/>
          <pc:sldMk cId="3024592542" sldId="913"/>
        </pc:sldMkLst>
      </pc:sldChg>
      <pc:sldChg chg="del">
        <pc:chgData name="Sinead Hayes" userId="VPb1m1aNr+Ckm9Lr2+vrFacb63coceRCroX9d78id54=" providerId="None" clId="Web-{4D322A70-9446-4E90-B615-024150741AFE}" dt="2020-11-24T15:30:28.321" v="408"/>
        <pc:sldMkLst>
          <pc:docMk/>
          <pc:sldMk cId="1188275185" sldId="914"/>
        </pc:sldMkLst>
      </pc:sldChg>
      <pc:sldChg chg="del">
        <pc:chgData name="Sinead Hayes" userId="VPb1m1aNr+Ckm9Lr2+vrFacb63coceRCroX9d78id54=" providerId="None" clId="Web-{4D322A70-9446-4E90-B615-024150741AFE}" dt="2020-11-24T15:30:29.399" v="409"/>
        <pc:sldMkLst>
          <pc:docMk/>
          <pc:sldMk cId="2761664933" sldId="915"/>
        </pc:sldMkLst>
      </pc:sldChg>
    </pc:docChg>
  </pc:docChgLst>
  <pc:docChgLst>
    <pc:chgData name="Sinead Hayes" userId="VPb1m1aNr+Ckm9Lr2+vrFacb63coceRCroX9d78id54=" providerId="None" clId="Web-{91E367B2-D735-4D7A-942D-4828F82E9933}"/>
    <pc:docChg chg="modSld">
      <pc:chgData name="Sinead Hayes" userId="VPb1m1aNr+Ckm9Lr2+vrFacb63coceRCroX9d78id54=" providerId="None" clId="Web-{91E367B2-D735-4D7A-942D-4828F82E9933}" dt="2020-11-25T09:30:34.776" v="59" actId="1076"/>
      <pc:docMkLst>
        <pc:docMk/>
      </pc:docMkLst>
      <pc:sldChg chg="modSp">
        <pc:chgData name="Sinead Hayes" userId="VPb1m1aNr+Ckm9Lr2+vrFacb63coceRCroX9d78id54=" providerId="None" clId="Web-{91E367B2-D735-4D7A-942D-4828F82E9933}" dt="2020-11-25T09:24:55.557" v="43" actId="20577"/>
        <pc:sldMkLst>
          <pc:docMk/>
          <pc:sldMk cId="715534818" sldId="828"/>
        </pc:sldMkLst>
        <pc:spChg chg="mod">
          <ac:chgData name="Sinead Hayes" userId="VPb1m1aNr+Ckm9Lr2+vrFacb63coceRCroX9d78id54=" providerId="None" clId="Web-{91E367B2-D735-4D7A-942D-4828F82E9933}" dt="2020-11-25T09:24:55.557" v="43" actId="20577"/>
          <ac:spMkLst>
            <pc:docMk/>
            <pc:sldMk cId="715534818" sldId="828"/>
            <ac:spMk id="9" creationId="{2EE432D6-CE47-494A-A8AF-BB1593774192}"/>
          </ac:spMkLst>
        </pc:spChg>
      </pc:sldChg>
      <pc:sldChg chg="modSp">
        <pc:chgData name="Sinead Hayes" userId="VPb1m1aNr+Ckm9Lr2+vrFacb63coceRCroX9d78id54=" providerId="None" clId="Web-{91E367B2-D735-4D7A-942D-4828F82E9933}" dt="2020-11-25T09:30:34.776" v="59" actId="1076"/>
        <pc:sldMkLst>
          <pc:docMk/>
          <pc:sldMk cId="491883874" sldId="888"/>
        </pc:sldMkLst>
        <pc:spChg chg="mod">
          <ac:chgData name="Sinead Hayes" userId="VPb1m1aNr+Ckm9Lr2+vrFacb63coceRCroX9d78id54=" providerId="None" clId="Web-{91E367B2-D735-4D7A-942D-4828F82E9933}" dt="2020-11-25T09:30:34.776" v="59" actId="1076"/>
          <ac:spMkLst>
            <pc:docMk/>
            <pc:sldMk cId="491883874" sldId="888"/>
            <ac:spMk id="8" creationId="{F3836BF3-5B8E-0949-B52E-39BDF1075845}"/>
          </ac:spMkLst>
        </pc:spChg>
      </pc:sldChg>
      <pc:sldChg chg="addSp modSp">
        <pc:chgData name="Sinead Hayes" userId="VPb1m1aNr+Ckm9Lr2+vrFacb63coceRCroX9d78id54=" providerId="None" clId="Web-{91E367B2-D735-4D7A-942D-4828F82E9933}" dt="2020-11-25T09:21:47.183" v="21" actId="1076"/>
        <pc:sldMkLst>
          <pc:docMk/>
          <pc:sldMk cId="1679091769" sldId="890"/>
        </pc:sldMkLst>
        <pc:spChg chg="mod">
          <ac:chgData name="Sinead Hayes" userId="VPb1m1aNr+Ckm9Lr2+vrFacb63coceRCroX9d78id54=" providerId="None" clId="Web-{91E367B2-D735-4D7A-942D-4828F82E9933}" dt="2020-11-25T09:21:40.386" v="19" actId="1076"/>
          <ac:spMkLst>
            <pc:docMk/>
            <pc:sldMk cId="1679091769" sldId="890"/>
            <ac:spMk id="2" creationId="{FD752395-B869-7544-9D83-E8206AF6B648}"/>
          </ac:spMkLst>
        </pc:spChg>
        <pc:picChg chg="add mod modCrop">
          <ac:chgData name="Sinead Hayes" userId="VPb1m1aNr+Ckm9Lr2+vrFacb63coceRCroX9d78id54=" providerId="None" clId="Web-{91E367B2-D735-4D7A-942D-4828F82E9933}" dt="2020-11-25T09:21:47.183" v="21" actId="1076"/>
          <ac:picMkLst>
            <pc:docMk/>
            <pc:sldMk cId="1679091769" sldId="890"/>
            <ac:picMk id="3" creationId="{18FA4DFA-6E5F-44B5-8E3C-F33FD730CA7B}"/>
          </ac:picMkLst>
        </pc:picChg>
        <pc:picChg chg="mod">
          <ac:chgData name="Sinead Hayes" userId="VPb1m1aNr+Ckm9Lr2+vrFacb63coceRCroX9d78id54=" providerId="None" clId="Web-{91E367B2-D735-4D7A-942D-4828F82E9933}" dt="2020-11-25T09:21:36.542" v="18" actId="1076"/>
          <ac:picMkLst>
            <pc:docMk/>
            <pc:sldMk cId="1679091769" sldId="890"/>
            <ac:picMk id="6" creationId="{ED1AFCDE-28D5-914B-B28E-4EE8C5D37C12}"/>
          </ac:picMkLst>
        </pc:picChg>
      </pc:sldChg>
    </pc:docChg>
  </pc:docChgLst>
  <pc:docChgLst>
    <pc:chgData name="Sinead Hayes" userId="VPb1m1aNr+Ckm9Lr2+vrFacb63coceRCroX9d78id54=" providerId="None" clId="Web-{27D7F774-F98B-4462-A990-D42ED54874E1}"/>
    <pc:docChg chg="delSld modSld sldOrd">
      <pc:chgData name="Sinead Hayes" userId="VPb1m1aNr+Ckm9Lr2+vrFacb63coceRCroX9d78id54=" providerId="None" clId="Web-{27D7F774-F98B-4462-A990-D42ED54874E1}" dt="2020-11-24T23:07:45.008" v="648"/>
      <pc:docMkLst>
        <pc:docMk/>
      </pc:docMkLst>
      <pc:sldChg chg="modSp">
        <pc:chgData name="Sinead Hayes" userId="VPb1m1aNr+Ckm9Lr2+vrFacb63coceRCroX9d78id54=" providerId="None" clId="Web-{27D7F774-F98B-4462-A990-D42ED54874E1}" dt="2020-11-24T22:57:38.282" v="306" actId="20577"/>
        <pc:sldMkLst>
          <pc:docMk/>
          <pc:sldMk cId="491883874" sldId="888"/>
        </pc:sldMkLst>
        <pc:spChg chg="mod">
          <ac:chgData name="Sinead Hayes" userId="VPb1m1aNr+Ckm9Lr2+vrFacb63coceRCroX9d78id54=" providerId="None" clId="Web-{27D7F774-F98B-4462-A990-D42ED54874E1}" dt="2020-11-24T22:57:38.282" v="306" actId="20577"/>
          <ac:spMkLst>
            <pc:docMk/>
            <pc:sldMk cId="491883874" sldId="888"/>
            <ac:spMk id="8" creationId="{F3836BF3-5B8E-0949-B52E-39BDF1075845}"/>
          </ac:spMkLst>
        </pc:spChg>
      </pc:sldChg>
      <pc:sldChg chg="modSp">
        <pc:chgData name="Sinead Hayes" userId="VPb1m1aNr+Ckm9Lr2+vrFacb63coceRCroX9d78id54=" providerId="None" clId="Web-{27D7F774-F98B-4462-A990-D42ED54874E1}" dt="2020-11-24T23:06:47.085" v="630" actId="20577"/>
        <pc:sldMkLst>
          <pc:docMk/>
          <pc:sldMk cId="483894742" sldId="889"/>
        </pc:sldMkLst>
        <pc:spChg chg="mod">
          <ac:chgData name="Sinead Hayes" userId="VPb1m1aNr+Ckm9Lr2+vrFacb63coceRCroX9d78id54=" providerId="None" clId="Web-{27D7F774-F98B-4462-A990-D42ED54874E1}" dt="2020-11-24T23:06:47.085" v="630" actId="20577"/>
          <ac:spMkLst>
            <pc:docMk/>
            <pc:sldMk cId="483894742" sldId="889"/>
            <ac:spMk id="3" creationId="{59B3EDCF-1FF3-7F42-812A-076CC1328156}"/>
          </ac:spMkLst>
        </pc:spChg>
      </pc:sldChg>
      <pc:sldChg chg="delSp modSp ord">
        <pc:chgData name="Sinead Hayes" userId="VPb1m1aNr+Ckm9Lr2+vrFacb63coceRCroX9d78id54=" providerId="None" clId="Web-{27D7F774-F98B-4462-A990-D42ED54874E1}" dt="2020-11-24T23:07:45.008" v="648"/>
        <pc:sldMkLst>
          <pc:docMk/>
          <pc:sldMk cId="1679091769" sldId="890"/>
        </pc:sldMkLst>
        <pc:spChg chg="mod">
          <ac:chgData name="Sinead Hayes" userId="VPb1m1aNr+Ckm9Lr2+vrFacb63coceRCroX9d78id54=" providerId="None" clId="Web-{27D7F774-F98B-4462-A990-D42ED54874E1}" dt="2020-11-24T23:07:44.117" v="647" actId="20577"/>
          <ac:spMkLst>
            <pc:docMk/>
            <pc:sldMk cId="1679091769" sldId="890"/>
            <ac:spMk id="2" creationId="{FD752395-B869-7544-9D83-E8206AF6B648}"/>
          </ac:spMkLst>
        </pc:spChg>
        <pc:picChg chg="del">
          <ac:chgData name="Sinead Hayes" userId="VPb1m1aNr+Ckm9Lr2+vrFacb63coceRCroX9d78id54=" providerId="None" clId="Web-{27D7F774-F98B-4462-A990-D42ED54874E1}" dt="2020-11-24T23:07:45.008" v="648"/>
          <ac:picMkLst>
            <pc:docMk/>
            <pc:sldMk cId="1679091769" sldId="890"/>
            <ac:picMk id="4" creationId="{F83FDEF0-9B48-0749-BB4B-8DAB825BD9D4}"/>
          </ac:picMkLst>
        </pc:picChg>
      </pc:sldChg>
      <pc:sldChg chg="modSp">
        <pc:chgData name="Sinead Hayes" userId="VPb1m1aNr+Ckm9Lr2+vrFacb63coceRCroX9d78id54=" providerId="None" clId="Web-{27D7F774-F98B-4462-A990-D42ED54874E1}" dt="2020-11-24T23:07:23.836" v="643" actId="20577"/>
        <pc:sldMkLst>
          <pc:docMk/>
          <pc:sldMk cId="901751004" sldId="894"/>
        </pc:sldMkLst>
        <pc:spChg chg="mod">
          <ac:chgData name="Sinead Hayes" userId="VPb1m1aNr+Ckm9Lr2+vrFacb63coceRCroX9d78id54=" providerId="None" clId="Web-{27D7F774-F98B-4462-A990-D42ED54874E1}" dt="2020-11-24T23:07:23.836" v="643" actId="20577"/>
          <ac:spMkLst>
            <pc:docMk/>
            <pc:sldMk cId="901751004" sldId="894"/>
            <ac:spMk id="7" creationId="{C24B429C-E17A-E544-AD38-6B94A5C4848B}"/>
          </ac:spMkLst>
        </pc:spChg>
      </pc:sldChg>
      <pc:sldChg chg="addSp delSp modSp">
        <pc:chgData name="Sinead Hayes" userId="VPb1m1aNr+Ckm9Lr2+vrFacb63coceRCroX9d78id54=" providerId="None" clId="Web-{27D7F774-F98B-4462-A990-D42ED54874E1}" dt="2020-11-24T22:39:09.231" v="38" actId="1076"/>
        <pc:sldMkLst>
          <pc:docMk/>
          <pc:sldMk cId="1039996932" sldId="898"/>
        </pc:sldMkLst>
        <pc:picChg chg="add mod">
          <ac:chgData name="Sinead Hayes" userId="VPb1m1aNr+Ckm9Lr2+vrFacb63coceRCroX9d78id54=" providerId="None" clId="Web-{27D7F774-F98B-4462-A990-D42ED54874E1}" dt="2020-11-24T22:39:09.074" v="36" actId="1076"/>
          <ac:picMkLst>
            <pc:docMk/>
            <pc:sldMk cId="1039996932" sldId="898"/>
            <ac:picMk id="3" creationId="{A267934B-AE88-4CD9-9AC9-B25FF88EB537}"/>
          </ac:picMkLst>
        </pc:picChg>
        <pc:picChg chg="del">
          <ac:chgData name="Sinead Hayes" userId="VPb1m1aNr+Ckm9Lr2+vrFacb63coceRCroX9d78id54=" providerId="None" clId="Web-{27D7F774-F98B-4462-A990-D42ED54874E1}" dt="2020-11-24T22:35:48.042" v="5"/>
          <ac:picMkLst>
            <pc:docMk/>
            <pc:sldMk cId="1039996932" sldId="898"/>
            <ac:picMk id="4" creationId="{3791D17E-B586-7548-9061-7D430450E482}"/>
          </ac:picMkLst>
        </pc:picChg>
        <pc:picChg chg="add mod">
          <ac:chgData name="Sinead Hayes" userId="VPb1m1aNr+Ckm9Lr2+vrFacb63coceRCroX9d78id54=" providerId="None" clId="Web-{27D7F774-F98B-4462-A990-D42ED54874E1}" dt="2020-11-24T22:39:09.231" v="38" actId="1076"/>
          <ac:picMkLst>
            <pc:docMk/>
            <pc:sldMk cId="1039996932" sldId="898"/>
            <ac:picMk id="5" creationId="{E289E605-2298-479F-B68C-5C33DA6F0E1D}"/>
          </ac:picMkLst>
        </pc:picChg>
        <pc:picChg chg="add mod">
          <ac:chgData name="Sinead Hayes" userId="VPb1m1aNr+Ckm9Lr2+vrFacb63coceRCroX9d78id54=" providerId="None" clId="Web-{27D7F774-F98B-4462-A990-D42ED54874E1}" dt="2020-11-24T22:39:09.028" v="35" actId="1076"/>
          <ac:picMkLst>
            <pc:docMk/>
            <pc:sldMk cId="1039996932" sldId="898"/>
            <ac:picMk id="6" creationId="{4D396575-A4DD-4692-97B1-645DF966B458}"/>
          </ac:picMkLst>
        </pc:picChg>
        <pc:picChg chg="add mod">
          <ac:chgData name="Sinead Hayes" userId="VPb1m1aNr+Ckm9Lr2+vrFacb63coceRCroX9d78id54=" providerId="None" clId="Web-{27D7F774-F98B-4462-A990-D42ED54874E1}" dt="2020-11-24T22:39:09.137" v="37" actId="1076"/>
          <ac:picMkLst>
            <pc:docMk/>
            <pc:sldMk cId="1039996932" sldId="898"/>
            <ac:picMk id="7" creationId="{45CDAFB8-E15B-482D-96D0-589F0B79EF21}"/>
          </ac:picMkLst>
        </pc:picChg>
        <pc:picChg chg="del">
          <ac:chgData name="Sinead Hayes" userId="VPb1m1aNr+Ckm9Lr2+vrFacb63coceRCroX9d78id54=" providerId="None" clId="Web-{27D7F774-F98B-4462-A990-D42ED54874E1}" dt="2020-11-24T22:35:46.824" v="4"/>
          <ac:picMkLst>
            <pc:docMk/>
            <pc:sldMk cId="1039996932" sldId="898"/>
            <ac:picMk id="8" creationId="{B9DF4237-160A-D846-A1FD-449714901E5E}"/>
          </ac:picMkLst>
        </pc:picChg>
        <pc:picChg chg="del">
          <ac:chgData name="Sinead Hayes" userId="VPb1m1aNr+Ckm9Lr2+vrFacb63coceRCroX9d78id54=" providerId="None" clId="Web-{27D7F774-F98B-4462-A990-D42ED54874E1}" dt="2020-11-24T22:35:42.574" v="2"/>
          <ac:picMkLst>
            <pc:docMk/>
            <pc:sldMk cId="1039996932" sldId="898"/>
            <ac:picMk id="11" creationId="{4A23B9C1-CD39-B741-B02D-F370044F590F}"/>
          </ac:picMkLst>
        </pc:picChg>
        <pc:picChg chg="del">
          <ac:chgData name="Sinead Hayes" userId="VPb1m1aNr+Ckm9Lr2+vrFacb63coceRCroX9d78id54=" providerId="None" clId="Web-{27D7F774-F98B-4462-A990-D42ED54874E1}" dt="2020-11-24T22:35:46.808" v="3"/>
          <ac:picMkLst>
            <pc:docMk/>
            <pc:sldMk cId="1039996932" sldId="898"/>
            <ac:picMk id="13" creationId="{6E95840B-40D9-3443-B8CF-D0F46B57A23D}"/>
          </ac:picMkLst>
        </pc:picChg>
      </pc:sldChg>
      <pc:sldChg chg="addSp delSp modSp">
        <pc:chgData name="Sinead Hayes" userId="VPb1m1aNr+Ckm9Lr2+vrFacb63coceRCroX9d78id54=" providerId="None" clId="Web-{27D7F774-F98B-4462-A990-D42ED54874E1}" dt="2020-11-24T22:47:13.936" v="127" actId="1076"/>
        <pc:sldMkLst>
          <pc:docMk/>
          <pc:sldMk cId="3710768800" sldId="899"/>
        </pc:sldMkLst>
        <pc:spChg chg="del mod">
          <ac:chgData name="Sinead Hayes" userId="VPb1m1aNr+Ckm9Lr2+vrFacb63coceRCroX9d78id54=" providerId="None" clId="Web-{27D7F774-F98B-4462-A990-D42ED54874E1}" dt="2020-11-24T22:45:36.951" v="109"/>
          <ac:spMkLst>
            <pc:docMk/>
            <pc:sldMk cId="3710768800" sldId="899"/>
            <ac:spMk id="9" creationId="{3710FDD7-F919-9747-BB5C-D0BBF27DF9C6}"/>
          </ac:spMkLst>
        </pc:spChg>
        <pc:spChg chg="del mod">
          <ac:chgData name="Sinead Hayes" userId="VPb1m1aNr+Ckm9Lr2+vrFacb63coceRCroX9d78id54=" providerId="None" clId="Web-{27D7F774-F98B-4462-A990-D42ED54874E1}" dt="2020-11-24T22:45:45.139" v="113"/>
          <ac:spMkLst>
            <pc:docMk/>
            <pc:sldMk cId="3710768800" sldId="899"/>
            <ac:spMk id="11" creationId="{35CA1BCB-29D9-024A-B3C7-0B71B18C3C1B}"/>
          </ac:spMkLst>
        </pc:spChg>
        <pc:spChg chg="mod">
          <ac:chgData name="Sinead Hayes" userId="VPb1m1aNr+Ckm9Lr2+vrFacb63coceRCroX9d78id54=" providerId="None" clId="Web-{27D7F774-F98B-4462-A990-D42ED54874E1}" dt="2020-11-24T22:40:43.262" v="71" actId="20577"/>
          <ac:spMkLst>
            <pc:docMk/>
            <pc:sldMk cId="3710768800" sldId="899"/>
            <ac:spMk id="18" creationId="{80CECD1B-A14B-784C-A96D-A8E896279147}"/>
          </ac:spMkLst>
        </pc:spChg>
        <pc:spChg chg="del">
          <ac:chgData name="Sinead Hayes" userId="VPb1m1aNr+Ckm9Lr2+vrFacb63coceRCroX9d78id54=" providerId="None" clId="Web-{27D7F774-F98B-4462-A990-D42ED54874E1}" dt="2020-11-24T22:43:21.716" v="87"/>
          <ac:spMkLst>
            <pc:docMk/>
            <pc:sldMk cId="3710768800" sldId="899"/>
            <ac:spMk id="24" creationId="{18633488-395A-BB41-9416-180A644D50EC}"/>
          </ac:spMkLst>
        </pc:spChg>
        <pc:picChg chg="add mod">
          <ac:chgData name="Sinead Hayes" userId="VPb1m1aNr+Ckm9Lr2+vrFacb63coceRCroX9d78id54=" providerId="None" clId="Web-{27D7F774-F98B-4462-A990-D42ED54874E1}" dt="2020-11-24T22:46:50.842" v="122" actId="1076"/>
          <ac:picMkLst>
            <pc:docMk/>
            <pc:sldMk cId="3710768800" sldId="899"/>
            <ac:picMk id="2" creationId="{0D5235A3-A0DE-4B41-BFBA-3BFAE21F35C8}"/>
          </ac:picMkLst>
        </pc:picChg>
        <pc:picChg chg="add mod">
          <ac:chgData name="Sinead Hayes" userId="VPb1m1aNr+Ckm9Lr2+vrFacb63coceRCroX9d78id54=" providerId="None" clId="Web-{27D7F774-F98B-4462-A990-D42ED54874E1}" dt="2020-11-24T22:46:46.795" v="116" actId="1076"/>
          <ac:picMkLst>
            <pc:docMk/>
            <pc:sldMk cId="3710768800" sldId="899"/>
            <ac:picMk id="3" creationId="{02B9852A-D612-4EBD-955D-5DA86769D98B}"/>
          </ac:picMkLst>
        </pc:picChg>
        <pc:picChg chg="add mod">
          <ac:chgData name="Sinead Hayes" userId="VPb1m1aNr+Ckm9Lr2+vrFacb63coceRCroX9d78id54=" providerId="None" clId="Web-{27D7F774-F98B-4462-A990-D42ED54874E1}" dt="2020-11-24T22:47:13.936" v="127" actId="1076"/>
          <ac:picMkLst>
            <pc:docMk/>
            <pc:sldMk cId="3710768800" sldId="899"/>
            <ac:picMk id="4" creationId="{7FEB0C9B-D0F0-4F94-94E8-A296E9B9ED04}"/>
          </ac:picMkLst>
        </pc:picChg>
        <pc:picChg chg="del">
          <ac:chgData name="Sinead Hayes" userId="VPb1m1aNr+Ckm9Lr2+vrFacb63coceRCroX9d78id54=" providerId="None" clId="Web-{27D7F774-F98B-4462-A990-D42ED54874E1}" dt="2020-11-24T22:36:18.527" v="8"/>
          <ac:picMkLst>
            <pc:docMk/>
            <pc:sldMk cId="3710768800" sldId="899"/>
            <ac:picMk id="5" creationId="{5EFE24F2-42DE-514E-B345-0D360917F726}"/>
          </ac:picMkLst>
        </pc:picChg>
        <pc:picChg chg="add mod">
          <ac:chgData name="Sinead Hayes" userId="VPb1m1aNr+Ckm9Lr2+vrFacb63coceRCroX9d78id54=" providerId="None" clId="Web-{27D7F774-F98B-4462-A990-D42ED54874E1}" dt="2020-11-24T22:46:46.873" v="118" actId="14100"/>
          <ac:picMkLst>
            <pc:docMk/>
            <pc:sldMk cId="3710768800" sldId="899"/>
            <ac:picMk id="6" creationId="{F4563786-B665-47E0-9D12-217F3AEBCFA1}"/>
          </ac:picMkLst>
        </pc:picChg>
        <pc:picChg chg="del">
          <ac:chgData name="Sinead Hayes" userId="VPb1m1aNr+Ckm9Lr2+vrFacb63coceRCroX9d78id54=" providerId="None" clId="Web-{27D7F774-F98B-4462-A990-D42ED54874E1}" dt="2020-11-24T22:36:28.871" v="12"/>
          <ac:picMkLst>
            <pc:docMk/>
            <pc:sldMk cId="3710768800" sldId="899"/>
            <ac:picMk id="8" creationId="{AD8B5E8B-7A01-C24C-9383-9D12378F1E1A}"/>
          </ac:picMkLst>
        </pc:picChg>
        <pc:picChg chg="add mod">
          <ac:chgData name="Sinead Hayes" userId="VPb1m1aNr+Ckm9Lr2+vrFacb63coceRCroX9d78id54=" providerId="None" clId="Web-{27D7F774-F98B-4462-A990-D42ED54874E1}" dt="2020-11-24T22:47:13.811" v="124" actId="1076"/>
          <ac:picMkLst>
            <pc:docMk/>
            <pc:sldMk cId="3710768800" sldId="899"/>
            <ac:picMk id="10" creationId="{C4360230-D4B1-4225-95E0-9C354E8C83C1}"/>
          </ac:picMkLst>
        </pc:picChg>
        <pc:picChg chg="del">
          <ac:chgData name="Sinead Hayes" userId="VPb1m1aNr+Ckm9Lr2+vrFacb63coceRCroX9d78id54=" providerId="None" clId="Web-{27D7F774-F98B-4462-A990-D42ED54874E1}" dt="2020-11-24T22:36:28.886" v="13"/>
          <ac:picMkLst>
            <pc:docMk/>
            <pc:sldMk cId="3710768800" sldId="899"/>
            <ac:picMk id="13" creationId="{B379713F-67FA-2842-93F3-E8DCA631DA8B}"/>
          </ac:picMkLst>
        </pc:picChg>
        <pc:picChg chg="del">
          <ac:chgData name="Sinead Hayes" userId="VPb1m1aNr+Ckm9Lr2+vrFacb63coceRCroX9d78id54=" providerId="None" clId="Web-{27D7F774-F98B-4462-A990-D42ED54874E1}" dt="2020-11-24T22:36:22.433" v="10"/>
          <ac:picMkLst>
            <pc:docMk/>
            <pc:sldMk cId="3710768800" sldId="899"/>
            <ac:picMk id="15" creationId="{5730EC00-4B8F-9A44-8F94-437036C0D7F7}"/>
          </ac:picMkLst>
        </pc:picChg>
        <pc:picChg chg="del">
          <ac:chgData name="Sinead Hayes" userId="VPb1m1aNr+Ckm9Lr2+vrFacb63coceRCroX9d78id54=" providerId="None" clId="Web-{27D7F774-F98B-4462-A990-D42ED54874E1}" dt="2020-11-24T22:36:20.715" v="9"/>
          <ac:picMkLst>
            <pc:docMk/>
            <pc:sldMk cId="3710768800" sldId="899"/>
            <ac:picMk id="19" creationId="{97D8C359-76D9-D345-A4F8-F2E038D502F4}"/>
          </ac:picMkLst>
        </pc:picChg>
        <pc:picChg chg="del">
          <ac:chgData name="Sinead Hayes" userId="VPb1m1aNr+Ckm9Lr2+vrFacb63coceRCroX9d78id54=" providerId="None" clId="Web-{27D7F774-F98B-4462-A990-D42ED54874E1}" dt="2020-11-24T22:36:25.933" v="11"/>
          <ac:picMkLst>
            <pc:docMk/>
            <pc:sldMk cId="3710768800" sldId="899"/>
            <ac:picMk id="23" creationId="{DDEAFF9E-E3D2-2141-97A7-FA3A7C2CE17E}"/>
          </ac:picMkLst>
        </pc:picChg>
      </pc:sldChg>
      <pc:sldChg chg="del">
        <pc:chgData name="Sinead Hayes" userId="VPb1m1aNr+Ckm9Lr2+vrFacb63coceRCroX9d78id54=" providerId="None" clId="Web-{27D7F774-F98B-4462-A990-D42ED54874E1}" dt="2020-11-24T22:35:33.964" v="1"/>
        <pc:sldMkLst>
          <pc:docMk/>
          <pc:sldMk cId="3405418590" sldId="906"/>
        </pc:sldMkLst>
      </pc:sldChg>
      <pc:sldChg chg="del">
        <pc:chgData name="Sinead Hayes" userId="VPb1m1aNr+Ckm9Lr2+vrFacb63coceRCroX9d78id54=" providerId="None" clId="Web-{27D7F774-F98B-4462-A990-D42ED54874E1}" dt="2020-11-24T22:35:33.902" v="0"/>
        <pc:sldMkLst>
          <pc:docMk/>
          <pc:sldMk cId="2060516719" sldId="907"/>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86BC6BFF-3D55-C240-97D1-CBE32508CF2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xmlns="" id="{27718520-737C-0D4F-A1C9-FCC81C05C3D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B0000FF-41EB-3F44-B3D7-EB1CEBEE2E7C}" type="datetimeFigureOut">
              <a:rPr lang="en-US" smtClean="0"/>
              <a:t>03/12/20</a:t>
            </a:fld>
            <a:endParaRPr lang="en-US"/>
          </a:p>
        </p:txBody>
      </p:sp>
      <p:sp>
        <p:nvSpPr>
          <p:cNvPr id="4" name="Footer Placeholder 3">
            <a:extLst>
              <a:ext uri="{FF2B5EF4-FFF2-40B4-BE49-F238E27FC236}">
                <a16:creationId xmlns:a16="http://schemas.microsoft.com/office/drawing/2014/main" xmlns="" id="{8E20761D-DD4C-B741-AA51-1470B2BCB9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xmlns="" id="{6FD0F49C-B344-F44F-A9FA-F4C9DB020B0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963D39F-7E5A-6B44-A5B6-E540151F37F9}" type="slidenum">
              <a:rPr lang="en-US" smtClean="0"/>
              <a:t>‹#›</a:t>
            </a:fld>
            <a:endParaRPr lang="en-US"/>
          </a:p>
        </p:txBody>
      </p:sp>
    </p:spTree>
    <p:extLst>
      <p:ext uri="{BB962C8B-B14F-4D97-AF65-F5344CB8AC3E}">
        <p14:creationId xmlns:p14="http://schemas.microsoft.com/office/powerpoint/2010/main" val="33099938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EDF9A6-C0B1-8E4E-92DF-0D8469B61267}" type="datetimeFigureOut">
              <a:rPr lang="en-US" smtClean="0"/>
              <a:t>03/12/20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0AEDBD-9B7C-DD41-95AF-15271397285B}" type="slidenum">
              <a:rPr lang="en-US" smtClean="0"/>
              <a:t>‹#›</a:t>
            </a:fld>
            <a:endParaRPr lang="en-US"/>
          </a:p>
        </p:txBody>
      </p:sp>
    </p:spTree>
    <p:extLst>
      <p:ext uri="{BB962C8B-B14F-4D97-AF65-F5344CB8AC3E}">
        <p14:creationId xmlns:p14="http://schemas.microsoft.com/office/powerpoint/2010/main" val="8002927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Welcome</a:t>
            </a:r>
          </a:p>
          <a:p>
            <a:r>
              <a:rPr lang="en-US" dirty="0"/>
              <a:t>- Introduce ourselves</a:t>
            </a:r>
          </a:p>
          <a:p>
            <a:pPr marL="171450" indent="-171450">
              <a:buFontTx/>
              <a:buChar char="-"/>
            </a:pPr>
            <a:r>
              <a:rPr lang="en-US" dirty="0"/>
              <a:t>Type in your name and the name of your school in the chat! Also change your name on your Zoom to your first name</a:t>
            </a:r>
          </a:p>
          <a:p>
            <a:pPr marL="171450" indent="-171450">
              <a:buFontTx/>
              <a:buChar char="-"/>
            </a:pPr>
            <a:r>
              <a:rPr lang="en-US" dirty="0"/>
              <a:t>Invite people to use the chat</a:t>
            </a:r>
          </a:p>
        </p:txBody>
      </p:sp>
      <p:sp>
        <p:nvSpPr>
          <p:cNvPr id="4" name="Slide Number Placeholder 3"/>
          <p:cNvSpPr>
            <a:spLocks noGrp="1"/>
          </p:cNvSpPr>
          <p:nvPr>
            <p:ph type="sldNum" sz="quarter" idx="5"/>
          </p:nvPr>
        </p:nvSpPr>
        <p:spPr/>
        <p:txBody>
          <a:bodyPr/>
          <a:lstStyle/>
          <a:p>
            <a:fld id="{400AEDBD-9B7C-DD41-95AF-15271397285B}" type="slidenum">
              <a:rPr lang="en-US" smtClean="0"/>
              <a:t>1</a:t>
            </a:fld>
            <a:endParaRPr lang="en-US"/>
          </a:p>
        </p:txBody>
      </p:sp>
    </p:spTree>
    <p:extLst>
      <p:ext uri="{BB962C8B-B14F-4D97-AF65-F5344CB8AC3E}">
        <p14:creationId xmlns:p14="http://schemas.microsoft.com/office/powerpoint/2010/main" val="26834506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4</a:t>
            </a:fld>
            <a:endParaRPr lang="en-US"/>
          </a:p>
        </p:txBody>
      </p:sp>
    </p:spTree>
    <p:extLst>
      <p:ext uri="{BB962C8B-B14F-4D97-AF65-F5344CB8AC3E}">
        <p14:creationId xmlns:p14="http://schemas.microsoft.com/office/powerpoint/2010/main" val="36716117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Todays session will be broken into 3 key areas:</a:t>
            </a:r>
          </a:p>
          <a:p>
            <a:endParaRPr lang="en-US" dirty="0"/>
          </a:p>
          <a:p>
            <a:r>
              <a:rPr lang="en-US" dirty="0"/>
              <a:t>Read through slide </a:t>
            </a:r>
          </a:p>
        </p:txBody>
      </p:sp>
      <p:sp>
        <p:nvSpPr>
          <p:cNvPr id="4" name="Slide Number Placeholder 3"/>
          <p:cNvSpPr>
            <a:spLocks noGrp="1"/>
          </p:cNvSpPr>
          <p:nvPr>
            <p:ph type="sldNum" sz="quarter" idx="5"/>
          </p:nvPr>
        </p:nvSpPr>
        <p:spPr/>
        <p:txBody>
          <a:bodyPr/>
          <a:lstStyle/>
          <a:p>
            <a:fld id="{400AEDBD-9B7C-DD41-95AF-15271397285B}" type="slidenum">
              <a:rPr lang="en-US" smtClean="0"/>
              <a:t>5</a:t>
            </a:fld>
            <a:endParaRPr lang="en-US"/>
          </a:p>
        </p:txBody>
      </p:sp>
    </p:spTree>
    <p:extLst>
      <p:ext uri="{BB962C8B-B14F-4D97-AF65-F5344CB8AC3E}">
        <p14:creationId xmlns:p14="http://schemas.microsoft.com/office/powerpoint/2010/main" val="29316960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10</a:t>
            </a:fld>
            <a:endParaRPr lang="en-US"/>
          </a:p>
        </p:txBody>
      </p:sp>
    </p:spTree>
    <p:extLst>
      <p:ext uri="{BB962C8B-B14F-4D97-AF65-F5344CB8AC3E}">
        <p14:creationId xmlns:p14="http://schemas.microsoft.com/office/powerpoint/2010/main" val="19633501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Briefly talk through the 6 steps</a:t>
            </a:r>
          </a:p>
        </p:txBody>
      </p:sp>
      <p:sp>
        <p:nvSpPr>
          <p:cNvPr id="4" name="Slide Number Placeholder 3"/>
          <p:cNvSpPr>
            <a:spLocks noGrp="1"/>
          </p:cNvSpPr>
          <p:nvPr>
            <p:ph type="sldNum" sz="quarter" idx="5"/>
          </p:nvPr>
        </p:nvSpPr>
        <p:spPr/>
        <p:txBody>
          <a:bodyPr/>
          <a:lstStyle/>
          <a:p>
            <a:fld id="{400AEDBD-9B7C-DD41-95AF-15271397285B}" type="slidenum">
              <a:rPr lang="en-US" smtClean="0"/>
              <a:t>11</a:t>
            </a:fld>
            <a:endParaRPr lang="en-US"/>
          </a:p>
        </p:txBody>
      </p:sp>
    </p:spTree>
    <p:extLst>
      <p:ext uri="{BB962C8B-B14F-4D97-AF65-F5344CB8AC3E}">
        <p14:creationId xmlns:p14="http://schemas.microsoft.com/office/powerpoint/2010/main" val="37402650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everyone to reflect on the student group they intend to work with and who in the school they can engage as a support network. Remind them that it’s not all about TY!</a:t>
            </a:r>
          </a:p>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12</a:t>
            </a:fld>
            <a:endParaRPr lang="en-US"/>
          </a:p>
        </p:txBody>
      </p:sp>
    </p:spTree>
    <p:extLst>
      <p:ext uri="{BB962C8B-B14F-4D97-AF65-F5344CB8AC3E}">
        <p14:creationId xmlns:p14="http://schemas.microsoft.com/office/powerpoint/2010/main" val="72836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IE" sz="1200" b="1" kern="1200" dirty="0">
                <a:solidFill>
                  <a:schemeClr val="tx1"/>
                </a:solidFill>
                <a:effectLst/>
                <a:latin typeface="+mn-lt"/>
                <a:ea typeface="+mn-ea"/>
                <a:cs typeface="+mn-cs"/>
              </a:rPr>
              <a:t>Introduce the step and the tools available – invite them to use their phone to view the tools on their 6 step programme </a:t>
            </a:r>
            <a:endParaRPr lang="en-IE"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8D50632-FB6B-2B49-8412-B5F67376CBCF}" type="slidenum">
              <a:rPr lang="en-US" smtClean="0"/>
              <a:t>14</a:t>
            </a:fld>
            <a:endParaRPr lang="en-US"/>
          </a:p>
        </p:txBody>
      </p:sp>
    </p:spTree>
    <p:extLst>
      <p:ext uri="{BB962C8B-B14F-4D97-AF65-F5344CB8AC3E}">
        <p14:creationId xmlns:p14="http://schemas.microsoft.com/office/powerpoint/2010/main" val="26117853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Intro to thematic information sheets</a:t>
            </a:r>
          </a:p>
        </p:txBody>
      </p:sp>
      <p:sp>
        <p:nvSpPr>
          <p:cNvPr id="4" name="Slide Number Placeholder 3"/>
          <p:cNvSpPr>
            <a:spLocks noGrp="1"/>
          </p:cNvSpPr>
          <p:nvPr>
            <p:ph type="sldNum" sz="quarter" idx="5"/>
          </p:nvPr>
        </p:nvSpPr>
        <p:spPr/>
        <p:txBody>
          <a:bodyPr/>
          <a:lstStyle/>
          <a:p>
            <a:fld id="{400AEDBD-9B7C-DD41-95AF-15271397285B}" type="slidenum">
              <a:rPr lang="en-US" smtClean="0"/>
              <a:t>16</a:t>
            </a:fld>
            <a:endParaRPr lang="en-US"/>
          </a:p>
        </p:txBody>
      </p:sp>
    </p:spTree>
    <p:extLst>
      <p:ext uri="{BB962C8B-B14F-4D97-AF65-F5344CB8AC3E}">
        <p14:creationId xmlns:p14="http://schemas.microsoft.com/office/powerpoint/2010/main" val="3648443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IE" kern="1200" dirty="0">
              <a:solidFill>
                <a:schemeClr val="tx1"/>
              </a:solidFill>
              <a:effectLst/>
              <a:latin typeface="+mn-lt"/>
              <a:cs typeface="Calibri"/>
            </a:endParaRPr>
          </a:p>
          <a:p>
            <a:r>
              <a:rPr lang="en-IE" sz="1200" kern="1200" dirty="0">
                <a:solidFill>
                  <a:schemeClr val="tx1"/>
                </a:solidFill>
                <a:effectLst/>
                <a:latin typeface="+mn-lt"/>
                <a:ea typeface="+mn-ea"/>
                <a:cs typeface="+mn-cs"/>
              </a:rPr>
              <a:t> Be sure to change to your own date here!!</a:t>
            </a:r>
            <a:endParaRPr lang="en-IE" sz="18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6DC113C4-5EEB-AD45-AD8C-04C21812C472}" type="slidenum">
              <a:rPr lang="en-US" smtClean="0"/>
              <a:t>17</a:t>
            </a:fld>
            <a:endParaRPr lang="en-US"/>
          </a:p>
        </p:txBody>
      </p:sp>
    </p:spTree>
    <p:extLst>
      <p:ext uri="{BB962C8B-B14F-4D97-AF65-F5344CB8AC3E}">
        <p14:creationId xmlns:p14="http://schemas.microsoft.com/office/powerpoint/2010/main" val="8827860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18</a:t>
            </a:fld>
            <a:endParaRPr lang="en-US"/>
          </a:p>
        </p:txBody>
      </p:sp>
    </p:spTree>
    <p:extLst>
      <p:ext uri="{BB962C8B-B14F-4D97-AF65-F5344CB8AC3E}">
        <p14:creationId xmlns:p14="http://schemas.microsoft.com/office/powerpoint/2010/main" val="976131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19</a:t>
            </a:fld>
            <a:endParaRPr lang="en-US"/>
          </a:p>
        </p:txBody>
      </p:sp>
    </p:spTree>
    <p:extLst>
      <p:ext uri="{BB962C8B-B14F-4D97-AF65-F5344CB8AC3E}">
        <p14:creationId xmlns:p14="http://schemas.microsoft.com/office/powerpoint/2010/main" val="976131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Media Communication </a:t>
            </a:r>
          </a:p>
          <a:p>
            <a:r>
              <a:rPr lang="en-US" dirty="0"/>
              <a:t>Assemblies – Intercom</a:t>
            </a:r>
          </a:p>
          <a:p>
            <a:r>
              <a:rPr lang="en-US" dirty="0"/>
              <a:t>Themed Events – </a:t>
            </a:r>
          </a:p>
          <a:p>
            <a:r>
              <a:rPr lang="en-US" dirty="0"/>
              <a:t>Global Justice themed displays</a:t>
            </a:r>
          </a:p>
          <a:p>
            <a:r>
              <a:rPr lang="en-US" dirty="0"/>
              <a:t>Creative engagement</a:t>
            </a:r>
          </a:p>
          <a:p>
            <a:r>
              <a:rPr lang="en-US" dirty="0" err="1"/>
              <a:t>Formalised</a:t>
            </a:r>
            <a:r>
              <a:rPr lang="en-US" dirty="0"/>
              <a:t> peer learning</a:t>
            </a:r>
          </a:p>
        </p:txBody>
      </p:sp>
      <p:sp>
        <p:nvSpPr>
          <p:cNvPr id="4" name="Slide Number Placeholder 3"/>
          <p:cNvSpPr>
            <a:spLocks noGrp="1"/>
          </p:cNvSpPr>
          <p:nvPr>
            <p:ph type="sldNum" sz="quarter" idx="5"/>
          </p:nvPr>
        </p:nvSpPr>
        <p:spPr/>
        <p:txBody>
          <a:bodyPr/>
          <a:lstStyle/>
          <a:p>
            <a:fld id="{08D50632-FB6B-2B49-8412-B5F67376CBCF}" type="slidenum">
              <a:rPr lang="en-US" smtClean="0"/>
              <a:t>20</a:t>
            </a:fld>
            <a:endParaRPr lang="en-US"/>
          </a:p>
        </p:txBody>
      </p:sp>
    </p:spTree>
    <p:extLst>
      <p:ext uri="{BB962C8B-B14F-4D97-AF65-F5344CB8AC3E}">
        <p14:creationId xmlns:p14="http://schemas.microsoft.com/office/powerpoint/2010/main" val="4313053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00AEDBD-9B7C-DD41-95AF-15271397285B}" type="slidenum">
              <a:rPr lang="en-US" smtClean="0"/>
              <a:t>21</a:t>
            </a:fld>
            <a:endParaRPr lang="en-US"/>
          </a:p>
        </p:txBody>
      </p:sp>
    </p:spTree>
    <p:extLst>
      <p:ext uri="{BB962C8B-B14F-4D97-AF65-F5344CB8AC3E}">
        <p14:creationId xmlns:p14="http://schemas.microsoft.com/office/powerpoint/2010/main" val="35729707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400AEDBD-9B7C-DD41-95AF-15271397285B}" type="slidenum">
              <a:rPr lang="en-US" smtClean="0"/>
              <a:t>22</a:t>
            </a:fld>
            <a:endParaRPr lang="en-US"/>
          </a:p>
        </p:txBody>
      </p:sp>
    </p:spTree>
    <p:extLst>
      <p:ext uri="{BB962C8B-B14F-4D97-AF65-F5344CB8AC3E}">
        <p14:creationId xmlns:p14="http://schemas.microsoft.com/office/powerpoint/2010/main" val="35729707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23</a:t>
            </a:fld>
            <a:endParaRPr lang="en-US"/>
          </a:p>
        </p:txBody>
      </p:sp>
    </p:spTree>
    <p:extLst>
      <p:ext uri="{BB962C8B-B14F-4D97-AF65-F5344CB8AC3E}">
        <p14:creationId xmlns:p14="http://schemas.microsoft.com/office/powerpoint/2010/main" val="29073428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cs typeface="Calibri"/>
            </a:endParaRPr>
          </a:p>
        </p:txBody>
      </p:sp>
      <p:sp>
        <p:nvSpPr>
          <p:cNvPr id="4" name="Slide Number Placeholder 3"/>
          <p:cNvSpPr>
            <a:spLocks noGrp="1"/>
          </p:cNvSpPr>
          <p:nvPr>
            <p:ph type="sldNum" sz="quarter" idx="5"/>
          </p:nvPr>
        </p:nvSpPr>
        <p:spPr/>
        <p:txBody>
          <a:bodyPr/>
          <a:lstStyle/>
          <a:p>
            <a:fld id="{400AEDBD-9B7C-DD41-95AF-15271397285B}" type="slidenum">
              <a:rPr lang="en-US" smtClean="0"/>
              <a:t>24</a:t>
            </a:fld>
            <a:endParaRPr lang="en-US"/>
          </a:p>
        </p:txBody>
      </p:sp>
    </p:spTree>
    <p:extLst>
      <p:ext uri="{BB962C8B-B14F-4D97-AF65-F5344CB8AC3E}">
        <p14:creationId xmlns:p14="http://schemas.microsoft.com/office/powerpoint/2010/main" val="38957720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cs typeface="Calibri"/>
            </a:endParaRPr>
          </a:p>
        </p:txBody>
      </p:sp>
      <p:sp>
        <p:nvSpPr>
          <p:cNvPr id="4" name="Slide Number Placeholder 3"/>
          <p:cNvSpPr>
            <a:spLocks noGrp="1"/>
          </p:cNvSpPr>
          <p:nvPr>
            <p:ph type="sldNum" sz="quarter" idx="5"/>
          </p:nvPr>
        </p:nvSpPr>
        <p:spPr/>
        <p:txBody>
          <a:bodyPr/>
          <a:lstStyle/>
          <a:p>
            <a:fld id="{400AEDBD-9B7C-DD41-95AF-15271397285B}" type="slidenum">
              <a:rPr lang="en-US" smtClean="0"/>
              <a:t>25</a:t>
            </a:fld>
            <a:endParaRPr lang="en-US"/>
          </a:p>
        </p:txBody>
      </p:sp>
    </p:spTree>
    <p:extLst>
      <p:ext uri="{BB962C8B-B14F-4D97-AF65-F5344CB8AC3E}">
        <p14:creationId xmlns:p14="http://schemas.microsoft.com/office/powerpoint/2010/main" val="38957720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26</a:t>
            </a:fld>
            <a:endParaRPr lang="en-US"/>
          </a:p>
        </p:txBody>
      </p:sp>
    </p:spTree>
    <p:extLst>
      <p:ext uri="{BB962C8B-B14F-4D97-AF65-F5344CB8AC3E}">
        <p14:creationId xmlns:p14="http://schemas.microsoft.com/office/powerpoint/2010/main" val="36772746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terms of the breakdown of trainings, outline the 5 types of training</a:t>
            </a:r>
          </a:p>
          <a:p>
            <a:r>
              <a:rPr lang="en-US" dirty="0"/>
              <a:t>Purple – starter trainings – (today) for new schools and teachers new to GCE (perhaps their school has been involved longer)</a:t>
            </a:r>
          </a:p>
          <a:p>
            <a:r>
              <a:rPr lang="en-US" dirty="0"/>
              <a:t>Pink – WWGS approach and adapting to covid-19 – for ALL schools and teachers. Even for schools who have been involved for a while. Updated theory and practice</a:t>
            </a:r>
          </a:p>
          <a:p>
            <a:r>
              <a:rPr lang="en-US" dirty="0"/>
              <a:t>Green – Thematic areas</a:t>
            </a:r>
          </a:p>
          <a:p>
            <a:r>
              <a:rPr lang="en-US" dirty="0"/>
              <a:t>Blue – subject specific</a:t>
            </a:r>
          </a:p>
          <a:p>
            <a:r>
              <a:rPr lang="en-US" dirty="0"/>
              <a:t>Yellow – standard WWGS trainings and events. And deadlines.</a:t>
            </a:r>
          </a:p>
        </p:txBody>
      </p:sp>
      <p:sp>
        <p:nvSpPr>
          <p:cNvPr id="4" name="Slide Number Placeholder 3"/>
          <p:cNvSpPr>
            <a:spLocks noGrp="1"/>
          </p:cNvSpPr>
          <p:nvPr>
            <p:ph type="sldNum" sz="quarter" idx="5"/>
          </p:nvPr>
        </p:nvSpPr>
        <p:spPr/>
        <p:txBody>
          <a:bodyPr/>
          <a:lstStyle/>
          <a:p>
            <a:fld id="{400AEDBD-9B7C-DD41-95AF-15271397285B}" type="slidenum">
              <a:rPr lang="en-US" smtClean="0"/>
              <a:t>30</a:t>
            </a:fld>
            <a:endParaRPr lang="en-US"/>
          </a:p>
        </p:txBody>
      </p:sp>
    </p:spTree>
    <p:extLst>
      <p:ext uri="{BB962C8B-B14F-4D97-AF65-F5344CB8AC3E}">
        <p14:creationId xmlns:p14="http://schemas.microsoft.com/office/powerpoint/2010/main" val="22785500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forms.gle</a:t>
            </a:r>
            <a:r>
              <a:rPr lang="en-US" dirty="0"/>
              <a:t>/vQhgtJ1Xj27F5sTRA</a:t>
            </a:r>
          </a:p>
        </p:txBody>
      </p:sp>
      <p:sp>
        <p:nvSpPr>
          <p:cNvPr id="4" name="Slide Number Placeholder 3"/>
          <p:cNvSpPr>
            <a:spLocks noGrp="1"/>
          </p:cNvSpPr>
          <p:nvPr>
            <p:ph type="sldNum" sz="quarter" idx="5"/>
          </p:nvPr>
        </p:nvSpPr>
        <p:spPr/>
        <p:txBody>
          <a:bodyPr/>
          <a:lstStyle/>
          <a:p>
            <a:fld id="{400AEDBD-9B7C-DD41-95AF-15271397285B}" type="slidenum">
              <a:rPr lang="en-US" smtClean="0"/>
              <a:t>32</a:t>
            </a:fld>
            <a:endParaRPr lang="en-US"/>
          </a:p>
        </p:txBody>
      </p:sp>
    </p:spTree>
    <p:extLst>
      <p:ext uri="{BB962C8B-B14F-4D97-AF65-F5344CB8AC3E}">
        <p14:creationId xmlns:p14="http://schemas.microsoft.com/office/powerpoint/2010/main" val="37027232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33</a:t>
            </a:fld>
            <a:endParaRPr lang="en-US" dirty="0"/>
          </a:p>
        </p:txBody>
      </p:sp>
    </p:spTree>
    <p:extLst>
      <p:ext uri="{BB962C8B-B14F-4D97-AF65-F5344CB8AC3E}">
        <p14:creationId xmlns:p14="http://schemas.microsoft.com/office/powerpoint/2010/main" val="15723637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773A9315-1120-1D4B-9639-4B2FDAE730B8}" type="datetimeFigureOut">
              <a:rPr lang="en-US" smtClean="0"/>
              <a:t>03/12/20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3495676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73A9315-1120-1D4B-9639-4B2FDAE730B8}" type="datetimeFigureOut">
              <a:rPr lang="en-US" smtClean="0"/>
              <a:t>03/12/20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1786815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73A9315-1120-1D4B-9639-4B2FDAE730B8}" type="datetimeFigureOut">
              <a:rPr lang="en-US" smtClean="0"/>
              <a:t>03/12/20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2980379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773A9315-1120-1D4B-9639-4B2FDAE730B8}" type="datetimeFigureOut">
              <a:rPr lang="en-US" smtClean="0"/>
              <a:t>03/12/20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1962333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773A9315-1120-1D4B-9639-4B2FDAE730B8}" type="datetimeFigureOut">
              <a:rPr lang="en-US" smtClean="0"/>
              <a:t>03/12/20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1996674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773A9315-1120-1D4B-9639-4B2FDAE730B8}" type="datetimeFigureOut">
              <a:rPr lang="en-US" smtClean="0"/>
              <a:t>03/12/20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19584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3A9315-1120-1D4B-9639-4B2FDAE730B8}" type="datetimeFigureOut">
              <a:rPr lang="en-US" smtClean="0"/>
              <a:t>03/12/20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797018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773A9315-1120-1D4B-9639-4B2FDAE730B8}" type="datetimeFigureOut">
              <a:rPr lang="en-US" smtClean="0"/>
              <a:t>03/12/20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6411380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773A9315-1120-1D4B-9639-4B2FDAE730B8}" type="datetimeFigureOut">
              <a:rPr lang="en-US" smtClean="0"/>
              <a:t>03/12/20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522388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73A9315-1120-1D4B-9639-4B2FDAE730B8}" type="datetimeFigureOut">
              <a:rPr lang="en-US" smtClean="0"/>
              <a:t>03/12/20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2991489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73A9315-1120-1D4B-9639-4B2FDAE730B8}" type="datetimeFigureOut">
              <a:rPr lang="en-US" smtClean="0"/>
              <a:t>03/12/20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BF763-1606-B042-BE20-7EF5FCFE3B19}" type="slidenum">
              <a:rPr lang="en-US" smtClean="0"/>
              <a:t>‹#›</a:t>
            </a:fld>
            <a:endParaRPr lang="en-US"/>
          </a:p>
        </p:txBody>
      </p:sp>
    </p:spTree>
    <p:extLst>
      <p:ext uri="{BB962C8B-B14F-4D97-AF65-F5344CB8AC3E}">
        <p14:creationId xmlns:p14="http://schemas.microsoft.com/office/powerpoint/2010/main" val="331999454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3A9315-1120-1D4B-9639-4B2FDAE730B8}" type="datetimeFigureOut">
              <a:rPr lang="en-US" smtClean="0"/>
              <a:t>03/12/20</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FBF763-1606-B042-BE20-7EF5FCFE3B19}" type="slidenum">
              <a:rPr lang="en-US" smtClean="0"/>
              <a:t>‹#›</a:t>
            </a:fld>
            <a:endParaRPr lang="en-US"/>
          </a:p>
        </p:txBody>
      </p:sp>
    </p:spTree>
    <p:extLst>
      <p:ext uri="{BB962C8B-B14F-4D97-AF65-F5344CB8AC3E}">
        <p14:creationId xmlns:p14="http://schemas.microsoft.com/office/powerpoint/2010/main" val="18589469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jpe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eg"/><Relationship Id="rId3" Type="http://schemas.openxmlformats.org/officeDocument/2006/relationships/image" Target="../media/image7.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eg"/><Relationship Id="rId3"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4" Type="http://schemas.openxmlformats.org/officeDocument/2006/relationships/image" Target="../media/image13.png"/><Relationship Id="rId5" Type="http://schemas.openxmlformats.org/officeDocument/2006/relationships/image" Target="../media/image14.png"/><Relationship Id="rId6"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jpeg"/><Relationship Id="rId5" Type="http://schemas.openxmlformats.org/officeDocument/2006/relationships/image" Target="../media/image18.png"/><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 Id="rId3" Type="http://schemas.openxmlformats.org/officeDocument/2006/relationships/image" Target="../media/image19.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hyperlink" Target="http://www.worldwiseschools.ie/6-step-programme/" TargetMode="External"/><Relationship Id="rId4" Type="http://schemas.openxmlformats.org/officeDocument/2006/relationships/image" Target="../media/image21.png"/><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4" Type="http://schemas.openxmlformats.org/officeDocument/2006/relationships/image" Target="../media/image24.png"/><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5.jpeg"/></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4" Type="http://schemas.openxmlformats.org/officeDocument/2006/relationships/image" Target="../media/image27.png"/><Relationship Id="rId5" Type="http://schemas.openxmlformats.org/officeDocument/2006/relationships/image" Target="../media/image28.png"/><Relationship Id="rId6" Type="http://schemas.openxmlformats.org/officeDocument/2006/relationships/image" Target="../media/image29.jpg"/><Relationship Id="rId7" Type="http://schemas.openxmlformats.org/officeDocument/2006/relationships/image" Target="../media/image30.jpg"/><Relationship Id="rId8" Type="http://schemas.openxmlformats.org/officeDocument/2006/relationships/image" Target="../media/image31.png"/><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4" Type="http://schemas.openxmlformats.org/officeDocument/2006/relationships/image" Target="../media/image33.png"/><Relationship Id="rId5" Type="http://schemas.openxmlformats.org/officeDocument/2006/relationships/image" Target="../media/image34.png"/><Relationship Id="rId6" Type="http://schemas.openxmlformats.org/officeDocument/2006/relationships/image" Target="../media/image35.png"/><Relationship Id="rId7" Type="http://schemas.openxmlformats.org/officeDocument/2006/relationships/image" Target="../media/image36.png"/><Relationship Id="rId8" Type="http://schemas.openxmlformats.org/officeDocument/2006/relationships/image" Target="../media/image37.png"/><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38.jpeg"/></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4" Type="http://schemas.openxmlformats.org/officeDocument/2006/relationships/image" Target="../media/image40.jpeg"/><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22.xml.rels><?xml version="1.0" encoding="UTF-8" standalone="yes"?>
<Relationships xmlns="http://schemas.openxmlformats.org/package/2006/relationships"><Relationship Id="rId3" Type="http://schemas.openxmlformats.org/officeDocument/2006/relationships/image" Target="../media/image39.jpeg"/><Relationship Id="rId4" Type="http://schemas.openxmlformats.org/officeDocument/2006/relationships/image" Target="../media/image40.jpeg"/><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4" Type="http://schemas.openxmlformats.org/officeDocument/2006/relationships/image" Target="../media/image42.jpeg"/><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24.xml.rels><?xml version="1.0" encoding="UTF-8" standalone="yes"?>
<Relationships xmlns="http://schemas.openxmlformats.org/package/2006/relationships"><Relationship Id="rId3" Type="http://schemas.openxmlformats.org/officeDocument/2006/relationships/image" Target="../media/image43.jpeg"/><Relationship Id="rId4" Type="http://schemas.openxmlformats.org/officeDocument/2006/relationships/image" Target="../media/image44.jpg"/><Relationship Id="rId5" Type="http://schemas.openxmlformats.org/officeDocument/2006/relationships/image" Target="../media/image45.jpg"/><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43.jpeg"/></Relationships>
</file>

<file path=ppt/slides/_rels/slide26.xml.rels><?xml version="1.0" encoding="UTF-8" standalone="yes"?>
<Relationships xmlns="http://schemas.openxmlformats.org/package/2006/relationships"><Relationship Id="rId3" Type="http://schemas.openxmlformats.org/officeDocument/2006/relationships/image" Target="../media/image46.jpg"/><Relationship Id="rId4" Type="http://schemas.openxmlformats.org/officeDocument/2006/relationships/image" Target="../media/image47.jpg"/><Relationship Id="rId5" Type="http://schemas.openxmlformats.org/officeDocument/2006/relationships/image" Target="../media/image48.jpg"/><Relationship Id="rId6" Type="http://schemas.openxmlformats.org/officeDocument/2006/relationships/image" Target="../media/image49.jpg"/><Relationship Id="rId7" Type="http://schemas.openxmlformats.org/officeDocument/2006/relationships/image" Target="../media/image50.jpg"/><Relationship Id="rId8" Type="http://schemas.openxmlformats.org/officeDocument/2006/relationships/image" Target="../media/image51.png"/><Relationship Id="rId9" Type="http://schemas.openxmlformats.org/officeDocument/2006/relationships/image" Target="../media/image52.jpg"/><Relationship Id="rId10" Type="http://schemas.openxmlformats.org/officeDocument/2006/relationships/image" Target="../media/image53.png"/><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5.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6.png"/><Relationship Id="rId3" Type="http://schemas.openxmlformats.org/officeDocument/2006/relationships/image" Target="../media/image57.png"/></Relationships>
</file>

<file path=ppt/slides/_rels/slide30.xml.rels><?xml version="1.0" encoding="UTF-8" standalone="yes"?>
<Relationships xmlns="http://schemas.openxmlformats.org/package/2006/relationships"><Relationship Id="rId11" Type="http://schemas.openxmlformats.org/officeDocument/2006/relationships/hyperlink" Target="https://us02web.zoom.us/meeting/register/tZEqceCoqjMvG9G7WNbo4xo3054RAqBygjPD" TargetMode="External"/><Relationship Id="rId12" Type="http://schemas.openxmlformats.org/officeDocument/2006/relationships/hyperlink" Target="https://us02web.zoom.us/meeting/register/tZAsceysqzwsEtFN6iLlhi-y5G4JjMUEZ82f" TargetMode="External"/><Relationship Id="rId13" Type="http://schemas.openxmlformats.org/officeDocument/2006/relationships/hyperlink" Target="https://us02web.zoom.us/meeting/register/tZAoduiorDwiGNOnGA8Ukt7I12zsnwbs9oIk" TargetMode="External"/><Relationship Id="rId14" Type="http://schemas.openxmlformats.org/officeDocument/2006/relationships/hyperlink" Target="https://us02web.zoom.us/meeting/register/tZEtcOmtrTMiGtJa2r0s5ANOK597rcV6_hKq" TargetMode="External"/><Relationship Id="rId15" Type="http://schemas.openxmlformats.org/officeDocument/2006/relationships/hyperlink" Target="https://us02web.zoom.us/meeting/register/tZckceGupjgiGdBKxYBpKpoH4r__VM1BhC36" TargetMode="External"/><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58.png"/><Relationship Id="rId4" Type="http://schemas.openxmlformats.org/officeDocument/2006/relationships/image" Target="../media/image59.png"/><Relationship Id="rId5" Type="http://schemas.openxmlformats.org/officeDocument/2006/relationships/hyperlink" Target="https://us02web.zoom.us/meeting/register/tZUvc-2qqzkvGtATW1U3cQKSuB8mMmilYzER" TargetMode="External"/><Relationship Id="rId6" Type="http://schemas.openxmlformats.org/officeDocument/2006/relationships/hyperlink" Target="https://us02web.zoom.us/meeting/register/tZ0rf-2srDwuGN0dege6BBdynWfI8I9OmGkZ" TargetMode="External"/><Relationship Id="rId7" Type="http://schemas.openxmlformats.org/officeDocument/2006/relationships/hyperlink" Target="https://us02web.zoom.us/meeting/register/tZEsc-mrqD4vGNPZaiUA3TT0nao94795PbC0" TargetMode="External"/><Relationship Id="rId8" Type="http://schemas.openxmlformats.org/officeDocument/2006/relationships/hyperlink" Target="https://us02web.zoom.us/meeting/register/tZMpd-GvrzMvHtaY7M1AoZC27wT0QDU2JGGG" TargetMode="External"/><Relationship Id="rId9" Type="http://schemas.openxmlformats.org/officeDocument/2006/relationships/hyperlink" Target="https://us02web.zoom.us/meeting/register/tZYrc-qhrDwqH92AlnjmkXYfzz47knSwUAX_" TargetMode="External"/><Relationship Id="rId10" Type="http://schemas.openxmlformats.org/officeDocument/2006/relationships/hyperlink" Target="https://us02web.zoom.us/meeting/register/tZ0kd-qrrjopH9MdYCSTWe4c9_DpRczEAI-W"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61.png"/></Relationships>
</file>

<file path=ppt/slides/_rels/slide33.xml.rels><?xml version="1.0" encoding="UTF-8" standalone="yes"?>
<Relationships xmlns="http://schemas.openxmlformats.org/package/2006/relationships"><Relationship Id="rId3" Type="http://schemas.openxmlformats.org/officeDocument/2006/relationships/image" Target="../media/image62.png"/><Relationship Id="rId4" Type="http://schemas.openxmlformats.org/officeDocument/2006/relationships/image" Target="../media/image63.png"/><Relationship Id="rId5" Type="http://schemas.openxmlformats.org/officeDocument/2006/relationships/image" Target="../media/image64.jpg"/><Relationship Id="rId6" Type="http://schemas.openxmlformats.org/officeDocument/2006/relationships/hyperlink" Target="mailto:Laura.cahill@worldwiseschools.ie" TargetMode="External"/><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xmlns="" id="{C475749F-F487-4EFB-ABC7-C1359590EB7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0DAECE40-74B2-E348-ABDD-CC3D3C6AE386}"/>
              </a:ext>
            </a:extLst>
          </p:cNvPr>
          <p:cNvSpPr>
            <a:spLocks noGrp="1"/>
          </p:cNvSpPr>
          <p:nvPr>
            <p:ph type="ctrTitle"/>
          </p:nvPr>
        </p:nvSpPr>
        <p:spPr>
          <a:xfrm>
            <a:off x="4572000" y="1735896"/>
            <a:ext cx="3970782" cy="1529232"/>
          </a:xfrm>
        </p:spPr>
        <p:txBody>
          <a:bodyPr>
            <a:normAutofit/>
          </a:bodyPr>
          <a:lstStyle/>
          <a:p>
            <a:pPr algn="r"/>
            <a:r>
              <a:rPr lang="en-US" sz="4800" b="1" dirty="0"/>
              <a:t>Tax and Trade</a:t>
            </a:r>
          </a:p>
        </p:txBody>
      </p:sp>
      <p:sp>
        <p:nvSpPr>
          <p:cNvPr id="3" name="Subtitle 2">
            <a:extLst>
              <a:ext uri="{FF2B5EF4-FFF2-40B4-BE49-F238E27FC236}">
                <a16:creationId xmlns:a16="http://schemas.microsoft.com/office/drawing/2014/main" xmlns="" id="{CA9C4F81-58F3-DC40-906A-F0AB4F6D7E64}"/>
              </a:ext>
            </a:extLst>
          </p:cNvPr>
          <p:cNvSpPr>
            <a:spLocks noGrp="1"/>
          </p:cNvSpPr>
          <p:nvPr>
            <p:ph type="subTitle" idx="1"/>
          </p:nvPr>
        </p:nvSpPr>
        <p:spPr>
          <a:xfrm>
            <a:off x="5647414" y="4905356"/>
            <a:ext cx="3123968" cy="617620"/>
          </a:xfrm>
        </p:spPr>
        <p:txBody>
          <a:bodyPr vert="horz" lIns="91440" tIns="45720" rIns="91440" bIns="45720" rtlCol="0" anchor="t">
            <a:normAutofit/>
          </a:bodyPr>
          <a:lstStyle/>
          <a:p>
            <a:pPr algn="r"/>
            <a:r>
              <a:rPr lang="en-US" sz="1300" dirty="0">
                <a:ea typeface="+mn-lt"/>
                <a:cs typeface="+mn-lt"/>
              </a:rPr>
              <a:t>LIZZY NOONE, DUBLIN</a:t>
            </a:r>
          </a:p>
          <a:p>
            <a:pPr algn="r"/>
            <a:r>
              <a:rPr lang="en-US" sz="1300" dirty="0">
                <a:ea typeface="+mn-lt"/>
                <a:cs typeface="+mn-lt"/>
              </a:rPr>
              <a:t>Laura Cahill, Cork</a:t>
            </a:r>
          </a:p>
          <a:p>
            <a:pPr algn="r"/>
            <a:endParaRPr lang="en-US" sz="1300" dirty="0">
              <a:cs typeface="Calibri"/>
            </a:endParaRPr>
          </a:p>
        </p:txBody>
      </p:sp>
      <p:pic>
        <p:nvPicPr>
          <p:cNvPr id="5" name="Picture 3" descr="Worldwise Logo.png">
            <a:extLst>
              <a:ext uri="{FF2B5EF4-FFF2-40B4-BE49-F238E27FC236}">
                <a16:creationId xmlns:a16="http://schemas.microsoft.com/office/drawing/2014/main" xmlns="" id="{5BE9E191-BA5B-6F4C-9F6B-7D540F6341B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b="-1"/>
          <a:stretch/>
        </p:blipFill>
        <p:spPr bwMode="auto">
          <a:xfrm>
            <a:off x="7614458" y="-49174"/>
            <a:ext cx="1529542" cy="1786248"/>
          </a:xfrm>
          <a:custGeom>
            <a:avLst/>
            <a:gdLst/>
            <a:ahLst/>
            <a:cxnLst/>
            <a:rect l="l" t="t" r="r" b="b"/>
            <a:pathLst>
              <a:path w="2298408" h="2013116">
                <a:moveTo>
                  <a:pt x="655742" y="0"/>
                </a:moveTo>
                <a:cubicBezTo>
                  <a:pt x="1644875" y="0"/>
                  <a:pt x="1644875" y="0"/>
                  <a:pt x="1644875" y="0"/>
                </a:cubicBezTo>
                <a:cubicBezTo>
                  <a:pt x="1694920" y="0"/>
                  <a:pt x="1759685" y="34910"/>
                  <a:pt x="1786179" y="78547"/>
                </a:cubicBezTo>
                <a:cubicBezTo>
                  <a:pt x="2280745" y="925103"/>
                  <a:pt x="2280745" y="925103"/>
                  <a:pt x="2280745" y="925103"/>
                </a:cubicBezTo>
                <a:cubicBezTo>
                  <a:pt x="2304296" y="971649"/>
                  <a:pt x="2304296" y="1041468"/>
                  <a:pt x="2280745" y="1088014"/>
                </a:cubicBezTo>
                <a:cubicBezTo>
                  <a:pt x="1786179" y="1934570"/>
                  <a:pt x="1786179" y="1934570"/>
                  <a:pt x="1786179" y="1934570"/>
                </a:cubicBezTo>
                <a:cubicBezTo>
                  <a:pt x="1759685" y="1978207"/>
                  <a:pt x="1694920" y="2013116"/>
                  <a:pt x="1644875" y="2013116"/>
                </a:cubicBezTo>
                <a:lnTo>
                  <a:pt x="655742" y="2013116"/>
                </a:lnTo>
                <a:cubicBezTo>
                  <a:pt x="602753" y="2013116"/>
                  <a:pt x="537989" y="1978207"/>
                  <a:pt x="514438" y="1934570"/>
                </a:cubicBezTo>
                <a:cubicBezTo>
                  <a:pt x="19872" y="1088014"/>
                  <a:pt x="19872" y="1088014"/>
                  <a:pt x="19872" y="1088014"/>
                </a:cubicBezTo>
                <a:cubicBezTo>
                  <a:pt x="-6623" y="1041468"/>
                  <a:pt x="-6623" y="971649"/>
                  <a:pt x="19872" y="925103"/>
                </a:cubicBezTo>
                <a:cubicBezTo>
                  <a:pt x="514438" y="78547"/>
                  <a:pt x="514438" y="78547"/>
                  <a:pt x="514438" y="78547"/>
                </a:cubicBezTo>
                <a:cubicBezTo>
                  <a:pt x="537989" y="34910"/>
                  <a:pt x="602753" y="0"/>
                  <a:pt x="655742"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Screen Shot 2014-02-17 at 11.02.10.png">
            <a:extLst>
              <a:ext uri="{FF2B5EF4-FFF2-40B4-BE49-F238E27FC236}">
                <a16:creationId xmlns:a16="http://schemas.microsoft.com/office/drawing/2014/main" xmlns="" id="{FAC83D0D-2BE8-9F48-AF80-0E0B1BD125B0}"/>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b="-1"/>
          <a:stretch/>
        </p:blipFill>
        <p:spPr bwMode="auto">
          <a:xfrm>
            <a:off x="-1643" y="10"/>
            <a:ext cx="5759072" cy="6857990"/>
          </a:xfrm>
          <a:custGeom>
            <a:avLst/>
            <a:gdLst/>
            <a:ahLst/>
            <a:cxnLst/>
            <a:rect l="l" t="t" r="r" b="b"/>
            <a:pathLst>
              <a:path w="7678763" h="6858000">
                <a:moveTo>
                  <a:pt x="6950358" y="3911316"/>
                </a:moveTo>
                <a:lnTo>
                  <a:pt x="6950358" y="3925503"/>
                </a:lnTo>
                <a:lnTo>
                  <a:pt x="6948404" y="3918409"/>
                </a:lnTo>
                <a:close/>
                <a:moveTo>
                  <a:pt x="890899" y="2071857"/>
                </a:moveTo>
                <a:cubicBezTo>
                  <a:pt x="890899" y="2071857"/>
                  <a:pt x="890899" y="2071857"/>
                  <a:pt x="4934362" y="2071857"/>
                </a:cubicBezTo>
                <a:cubicBezTo>
                  <a:pt x="5187625" y="2071857"/>
                  <a:pt x="5432153" y="2211072"/>
                  <a:pt x="5554418" y="2437296"/>
                </a:cubicBezTo>
                <a:cubicBezTo>
                  <a:pt x="5554418" y="2437296"/>
                  <a:pt x="5554418" y="2437296"/>
                  <a:pt x="7580515" y="5926372"/>
                </a:cubicBezTo>
                <a:cubicBezTo>
                  <a:pt x="7711513" y="6143896"/>
                  <a:pt x="7711513" y="6422327"/>
                  <a:pt x="7580515" y="6639850"/>
                </a:cubicBezTo>
                <a:cubicBezTo>
                  <a:pt x="7580515" y="6639850"/>
                  <a:pt x="7580515" y="6639850"/>
                  <a:pt x="7473670" y="6823844"/>
                </a:cubicBezTo>
                <a:lnTo>
                  <a:pt x="7453836" y="6858000"/>
                </a:lnTo>
                <a:lnTo>
                  <a:pt x="0" y="6858000"/>
                </a:lnTo>
                <a:lnTo>
                  <a:pt x="0" y="2890622"/>
                </a:lnTo>
                <a:lnTo>
                  <a:pt x="78831" y="2754282"/>
                </a:lnTo>
                <a:cubicBezTo>
                  <a:pt x="137995" y="2651956"/>
                  <a:pt x="199068" y="2546330"/>
                  <a:pt x="262110" y="2437296"/>
                </a:cubicBezTo>
                <a:cubicBezTo>
                  <a:pt x="393108" y="2211072"/>
                  <a:pt x="628904" y="2071857"/>
                  <a:pt x="890899" y="2071857"/>
                </a:cubicBezTo>
                <a:close/>
                <a:moveTo>
                  <a:pt x="0" y="0"/>
                </a:moveTo>
                <a:lnTo>
                  <a:pt x="6535339" y="0"/>
                </a:lnTo>
                <a:lnTo>
                  <a:pt x="6421432" y="196155"/>
                </a:lnTo>
                <a:cubicBezTo>
                  <a:pt x="6196056" y="584267"/>
                  <a:pt x="5928944" y="1044253"/>
                  <a:pt x="5612367" y="1589421"/>
                </a:cubicBezTo>
                <a:cubicBezTo>
                  <a:pt x="5490102" y="1815646"/>
                  <a:pt x="5245573" y="1954861"/>
                  <a:pt x="4992310" y="1954861"/>
                </a:cubicBezTo>
                <a:cubicBezTo>
                  <a:pt x="4992310" y="1954861"/>
                  <a:pt x="4992310" y="1954861"/>
                  <a:pt x="948847" y="1954861"/>
                </a:cubicBezTo>
                <a:cubicBezTo>
                  <a:pt x="686852" y="1954861"/>
                  <a:pt x="451057" y="1815646"/>
                  <a:pt x="320058" y="1589421"/>
                </a:cubicBezTo>
                <a:cubicBezTo>
                  <a:pt x="320058" y="1589421"/>
                  <a:pt x="320058" y="1589421"/>
                  <a:pt x="4048" y="1042874"/>
                </a:cubicBezTo>
                <a:lnTo>
                  <a:pt x="0" y="1035874"/>
                </a:lnTo>
                <a:close/>
              </a:path>
            </a:pathLst>
          </a:custGeom>
          <a:noFill/>
          <a:extLst>
            <a:ext uri="{909E8E84-426E-40dd-AFC4-6F175D3DCCD1}">
              <a14:hiddenFill xmlns:a14="http://schemas.microsoft.com/office/drawing/2010/main">
                <a:solidFill>
                  <a:srgbClr val="FFFFFF">
                    <a:alpha val="45097"/>
                  </a:srgbClr>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a:extLst>
              <a:ext uri="{FF2B5EF4-FFF2-40B4-BE49-F238E27FC236}">
                <a16:creationId xmlns:a16="http://schemas.microsoft.com/office/drawing/2014/main" xmlns="" id="{DFF00733-36D3-F844-A8C2-6D9CC40402DF}"/>
              </a:ext>
            </a:extLst>
          </p:cNvPr>
          <p:cNvSpPr txBox="1">
            <a:spLocks/>
          </p:cNvSpPr>
          <p:nvPr/>
        </p:nvSpPr>
        <p:spPr>
          <a:xfrm>
            <a:off x="4748790" y="2878073"/>
            <a:ext cx="4575156" cy="1529232"/>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dirty="0"/>
              <a:t>WWGS Thematic Online Training Series</a:t>
            </a:r>
          </a:p>
        </p:txBody>
      </p:sp>
    </p:spTree>
    <p:extLst>
      <p:ext uri="{BB962C8B-B14F-4D97-AF65-F5344CB8AC3E}">
        <p14:creationId xmlns:p14="http://schemas.microsoft.com/office/powerpoint/2010/main" val="413451566"/>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2256" y="644567"/>
            <a:ext cx="8644029" cy="5632312"/>
          </a:xfrm>
          <a:prstGeom prst="rect">
            <a:avLst/>
          </a:prstGeom>
          <a:noFill/>
        </p:spPr>
        <p:txBody>
          <a:bodyPr wrap="square" rtlCol="0">
            <a:spAutoFit/>
          </a:bodyPr>
          <a:lstStyle/>
          <a:p>
            <a:r>
              <a:rPr lang="en-US" sz="3600" i="1" dirty="0" smtClean="0"/>
              <a:t>‘We are told that free trade would create an international division of labour and therefore give to each country the production which is in most harmony with its natural advantage. You believe perhaps, gentlemen that the production of coffee and sugar is the natural destiny of the West Indies. Two centuries ago, nature-which does not trouble herself with commerce-had planted neither sugar cane nor coffee trees there’</a:t>
            </a:r>
            <a:endParaRPr lang="en-US" sz="3600" i="1" dirty="0"/>
          </a:p>
        </p:txBody>
      </p:sp>
    </p:spTree>
    <p:extLst>
      <p:ext uri="{BB962C8B-B14F-4D97-AF65-F5344CB8AC3E}">
        <p14:creationId xmlns:p14="http://schemas.microsoft.com/office/powerpoint/2010/main" val="2757682453"/>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252CCD9-AAA0-4B4E-B19A-A612B0284FDD}"/>
              </a:ext>
            </a:extLst>
          </p:cNvPr>
          <p:cNvSpPr>
            <a:spLocks noGrp="1"/>
          </p:cNvSpPr>
          <p:nvPr>
            <p:ph type="title"/>
          </p:nvPr>
        </p:nvSpPr>
        <p:spPr>
          <a:xfrm>
            <a:off x="3724072" y="629268"/>
            <a:ext cx="4939868" cy="1286160"/>
          </a:xfrm>
        </p:spPr>
        <p:txBody>
          <a:bodyPr anchor="b">
            <a:normAutofit/>
          </a:bodyPr>
          <a:lstStyle/>
          <a:p>
            <a:r>
              <a:rPr lang="en-US" dirty="0"/>
              <a:t> </a:t>
            </a:r>
            <a:r>
              <a:rPr lang="en-US" b="1" dirty="0"/>
              <a:t>Hopes &amp; Fears</a:t>
            </a:r>
          </a:p>
        </p:txBody>
      </p:sp>
      <p:sp>
        <p:nvSpPr>
          <p:cNvPr id="3" name="Content Placeholder 2">
            <a:extLst>
              <a:ext uri="{FF2B5EF4-FFF2-40B4-BE49-F238E27FC236}">
                <a16:creationId xmlns:a16="http://schemas.microsoft.com/office/drawing/2014/main" xmlns="" id="{E0422830-7297-6E4C-8968-14B34A9469A4}"/>
              </a:ext>
            </a:extLst>
          </p:cNvPr>
          <p:cNvSpPr>
            <a:spLocks noGrp="1"/>
          </p:cNvSpPr>
          <p:nvPr>
            <p:ph idx="1"/>
          </p:nvPr>
        </p:nvSpPr>
        <p:spPr>
          <a:xfrm>
            <a:off x="3724073" y="2438400"/>
            <a:ext cx="5419927" cy="3785419"/>
          </a:xfrm>
        </p:spPr>
        <p:txBody>
          <a:bodyPr>
            <a:normAutofit/>
          </a:bodyPr>
          <a:lstStyle/>
          <a:p>
            <a:pPr marL="0" indent="0">
              <a:buNone/>
            </a:pPr>
            <a:r>
              <a:rPr lang="en-US" dirty="0"/>
              <a:t>- What do you HOPE to get out of todays session?</a:t>
            </a:r>
          </a:p>
          <a:p>
            <a:pPr marL="0" indent="0">
              <a:buNone/>
            </a:pPr>
            <a:r>
              <a:rPr lang="en-US" dirty="0"/>
              <a:t>- Any FEAR about todays session?</a:t>
            </a:r>
          </a:p>
        </p:txBody>
      </p:sp>
      <p:pic>
        <p:nvPicPr>
          <p:cNvPr id="5" name="Picture 4" descr="Diagram&#10;&#10;Description automatically generated">
            <a:extLst>
              <a:ext uri="{FF2B5EF4-FFF2-40B4-BE49-F238E27FC236}">
                <a16:creationId xmlns:a16="http://schemas.microsoft.com/office/drawing/2014/main" xmlns="" id="{C5BFEF30-1A1A-D048-BA19-477C285A132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0" y="873770"/>
            <a:ext cx="3476673" cy="6857990"/>
          </a:xfrm>
          <a:prstGeom prst="rect">
            <a:avLst/>
          </a:prstGeom>
          <a:effectLst/>
        </p:spPr>
      </p:pic>
      <p:cxnSp>
        <p:nvCxnSpPr>
          <p:cNvPr id="10" name="Straight Connector 9">
            <a:extLst>
              <a:ext uri="{FF2B5EF4-FFF2-40B4-BE49-F238E27FC236}">
                <a16:creationId xmlns:a16="http://schemas.microsoft.com/office/drawing/2014/main" xmlns="" id="{A7F400EE-A8A5-48AF-B4D6-291B52C6F0B0}"/>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3810700" y="2115117"/>
            <a:ext cx="4732020" cy="0"/>
          </a:xfrm>
          <a:prstGeom prst="line">
            <a:avLst/>
          </a:prstGeom>
          <a:ln w="19050">
            <a:solidFill>
              <a:srgbClr val="7CD9B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3544498"/>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E9C50E5-0957-6540-9EA0-528FBBC753E0}"/>
              </a:ext>
            </a:extLst>
          </p:cNvPr>
          <p:cNvSpPr>
            <a:spLocks noGrp="1"/>
          </p:cNvSpPr>
          <p:nvPr>
            <p:ph type="title"/>
          </p:nvPr>
        </p:nvSpPr>
        <p:spPr>
          <a:xfrm>
            <a:off x="232410" y="-151195"/>
            <a:ext cx="7886700" cy="1325563"/>
          </a:xfrm>
        </p:spPr>
        <p:txBody>
          <a:bodyPr/>
          <a:lstStyle/>
          <a:p>
            <a:r>
              <a:rPr lang="en-US" b="1" dirty="0"/>
              <a:t>Housekeeping</a:t>
            </a:r>
          </a:p>
        </p:txBody>
      </p:sp>
      <p:sp>
        <p:nvSpPr>
          <p:cNvPr id="3" name="Content Placeholder 2">
            <a:extLst>
              <a:ext uri="{FF2B5EF4-FFF2-40B4-BE49-F238E27FC236}">
                <a16:creationId xmlns:a16="http://schemas.microsoft.com/office/drawing/2014/main" xmlns="" id="{A2E2A6D6-8C13-E648-8A6F-C2B963902836}"/>
              </a:ext>
            </a:extLst>
          </p:cNvPr>
          <p:cNvSpPr>
            <a:spLocks noGrp="1"/>
          </p:cNvSpPr>
          <p:nvPr>
            <p:ph idx="1"/>
          </p:nvPr>
        </p:nvSpPr>
        <p:spPr>
          <a:xfrm>
            <a:off x="3224164" y="1908239"/>
            <a:ext cx="4340417" cy="725093"/>
          </a:xfrm>
        </p:spPr>
        <p:txBody>
          <a:bodyPr>
            <a:normAutofit/>
          </a:bodyPr>
          <a:lstStyle/>
          <a:p>
            <a:pPr marL="0" indent="0">
              <a:spcBef>
                <a:spcPts val="0"/>
              </a:spcBef>
              <a:buNone/>
            </a:pPr>
            <a:r>
              <a:rPr lang="en-US" sz="3200" dirty="0"/>
              <a:t>Turn your camera on</a:t>
            </a:r>
          </a:p>
          <a:p>
            <a:pPr marL="0" indent="0">
              <a:spcBef>
                <a:spcPts val="0"/>
              </a:spcBef>
              <a:buNone/>
            </a:pPr>
            <a:endParaRPr lang="en-US" sz="3200" dirty="0"/>
          </a:p>
          <a:p>
            <a:pPr marL="0" indent="0">
              <a:spcBef>
                <a:spcPts val="0"/>
              </a:spcBef>
              <a:buNone/>
            </a:pPr>
            <a:endParaRPr lang="en-US" sz="3600" dirty="0"/>
          </a:p>
          <a:p>
            <a:pPr marL="0" indent="0">
              <a:spcBef>
                <a:spcPts val="0"/>
              </a:spcBef>
              <a:buNone/>
            </a:pPr>
            <a:endParaRPr lang="en-US" sz="3200" dirty="0"/>
          </a:p>
          <a:p>
            <a:pPr marL="0" indent="0">
              <a:spcBef>
                <a:spcPts val="0"/>
              </a:spcBef>
              <a:buNone/>
            </a:pPr>
            <a:endParaRPr lang="en-US" sz="3200" dirty="0"/>
          </a:p>
        </p:txBody>
      </p:sp>
      <p:pic>
        <p:nvPicPr>
          <p:cNvPr id="11" name="Picture 10">
            <a:extLst>
              <a:ext uri="{FF2B5EF4-FFF2-40B4-BE49-F238E27FC236}">
                <a16:creationId xmlns:a16="http://schemas.microsoft.com/office/drawing/2014/main" xmlns="" id="{E86E84FC-DDA2-C744-B9CF-7324A4D37033}"/>
              </a:ext>
            </a:extLst>
          </p:cNvPr>
          <p:cNvPicPr>
            <a:picLocks noChangeAspect="1"/>
          </p:cNvPicPr>
          <p:nvPr/>
        </p:nvPicPr>
        <p:blipFill>
          <a:blip r:embed="rId3"/>
          <a:stretch>
            <a:fillRect/>
          </a:stretch>
        </p:blipFill>
        <p:spPr>
          <a:xfrm>
            <a:off x="0" y="5909851"/>
            <a:ext cx="9144000" cy="804095"/>
          </a:xfrm>
          <a:prstGeom prst="rect">
            <a:avLst/>
          </a:prstGeom>
        </p:spPr>
      </p:pic>
      <p:cxnSp>
        <p:nvCxnSpPr>
          <p:cNvPr id="23" name="Straight Arrow Connector 22">
            <a:extLst>
              <a:ext uri="{FF2B5EF4-FFF2-40B4-BE49-F238E27FC236}">
                <a16:creationId xmlns:a16="http://schemas.microsoft.com/office/drawing/2014/main" xmlns="" id="{FEB931A0-BED7-0B49-9C0C-F68622F0F71D}"/>
              </a:ext>
            </a:extLst>
          </p:cNvPr>
          <p:cNvCxnSpPr>
            <a:cxnSpLocks/>
          </p:cNvCxnSpPr>
          <p:nvPr/>
        </p:nvCxnSpPr>
        <p:spPr>
          <a:xfrm flipH="1">
            <a:off x="382386" y="1409452"/>
            <a:ext cx="565265" cy="4739123"/>
          </a:xfrm>
          <a:prstGeom prst="straightConnector1">
            <a:avLst/>
          </a:prstGeom>
          <a:ln w="508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xmlns="" id="{02ED8DAD-8E60-3A4B-BF5B-80873E0A7A38}"/>
              </a:ext>
            </a:extLst>
          </p:cNvPr>
          <p:cNvCxnSpPr>
            <a:cxnSpLocks/>
            <a:stCxn id="3" idx="1"/>
          </p:cNvCxnSpPr>
          <p:nvPr/>
        </p:nvCxnSpPr>
        <p:spPr>
          <a:xfrm flipH="1">
            <a:off x="1280160" y="2270786"/>
            <a:ext cx="1944004" cy="3780879"/>
          </a:xfrm>
          <a:prstGeom prst="straightConnector1">
            <a:avLst/>
          </a:prstGeom>
          <a:ln w="508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xmlns="" id="{82DAD3C4-502F-3348-B5A6-F0B0F5EA0182}"/>
              </a:ext>
            </a:extLst>
          </p:cNvPr>
          <p:cNvSpPr/>
          <p:nvPr/>
        </p:nvSpPr>
        <p:spPr>
          <a:xfrm>
            <a:off x="4039718" y="3290320"/>
            <a:ext cx="4882490" cy="584775"/>
          </a:xfrm>
          <a:prstGeom prst="rect">
            <a:avLst/>
          </a:prstGeom>
        </p:spPr>
        <p:txBody>
          <a:bodyPr wrap="none">
            <a:spAutoFit/>
          </a:bodyPr>
          <a:lstStyle/>
          <a:p>
            <a:pPr>
              <a:spcBef>
                <a:spcPts val="0"/>
              </a:spcBef>
            </a:pPr>
            <a:r>
              <a:rPr lang="en-US" sz="3200" dirty="0"/>
              <a:t>Please use the chat function</a:t>
            </a:r>
          </a:p>
        </p:txBody>
      </p:sp>
      <p:sp>
        <p:nvSpPr>
          <p:cNvPr id="18" name="Content Placeholder 2">
            <a:extLst>
              <a:ext uri="{FF2B5EF4-FFF2-40B4-BE49-F238E27FC236}">
                <a16:creationId xmlns:a16="http://schemas.microsoft.com/office/drawing/2014/main" xmlns="" id="{A4E0A12D-9984-6342-8573-6711D31876DD}"/>
              </a:ext>
            </a:extLst>
          </p:cNvPr>
          <p:cNvSpPr txBox="1">
            <a:spLocks/>
          </p:cNvSpPr>
          <p:nvPr/>
        </p:nvSpPr>
        <p:spPr>
          <a:xfrm>
            <a:off x="49876" y="1020330"/>
            <a:ext cx="3989841" cy="8040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r>
              <a:rPr lang="en-US" sz="3200" dirty="0"/>
              <a:t>To mute and un-mute</a:t>
            </a:r>
          </a:p>
        </p:txBody>
      </p:sp>
      <p:cxnSp>
        <p:nvCxnSpPr>
          <p:cNvPr id="19" name="Straight Arrow Connector 18">
            <a:extLst>
              <a:ext uri="{FF2B5EF4-FFF2-40B4-BE49-F238E27FC236}">
                <a16:creationId xmlns:a16="http://schemas.microsoft.com/office/drawing/2014/main" xmlns="" id="{BF43E854-D063-C44A-A022-27C27F39BDB9}"/>
              </a:ext>
            </a:extLst>
          </p:cNvPr>
          <p:cNvCxnSpPr>
            <a:cxnSpLocks/>
          </p:cNvCxnSpPr>
          <p:nvPr/>
        </p:nvCxnSpPr>
        <p:spPr>
          <a:xfrm flipH="1">
            <a:off x="4374468" y="3906982"/>
            <a:ext cx="197532" cy="2149977"/>
          </a:xfrm>
          <a:prstGeom prst="straightConnector1">
            <a:avLst/>
          </a:prstGeom>
          <a:ln w="508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86095595"/>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6EDEB48-EC7F-B64A-9FEA-6C0D492976BA}"/>
              </a:ext>
            </a:extLst>
          </p:cNvPr>
          <p:cNvSpPr>
            <a:spLocks noGrp="1"/>
          </p:cNvSpPr>
          <p:nvPr>
            <p:ph type="title"/>
          </p:nvPr>
        </p:nvSpPr>
        <p:spPr>
          <a:xfrm>
            <a:off x="231175" y="-166731"/>
            <a:ext cx="8602582" cy="1454051"/>
          </a:xfrm>
        </p:spPr>
        <p:txBody>
          <a:bodyPr>
            <a:normAutofit/>
          </a:bodyPr>
          <a:lstStyle/>
          <a:p>
            <a:r>
              <a:rPr lang="en-US" b="1" dirty="0">
                <a:solidFill>
                  <a:srgbClr val="000000"/>
                </a:solidFill>
              </a:rPr>
              <a:t>Session Plan</a:t>
            </a:r>
          </a:p>
        </p:txBody>
      </p:sp>
      <p:pic>
        <p:nvPicPr>
          <p:cNvPr id="4" name="Picture 6" descr="Screen Shot 2014-02-17 at 11.02.10.png">
            <a:extLst>
              <a:ext uri="{FF2B5EF4-FFF2-40B4-BE49-F238E27FC236}">
                <a16:creationId xmlns:a16="http://schemas.microsoft.com/office/drawing/2014/main" xmlns="" id="{1D99D34E-D2F1-E749-AFD6-39600804640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b="-1"/>
          <a:stretch/>
        </p:blipFill>
        <p:spPr bwMode="auto">
          <a:xfrm>
            <a:off x="8171543" y="62502"/>
            <a:ext cx="972456" cy="1492065"/>
          </a:xfrm>
          <a:prstGeom prst="rect">
            <a:avLst/>
          </a:prstGeom>
          <a:noFill/>
          <a:extLst>
            <a:ext uri="{909E8E84-426E-40dd-AFC4-6F175D3DCCD1}">
              <a14:hiddenFill xmlns:a14="http://schemas.microsoft.com/office/drawing/2010/main">
                <a:solidFill>
                  <a:srgbClr val="FFFFFF">
                    <a:alpha val="45097"/>
                  </a:srgbClr>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xmlns="" id="{C24B429C-E17A-E544-AD38-6B94A5C4848B}"/>
              </a:ext>
            </a:extLst>
          </p:cNvPr>
          <p:cNvSpPr/>
          <p:nvPr/>
        </p:nvSpPr>
        <p:spPr>
          <a:xfrm>
            <a:off x="231175" y="1287320"/>
            <a:ext cx="8765867" cy="6740306"/>
          </a:xfrm>
          <a:prstGeom prst="rect">
            <a:avLst/>
          </a:prstGeom>
        </p:spPr>
        <p:txBody>
          <a:bodyPr wrap="square" lIns="91440" tIns="45720" rIns="91440" bIns="45720" anchor="t">
            <a:spAutoFit/>
          </a:bodyPr>
          <a:lstStyle/>
          <a:p>
            <a:r>
              <a:rPr lang="en-US" sz="2400" b="1" dirty="0">
                <a:solidFill>
                  <a:srgbClr val="000000"/>
                </a:solidFill>
              </a:rPr>
              <a:t>Welcome</a:t>
            </a:r>
          </a:p>
          <a:p>
            <a:endParaRPr lang="en-US" sz="2400" b="1" dirty="0">
              <a:solidFill>
                <a:srgbClr val="000000"/>
              </a:solidFill>
            </a:endParaRPr>
          </a:p>
          <a:p>
            <a:r>
              <a:rPr lang="en-US" sz="2400" b="1" dirty="0">
                <a:solidFill>
                  <a:srgbClr val="000000"/>
                </a:solidFill>
              </a:rPr>
              <a:t>An Introduction to </a:t>
            </a:r>
            <a:r>
              <a:rPr lang="ga-IE" sz="2400" b="1" dirty="0">
                <a:solidFill>
                  <a:srgbClr val="000000"/>
                </a:solidFill>
              </a:rPr>
              <a:t>Tax and Trade-Eílís Ryan</a:t>
            </a:r>
          </a:p>
          <a:p>
            <a:endParaRPr lang="ga-IE" sz="2400" b="1" dirty="0">
              <a:solidFill>
                <a:srgbClr val="000000"/>
              </a:solidFill>
              <a:cs typeface="Calibri"/>
            </a:endParaRPr>
          </a:p>
          <a:p>
            <a:r>
              <a:rPr lang="ga-IE" sz="2400" b="1" dirty="0">
                <a:solidFill>
                  <a:srgbClr val="000000"/>
                </a:solidFill>
                <a:cs typeface="Calibri"/>
              </a:rPr>
              <a:t>Q and A</a:t>
            </a:r>
            <a:endParaRPr lang="en-US" sz="2400" b="1" dirty="0">
              <a:cs typeface="Calibri"/>
            </a:endParaRPr>
          </a:p>
          <a:p>
            <a:endParaRPr lang="en-IE" sz="2400" b="1" i="1" dirty="0">
              <a:solidFill>
                <a:srgbClr val="000000"/>
              </a:solidFill>
              <a:cs typeface="Calibri"/>
            </a:endParaRPr>
          </a:p>
          <a:p>
            <a:r>
              <a:rPr lang="en-US" sz="2400" b="1" i="1" dirty="0">
                <a:solidFill>
                  <a:srgbClr val="000000"/>
                </a:solidFill>
                <a:ea typeface="+mn-lt"/>
                <a:cs typeface="+mn-lt"/>
              </a:rPr>
              <a:t>Break &amp; Reflection</a:t>
            </a:r>
            <a:endParaRPr lang="en-US" dirty="0"/>
          </a:p>
          <a:p>
            <a:endParaRPr lang="en-US" sz="2400" b="1" i="1" dirty="0">
              <a:solidFill>
                <a:srgbClr val="000000"/>
              </a:solidFill>
            </a:endParaRPr>
          </a:p>
          <a:p>
            <a:r>
              <a:rPr lang="en-US" sz="2400" b="1" dirty="0">
                <a:solidFill>
                  <a:srgbClr val="000000"/>
                </a:solidFill>
              </a:rPr>
              <a:t>Tax and Trade: from Knowledge to Action </a:t>
            </a:r>
            <a:endParaRPr lang="en-US" sz="2400" dirty="0">
              <a:solidFill>
                <a:srgbClr val="000000"/>
              </a:solidFill>
            </a:endParaRPr>
          </a:p>
          <a:p>
            <a:r>
              <a:rPr lang="en-US" sz="2400" i="1" dirty="0">
                <a:solidFill>
                  <a:srgbClr val="000000"/>
                </a:solidFill>
              </a:rPr>
              <a:t>WWGS 6 Step Programme</a:t>
            </a:r>
          </a:p>
          <a:p>
            <a:endParaRPr lang="en-US" sz="2400" i="1" dirty="0">
              <a:solidFill>
                <a:srgbClr val="000000"/>
              </a:solidFill>
              <a:cs typeface="Calibri"/>
            </a:endParaRPr>
          </a:p>
          <a:p>
            <a:r>
              <a:rPr lang="en-US" sz="2400" b="1" dirty="0">
                <a:solidFill>
                  <a:srgbClr val="000000"/>
                </a:solidFill>
                <a:cs typeface="Calibri"/>
              </a:rPr>
              <a:t>Live Case Study </a:t>
            </a:r>
            <a:r>
              <a:rPr lang="en-US" sz="2400" i="1" dirty="0">
                <a:solidFill>
                  <a:srgbClr val="000000"/>
                </a:solidFill>
                <a:cs typeface="Calibri"/>
              </a:rPr>
              <a:t>Rachel </a:t>
            </a:r>
            <a:r>
              <a:rPr lang="en-US" sz="2400" i="1" dirty="0" err="1">
                <a:solidFill>
                  <a:srgbClr val="000000"/>
                </a:solidFill>
                <a:cs typeface="Calibri"/>
              </a:rPr>
              <a:t>McEntee</a:t>
            </a:r>
            <a:r>
              <a:rPr lang="en-US" sz="2400" i="1" dirty="0">
                <a:solidFill>
                  <a:srgbClr val="000000"/>
                </a:solidFill>
                <a:cs typeface="Calibri"/>
              </a:rPr>
              <a:t>-St Oliver’s Community School, Drogheda</a:t>
            </a:r>
            <a:endParaRPr lang="en-US" sz="2400" dirty="0">
              <a:solidFill>
                <a:srgbClr val="000000"/>
              </a:solidFill>
              <a:cs typeface="Calibri"/>
            </a:endParaRPr>
          </a:p>
          <a:p>
            <a:endParaRPr lang="en-US" sz="2400" dirty="0">
              <a:solidFill>
                <a:srgbClr val="000000"/>
              </a:solidFill>
            </a:endParaRPr>
          </a:p>
          <a:p>
            <a:r>
              <a:rPr lang="en-US" sz="2400" b="1" dirty="0">
                <a:solidFill>
                  <a:srgbClr val="000000"/>
                </a:solidFill>
              </a:rPr>
              <a:t>Reflection and Next Steps</a:t>
            </a:r>
          </a:p>
          <a:p>
            <a:endParaRPr lang="en-US" sz="2400" dirty="0">
              <a:solidFill>
                <a:srgbClr val="000000"/>
              </a:solidFill>
            </a:endParaRPr>
          </a:p>
          <a:p>
            <a:endParaRPr lang="en-US" sz="2400" dirty="0">
              <a:solidFill>
                <a:srgbClr val="000000"/>
              </a:solidFill>
            </a:endParaRPr>
          </a:p>
          <a:p>
            <a:endParaRPr lang="en-US" sz="2400" dirty="0">
              <a:solidFill>
                <a:srgbClr val="000000"/>
              </a:solidFill>
            </a:endParaRPr>
          </a:p>
        </p:txBody>
      </p:sp>
    </p:spTree>
    <p:extLst>
      <p:ext uri="{BB962C8B-B14F-4D97-AF65-F5344CB8AC3E}">
        <p14:creationId xmlns:p14="http://schemas.microsoft.com/office/powerpoint/2010/main" val="901751004"/>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xmlns="" id="{74426AB7-D619-4515-962A-BC83909EC01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4000" cy="6858000"/>
          </a:xfrm>
          <a:prstGeom prst="rect">
            <a:avLst/>
          </a:prstGeom>
          <a:solidFill>
            <a:srgbClr val="393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xmlns="" id="{DE47DF98-723F-4AAC-ABCF-CACBC438F78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82880" y="256540"/>
            <a:ext cx="8778240" cy="6365239"/>
          </a:xfrm>
          <a:prstGeom prst="rect">
            <a:avLst/>
          </a:pr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sp>
      <p:cxnSp>
        <p:nvCxnSpPr>
          <p:cNvPr id="26" name="Straight Connector 25">
            <a:extLst>
              <a:ext uri="{FF2B5EF4-FFF2-40B4-BE49-F238E27FC236}">
                <a16:creationId xmlns:a16="http://schemas.microsoft.com/office/drawing/2014/main" xmlns="" id="{EA29FC7C-9308-4FDE-8DCA-405668055B0F}"/>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2171700" y="5768204"/>
            <a:ext cx="4800600" cy="0"/>
          </a:xfrm>
          <a:prstGeom prst="line">
            <a:avLst/>
          </a:prstGeom>
          <a:ln>
            <a:solidFill>
              <a:srgbClr val="393D79"/>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xmlns="" id="{399E4091-6642-BB4A-9358-EE6ACEC63981}"/>
              </a:ext>
            </a:extLst>
          </p:cNvPr>
          <p:cNvSpPr>
            <a:spLocks noGrp="1"/>
          </p:cNvSpPr>
          <p:nvPr>
            <p:ph type="title"/>
          </p:nvPr>
        </p:nvSpPr>
        <p:spPr>
          <a:xfrm>
            <a:off x="832485" y="4277356"/>
            <a:ext cx="7475220" cy="1560320"/>
          </a:xfrm>
        </p:spPr>
        <p:txBody>
          <a:bodyPr vert="horz" lIns="91440" tIns="45720" rIns="91440" bIns="45720" rtlCol="0" anchor="b">
            <a:normAutofit/>
          </a:bodyPr>
          <a:lstStyle/>
          <a:p>
            <a:pPr algn="ctr"/>
            <a:r>
              <a:rPr lang="en-US" sz="2000" b="1" dirty="0">
                <a:solidFill>
                  <a:srgbClr val="393D79"/>
                </a:solidFill>
              </a:rPr>
              <a:t>An Introduction to Financial Justice-Tax and Trade</a:t>
            </a:r>
            <a:br>
              <a:rPr lang="en-US" sz="2000" b="1" dirty="0">
                <a:solidFill>
                  <a:srgbClr val="393D79"/>
                </a:solidFill>
              </a:rPr>
            </a:br>
            <a:r>
              <a:rPr lang="en-US" sz="2000" b="1" dirty="0">
                <a:solidFill>
                  <a:srgbClr val="393D79"/>
                </a:solidFill>
              </a:rPr>
              <a:t/>
            </a:r>
            <a:br>
              <a:rPr lang="en-US" sz="2000" b="1" dirty="0">
                <a:solidFill>
                  <a:srgbClr val="393D79"/>
                </a:solidFill>
              </a:rPr>
            </a:br>
            <a:r>
              <a:rPr lang="en-US" sz="2000" b="1" dirty="0" err="1">
                <a:solidFill>
                  <a:srgbClr val="393D79"/>
                </a:solidFill>
              </a:rPr>
              <a:t>Eílís</a:t>
            </a:r>
            <a:r>
              <a:rPr lang="en-US" sz="2000" b="1" dirty="0">
                <a:solidFill>
                  <a:srgbClr val="393D79"/>
                </a:solidFill>
              </a:rPr>
              <a:t> Ryan</a:t>
            </a:r>
            <a:r>
              <a:rPr lang="en-US" sz="2000" b="1" i="1" dirty="0">
                <a:solidFill>
                  <a:srgbClr val="393D79"/>
                </a:solidFill>
              </a:rPr>
              <a:t/>
            </a:r>
            <a:br>
              <a:rPr lang="en-US" sz="2000" b="1" i="1" dirty="0">
                <a:solidFill>
                  <a:srgbClr val="393D79"/>
                </a:solidFill>
              </a:rPr>
            </a:br>
            <a:endParaRPr lang="en-US" sz="2000" dirty="0">
              <a:solidFill>
                <a:srgbClr val="393D79"/>
              </a:solidFill>
            </a:endParaRPr>
          </a:p>
        </p:txBody>
      </p:sp>
      <p:pic>
        <p:nvPicPr>
          <p:cNvPr id="4" name="Picture 3" descr="Unknown-1.jpe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08050" y="1585383"/>
            <a:ext cx="2857500" cy="2857500"/>
          </a:xfrm>
          <a:prstGeom prst="rect">
            <a:avLst/>
          </a:prstGeom>
        </p:spPr>
      </p:pic>
      <p:pic>
        <p:nvPicPr>
          <p:cNvPr id="5" name="Picture 4" descr="201510271632361_md.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65599" y="1585383"/>
            <a:ext cx="4436533" cy="2954731"/>
          </a:xfrm>
          <a:prstGeom prst="rect">
            <a:avLst/>
          </a:prstGeom>
        </p:spPr>
      </p:pic>
    </p:spTree>
    <p:extLst>
      <p:ext uri="{BB962C8B-B14F-4D97-AF65-F5344CB8AC3E}">
        <p14:creationId xmlns:p14="http://schemas.microsoft.com/office/powerpoint/2010/main" val="2979354814"/>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9352A0-079A-F541-A78F-D8B65BFA3B22}"/>
              </a:ext>
            </a:extLst>
          </p:cNvPr>
          <p:cNvSpPr>
            <a:spLocks noGrp="1"/>
          </p:cNvSpPr>
          <p:nvPr>
            <p:ph type="title"/>
          </p:nvPr>
        </p:nvSpPr>
        <p:spPr>
          <a:xfrm>
            <a:off x="267293" y="2616516"/>
            <a:ext cx="8876707" cy="2429371"/>
          </a:xfrm>
        </p:spPr>
        <p:txBody>
          <a:bodyPr>
            <a:normAutofit fontScale="90000"/>
          </a:bodyPr>
          <a:lstStyle/>
          <a:p>
            <a:r>
              <a:rPr lang="en-IE" sz="8000" b="1" dirty="0"/>
              <a:t>Reflection</a:t>
            </a:r>
            <a:r>
              <a:rPr lang="en-IE" b="1" dirty="0"/>
              <a:t/>
            </a:r>
            <a:br>
              <a:rPr lang="en-IE" b="1" dirty="0"/>
            </a:br>
            <a:r>
              <a:rPr lang="en-IE" b="1" dirty="0"/>
              <a:t/>
            </a:r>
            <a:br>
              <a:rPr lang="en-IE" b="1" dirty="0"/>
            </a:br>
            <a:r>
              <a:rPr lang="en-IE" sz="4000" i="1" dirty="0"/>
              <a:t>Reflect on what you’ve </a:t>
            </a:r>
            <a:br>
              <a:rPr lang="en-IE" sz="4000" i="1" dirty="0"/>
            </a:br>
            <a:r>
              <a:rPr lang="en-IE" sz="4000" i="1" dirty="0"/>
              <a:t>heard this morning..</a:t>
            </a:r>
            <a:r>
              <a:rPr lang="en-IE" sz="4000" b="1" dirty="0"/>
              <a:t/>
            </a:r>
            <a:br>
              <a:rPr lang="en-IE" sz="4000" b="1" dirty="0"/>
            </a:br>
            <a:r>
              <a:rPr lang="en-IE" sz="3600" i="1" dirty="0"/>
              <a:t/>
            </a:r>
            <a:br>
              <a:rPr lang="en-IE" sz="3600" i="1" dirty="0"/>
            </a:br>
            <a:r>
              <a:rPr lang="en-IE" sz="3600" i="1" dirty="0"/>
              <a:t>Consider:</a:t>
            </a:r>
            <a:br>
              <a:rPr lang="en-IE" sz="3600" i="1" dirty="0"/>
            </a:br>
            <a:r>
              <a:rPr lang="en-IE" sz="3600" i="1" dirty="0"/>
              <a:t>	- What are your initial thoughts/ feelings</a:t>
            </a:r>
            <a:br>
              <a:rPr lang="en-IE" sz="3600" i="1" dirty="0"/>
            </a:br>
            <a:r>
              <a:rPr lang="en-IE" sz="3600" i="1" dirty="0"/>
              <a:t>	- Your approach to exploring tax and trade with 	students</a:t>
            </a:r>
            <a:br>
              <a:rPr lang="en-IE" sz="3600" i="1" dirty="0"/>
            </a:br>
            <a:r>
              <a:rPr lang="en-IE" i="1" dirty="0"/>
              <a:t/>
            </a:r>
            <a:br>
              <a:rPr lang="en-IE" i="1" dirty="0"/>
            </a:br>
            <a:r>
              <a:rPr lang="en-IE" i="1" dirty="0"/>
              <a:t/>
            </a:r>
            <a:br>
              <a:rPr lang="en-IE" i="1" dirty="0"/>
            </a:br>
            <a:endParaRPr lang="en-US" i="1" dirty="0"/>
          </a:p>
        </p:txBody>
      </p:sp>
      <p:pic>
        <p:nvPicPr>
          <p:cNvPr id="9" name="Content Placeholder 8" descr="A picture containing food&#10;&#10;Description automatically generated">
            <a:extLst>
              <a:ext uri="{FF2B5EF4-FFF2-40B4-BE49-F238E27FC236}">
                <a16:creationId xmlns:a16="http://schemas.microsoft.com/office/drawing/2014/main" xmlns="" id="{D2E28BD4-29E2-C94A-9A0E-2F50C8C9182E}"/>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5372100" y="167439"/>
            <a:ext cx="3788287" cy="2859360"/>
          </a:xfrm>
        </p:spPr>
      </p:pic>
    </p:spTree>
    <p:extLst>
      <p:ext uri="{BB962C8B-B14F-4D97-AF65-F5344CB8AC3E}">
        <p14:creationId xmlns:p14="http://schemas.microsoft.com/office/powerpoint/2010/main" val="950877119"/>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xmlns="" id="{1FE21981-771D-4A29-8D3A-D068BE54BFE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914400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close up of a flower garden&#10;&#10;Description automatically generated">
            <a:extLst>
              <a:ext uri="{FF2B5EF4-FFF2-40B4-BE49-F238E27FC236}">
                <a16:creationId xmlns:a16="http://schemas.microsoft.com/office/drawing/2014/main" xmlns="" id="{B177DDF2-0C64-E242-BEB3-D82E0102AA2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2"/>
          <a:stretch/>
        </p:blipFill>
        <p:spPr>
          <a:xfrm>
            <a:off x="20" y="-1"/>
            <a:ext cx="9006958" cy="6858000"/>
          </a:xfrm>
          <a:custGeom>
            <a:avLst/>
            <a:gdLst/>
            <a:ahLst/>
            <a:cxnLst/>
            <a:rect l="l" t="t" r="r" b="b"/>
            <a:pathLst>
              <a:path w="12009304" h="6858000">
                <a:moveTo>
                  <a:pt x="8239723" y="5083103"/>
                </a:moveTo>
                <a:cubicBezTo>
                  <a:pt x="8239723" y="5083103"/>
                  <a:pt x="8239723" y="5083103"/>
                  <a:pt x="9505105" y="5083103"/>
                </a:cubicBezTo>
                <a:cubicBezTo>
                  <a:pt x="9525601" y="5083103"/>
                  <a:pt x="9545588" y="5085825"/>
                  <a:pt x="9564676" y="5091016"/>
                </a:cubicBezTo>
                <a:lnTo>
                  <a:pt x="9605648" y="5108194"/>
                </a:lnTo>
                <a:lnTo>
                  <a:pt x="9580608" y="5151499"/>
                </a:lnTo>
                <a:cubicBezTo>
                  <a:pt x="9354208" y="5543062"/>
                  <a:pt x="9064418" y="6044264"/>
                  <a:pt x="8693486" y="6685800"/>
                </a:cubicBezTo>
                <a:cubicBezTo>
                  <a:pt x="8665958" y="6733339"/>
                  <a:pt x="8632925" y="6776306"/>
                  <a:pt x="8595419" y="6814017"/>
                </a:cubicBezTo>
                <a:lnTo>
                  <a:pt x="8545620" y="6858000"/>
                </a:lnTo>
                <a:lnTo>
                  <a:pt x="7612173" y="6858000"/>
                </a:lnTo>
                <a:lnTo>
                  <a:pt x="7591825" y="6822959"/>
                </a:lnTo>
                <a:cubicBezTo>
                  <a:pt x="7538315" y="6730809"/>
                  <a:pt x="7478495" y="6627794"/>
                  <a:pt x="7411622" y="6512633"/>
                </a:cubicBezTo>
                <a:cubicBezTo>
                  <a:pt x="7370628" y="6444560"/>
                  <a:pt x="7370628" y="6357427"/>
                  <a:pt x="7411622" y="6289354"/>
                </a:cubicBezTo>
                <a:cubicBezTo>
                  <a:pt x="7411622" y="6289354"/>
                  <a:pt x="7411622" y="6289354"/>
                  <a:pt x="8045680" y="5197465"/>
                </a:cubicBezTo>
                <a:cubicBezTo>
                  <a:pt x="8083943" y="5126669"/>
                  <a:pt x="8160465" y="5083103"/>
                  <a:pt x="8239723" y="5083103"/>
                </a:cubicBezTo>
                <a:close/>
                <a:moveTo>
                  <a:pt x="10622296" y="1326563"/>
                </a:moveTo>
                <a:cubicBezTo>
                  <a:pt x="10622296" y="1326563"/>
                  <a:pt x="10622296" y="1326563"/>
                  <a:pt x="11448522" y="1326563"/>
                </a:cubicBezTo>
                <a:cubicBezTo>
                  <a:pt x="11502058" y="1326563"/>
                  <a:pt x="11550238" y="1355009"/>
                  <a:pt x="11577006" y="1401233"/>
                </a:cubicBezTo>
                <a:cubicBezTo>
                  <a:pt x="11577006" y="1401233"/>
                  <a:pt x="11577006" y="1401233"/>
                  <a:pt x="11989228" y="2114179"/>
                </a:cubicBezTo>
                <a:cubicBezTo>
                  <a:pt x="12015996" y="2158629"/>
                  <a:pt x="12015996" y="2215522"/>
                  <a:pt x="11989228" y="2259969"/>
                </a:cubicBezTo>
                <a:cubicBezTo>
                  <a:pt x="11989228" y="2259969"/>
                  <a:pt x="11989228" y="2259969"/>
                  <a:pt x="11577006" y="2972914"/>
                </a:cubicBezTo>
                <a:cubicBezTo>
                  <a:pt x="11550238" y="3019141"/>
                  <a:pt x="11502058" y="3047587"/>
                  <a:pt x="11448522" y="3047587"/>
                </a:cubicBezTo>
                <a:cubicBezTo>
                  <a:pt x="11448522" y="3047587"/>
                  <a:pt x="11448522" y="3047587"/>
                  <a:pt x="10622296" y="3047587"/>
                </a:cubicBezTo>
                <a:cubicBezTo>
                  <a:pt x="10570544" y="3047587"/>
                  <a:pt x="10520578" y="3019141"/>
                  <a:pt x="10495594" y="2972914"/>
                </a:cubicBezTo>
                <a:cubicBezTo>
                  <a:pt x="10495594" y="2972914"/>
                  <a:pt x="10495594" y="2972914"/>
                  <a:pt x="10081589" y="2259969"/>
                </a:cubicBezTo>
                <a:cubicBezTo>
                  <a:pt x="10054821" y="2215522"/>
                  <a:pt x="10054821" y="2158629"/>
                  <a:pt x="10081589" y="2114179"/>
                </a:cubicBezTo>
                <a:cubicBezTo>
                  <a:pt x="10081589" y="2114179"/>
                  <a:pt x="10081589" y="2114179"/>
                  <a:pt x="10495594" y="1401233"/>
                </a:cubicBezTo>
                <a:cubicBezTo>
                  <a:pt x="10520578" y="1355009"/>
                  <a:pt x="10570544" y="1326563"/>
                  <a:pt x="10622296" y="1326563"/>
                </a:cubicBezTo>
                <a:close/>
                <a:moveTo>
                  <a:pt x="0" y="0"/>
                </a:moveTo>
                <a:lnTo>
                  <a:pt x="4457990" y="0"/>
                </a:lnTo>
                <a:lnTo>
                  <a:pt x="5902610" y="0"/>
                </a:lnTo>
                <a:lnTo>
                  <a:pt x="8476869" y="0"/>
                </a:lnTo>
                <a:lnTo>
                  <a:pt x="8535933" y="39849"/>
                </a:lnTo>
                <a:cubicBezTo>
                  <a:pt x="8598516" y="88273"/>
                  <a:pt x="8652195" y="149296"/>
                  <a:pt x="8693486" y="220603"/>
                </a:cubicBezTo>
                <a:cubicBezTo>
                  <a:pt x="8693486" y="220603"/>
                  <a:pt x="8693486" y="220603"/>
                  <a:pt x="10389180" y="3153347"/>
                </a:cubicBezTo>
                <a:cubicBezTo>
                  <a:pt x="10499291" y="3336185"/>
                  <a:pt x="10499291" y="3570221"/>
                  <a:pt x="10389180" y="3753061"/>
                </a:cubicBezTo>
                <a:cubicBezTo>
                  <a:pt x="10389180" y="3753061"/>
                  <a:pt x="10389180" y="3753061"/>
                  <a:pt x="9759557" y="4842009"/>
                </a:cubicBezTo>
                <a:lnTo>
                  <a:pt x="9706493" y="4933778"/>
                </a:lnTo>
                <a:lnTo>
                  <a:pt x="9708360" y="4934561"/>
                </a:lnTo>
                <a:cubicBezTo>
                  <a:pt x="9746510" y="4956830"/>
                  <a:pt x="9778880" y="4989078"/>
                  <a:pt x="9802002" y="5029008"/>
                </a:cubicBezTo>
                <a:cubicBezTo>
                  <a:pt x="9802002" y="5029008"/>
                  <a:pt x="9802002" y="5029008"/>
                  <a:pt x="10514131" y="6260653"/>
                </a:cubicBezTo>
                <a:cubicBezTo>
                  <a:pt x="10560376" y="6337439"/>
                  <a:pt x="10560376" y="6435725"/>
                  <a:pt x="10514131" y="6512512"/>
                </a:cubicBezTo>
                <a:cubicBezTo>
                  <a:pt x="10514131" y="6512512"/>
                  <a:pt x="10514131" y="6512512"/>
                  <a:pt x="10340271" y="6813206"/>
                </a:cubicBezTo>
                <a:lnTo>
                  <a:pt x="10314372" y="6858000"/>
                </a:lnTo>
                <a:lnTo>
                  <a:pt x="10119136" y="6858000"/>
                </a:lnTo>
                <a:lnTo>
                  <a:pt x="10122008" y="6853033"/>
                </a:lnTo>
                <a:cubicBezTo>
                  <a:pt x="10327158" y="6498223"/>
                  <a:pt x="10327158" y="6498223"/>
                  <a:pt x="10327158" y="6498223"/>
                </a:cubicBezTo>
                <a:cubicBezTo>
                  <a:pt x="10368154" y="6430148"/>
                  <a:pt x="10368154" y="6343015"/>
                  <a:pt x="10327158" y="6274942"/>
                </a:cubicBezTo>
                <a:cubicBezTo>
                  <a:pt x="9695832" y="5183053"/>
                  <a:pt x="9695832" y="5183053"/>
                  <a:pt x="9695832" y="5183053"/>
                </a:cubicBezTo>
                <a:cubicBezTo>
                  <a:pt x="9675334" y="5147654"/>
                  <a:pt x="9646640" y="5119063"/>
                  <a:pt x="9612819" y="5099323"/>
                </a:cubicBezTo>
                <a:lnTo>
                  <a:pt x="9603213" y="5095298"/>
                </a:lnTo>
                <a:lnTo>
                  <a:pt x="9654707" y="5006238"/>
                </a:lnTo>
                <a:lnTo>
                  <a:pt x="9693004" y="4940002"/>
                </a:lnTo>
                <a:lnTo>
                  <a:pt x="9653283" y="4923348"/>
                </a:lnTo>
                <a:cubicBezTo>
                  <a:pt x="9631750" y="4917491"/>
                  <a:pt x="9609208" y="4914420"/>
                  <a:pt x="9586087" y="4914420"/>
                </a:cubicBezTo>
                <a:cubicBezTo>
                  <a:pt x="8158743" y="4914420"/>
                  <a:pt x="8158743" y="4914420"/>
                  <a:pt x="8158743" y="4914420"/>
                </a:cubicBezTo>
                <a:cubicBezTo>
                  <a:pt x="8069341" y="4914420"/>
                  <a:pt x="7983024" y="4963563"/>
                  <a:pt x="7939863" y="5043420"/>
                </a:cubicBezTo>
                <a:cubicBezTo>
                  <a:pt x="7224650" y="6275065"/>
                  <a:pt x="7224650" y="6275065"/>
                  <a:pt x="7224650" y="6275065"/>
                </a:cubicBezTo>
                <a:cubicBezTo>
                  <a:pt x="7178407" y="6351849"/>
                  <a:pt x="7178407" y="6450135"/>
                  <a:pt x="7224650" y="6526922"/>
                </a:cubicBezTo>
                <a:cubicBezTo>
                  <a:pt x="7269350" y="6603900"/>
                  <a:pt x="7311257" y="6676067"/>
                  <a:pt x="7350544" y="6743723"/>
                </a:cubicBezTo>
                <a:lnTo>
                  <a:pt x="7416905" y="6858000"/>
                </a:lnTo>
                <a:lnTo>
                  <a:pt x="5902610" y="6858000"/>
                </a:lnTo>
                <a:lnTo>
                  <a:pt x="4389358" y="6858000"/>
                </a:lnTo>
                <a:lnTo>
                  <a:pt x="0" y="6858000"/>
                </a:lnTo>
                <a:close/>
              </a:path>
            </a:pathLst>
          </a:custGeom>
        </p:spPr>
      </p:pic>
      <p:pic>
        <p:nvPicPr>
          <p:cNvPr id="11" name="Picture 10" descr="A picture containing shape&#10;&#10;Description automatically generated">
            <a:extLst>
              <a:ext uri="{FF2B5EF4-FFF2-40B4-BE49-F238E27FC236}">
                <a16:creationId xmlns:a16="http://schemas.microsoft.com/office/drawing/2014/main" xmlns="" id="{26E7F50F-6F5A-A24D-B589-11BEE1B3A1A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10510" r="4604" b="-4"/>
          <a:stretch/>
        </p:blipFill>
        <p:spPr>
          <a:xfrm>
            <a:off x="3360378" y="1106909"/>
            <a:ext cx="3125045" cy="3681631"/>
          </a:xfrm>
          <a:custGeom>
            <a:avLst/>
            <a:gdLst/>
            <a:ahLst/>
            <a:cxnLst/>
            <a:rect l="l" t="t" r="r" b="b"/>
            <a:pathLst>
              <a:path w="4166726" h="3681631">
                <a:moveTo>
                  <a:pt x="1199629" y="0"/>
                </a:moveTo>
                <a:cubicBezTo>
                  <a:pt x="1199629" y="0"/>
                  <a:pt x="1199629" y="0"/>
                  <a:pt x="2967099" y="0"/>
                </a:cubicBezTo>
                <a:cubicBezTo>
                  <a:pt x="3077805" y="0"/>
                  <a:pt x="3184693" y="60854"/>
                  <a:pt x="3238137" y="159741"/>
                </a:cubicBezTo>
                <a:cubicBezTo>
                  <a:pt x="3238137" y="159741"/>
                  <a:pt x="3238137" y="159741"/>
                  <a:pt x="4123780" y="1684879"/>
                </a:cubicBezTo>
                <a:cubicBezTo>
                  <a:pt x="4181042" y="1779962"/>
                  <a:pt x="4181042" y="1901669"/>
                  <a:pt x="4123780" y="1996753"/>
                </a:cubicBezTo>
                <a:cubicBezTo>
                  <a:pt x="4123780" y="1996753"/>
                  <a:pt x="4123780" y="1996753"/>
                  <a:pt x="3238137" y="3521891"/>
                </a:cubicBezTo>
                <a:cubicBezTo>
                  <a:pt x="3184693" y="3620778"/>
                  <a:pt x="3077805" y="3681631"/>
                  <a:pt x="2967099" y="3681631"/>
                </a:cubicBezTo>
                <a:cubicBezTo>
                  <a:pt x="2967099" y="3681631"/>
                  <a:pt x="2967099" y="3681631"/>
                  <a:pt x="1199629" y="3681631"/>
                </a:cubicBezTo>
                <a:cubicBezTo>
                  <a:pt x="1085105" y="3681631"/>
                  <a:pt x="982035" y="3620778"/>
                  <a:pt x="924774" y="3521891"/>
                </a:cubicBezTo>
                <a:cubicBezTo>
                  <a:pt x="924774" y="3521891"/>
                  <a:pt x="924774" y="3521891"/>
                  <a:pt x="42947" y="1996753"/>
                </a:cubicBezTo>
                <a:cubicBezTo>
                  <a:pt x="-14315" y="1901669"/>
                  <a:pt x="-14315" y="1779962"/>
                  <a:pt x="42947" y="1684879"/>
                </a:cubicBezTo>
                <a:cubicBezTo>
                  <a:pt x="42947" y="1684879"/>
                  <a:pt x="42947" y="1684879"/>
                  <a:pt x="924774" y="159741"/>
                </a:cubicBezTo>
                <a:cubicBezTo>
                  <a:pt x="982035" y="60854"/>
                  <a:pt x="1085105" y="0"/>
                  <a:pt x="1199629" y="0"/>
                </a:cubicBezTo>
                <a:close/>
              </a:path>
            </a:pathLst>
          </a:custGeom>
          <a:ln w="158750">
            <a:solidFill>
              <a:schemeClr val="bg1"/>
            </a:solidFill>
          </a:ln>
        </p:spPr>
      </p:pic>
    </p:spTree>
    <p:extLst>
      <p:ext uri="{BB962C8B-B14F-4D97-AF65-F5344CB8AC3E}">
        <p14:creationId xmlns:p14="http://schemas.microsoft.com/office/powerpoint/2010/main" val="1982083874"/>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741DD9E5-1C5A-1149-A911-8DB65B539399}"/>
              </a:ext>
            </a:extLst>
          </p:cNvPr>
          <p:cNvSpPr txBox="1"/>
          <p:nvPr/>
        </p:nvSpPr>
        <p:spPr>
          <a:xfrm>
            <a:off x="430431" y="479487"/>
            <a:ext cx="4432515" cy="1569660"/>
          </a:xfrm>
          <a:prstGeom prst="rect">
            <a:avLst/>
          </a:prstGeom>
          <a:noFill/>
        </p:spPr>
        <p:txBody>
          <a:bodyPr wrap="square" rtlCol="0">
            <a:spAutoFit/>
          </a:bodyPr>
          <a:lstStyle/>
          <a:p>
            <a:r>
              <a:rPr lang="en-US" sz="9600" dirty="0"/>
              <a:t>TASK:</a:t>
            </a:r>
          </a:p>
        </p:txBody>
      </p:sp>
      <p:sp>
        <p:nvSpPr>
          <p:cNvPr id="5" name="TextBox 4">
            <a:extLst>
              <a:ext uri="{FF2B5EF4-FFF2-40B4-BE49-F238E27FC236}">
                <a16:creationId xmlns:a16="http://schemas.microsoft.com/office/drawing/2014/main" xmlns="" id="{574ED874-8ECD-8246-8C6E-D068107D280F}"/>
              </a:ext>
            </a:extLst>
          </p:cNvPr>
          <p:cNvSpPr txBox="1"/>
          <p:nvPr/>
        </p:nvSpPr>
        <p:spPr>
          <a:xfrm>
            <a:off x="0" y="3231088"/>
            <a:ext cx="9254836" cy="2308324"/>
          </a:xfrm>
          <a:prstGeom prst="rect">
            <a:avLst/>
          </a:prstGeom>
          <a:noFill/>
        </p:spPr>
        <p:txBody>
          <a:bodyPr wrap="square" lIns="91440" tIns="45720" rIns="91440" bIns="45720" rtlCol="0" anchor="t">
            <a:spAutoFit/>
          </a:bodyPr>
          <a:lstStyle/>
          <a:p>
            <a:r>
              <a:rPr lang="en-US" sz="3600" i="1" dirty="0"/>
              <a:t>You will be given cards representing public services-you (as a member of the government) has been asked to get rid of 3 due to </a:t>
            </a:r>
            <a:r>
              <a:rPr lang="en-US" sz="3600" i="1" dirty="0" smtClean="0"/>
              <a:t>not enough tax coming </a:t>
            </a:r>
            <a:r>
              <a:rPr lang="en-US" sz="3600" i="1" dirty="0"/>
              <a:t>in </a:t>
            </a:r>
            <a:r>
              <a:rPr lang="en-US" sz="3600" i="1" dirty="0" smtClean="0"/>
              <a:t>to the </a:t>
            </a:r>
            <a:r>
              <a:rPr lang="en-US" sz="3600" i="1" dirty="0"/>
              <a:t>country. </a:t>
            </a:r>
          </a:p>
        </p:txBody>
      </p:sp>
      <p:pic>
        <p:nvPicPr>
          <p:cNvPr id="2" name="Picture 1" descr="Screen Shot 2020-12-03 at 10.43.44.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0921" y="233888"/>
            <a:ext cx="3594100" cy="2997200"/>
          </a:xfrm>
          <a:prstGeom prst="rect">
            <a:avLst/>
          </a:prstGeom>
        </p:spPr>
      </p:pic>
    </p:spTree>
    <p:extLst>
      <p:ext uri="{BB962C8B-B14F-4D97-AF65-F5344CB8AC3E}">
        <p14:creationId xmlns:p14="http://schemas.microsoft.com/office/powerpoint/2010/main" val="1698718421"/>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xmlns=""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descr="A picture containing screenshot&#10;&#10;Description automatically generated">
            <a:extLst>
              <a:ext uri="{FF2B5EF4-FFF2-40B4-BE49-F238E27FC236}">
                <a16:creationId xmlns:a16="http://schemas.microsoft.com/office/drawing/2014/main" xmlns="" id="{5A8CAED1-03BA-5746-A22E-4691975B592F}"/>
              </a:ext>
            </a:extLst>
          </p:cNvPr>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a:stretch/>
        </p:blipFill>
        <p:spPr>
          <a:xfrm>
            <a:off x="891179" y="1583759"/>
            <a:ext cx="7033620" cy="5274241"/>
          </a:xfrm>
          <a:prstGeom prst="rect">
            <a:avLst/>
          </a:prstGeom>
        </p:spPr>
      </p:pic>
      <p:pic>
        <p:nvPicPr>
          <p:cNvPr id="3" name="Picture 2" descr="A close up of a logo&#10;&#10;Description automatically generated">
            <a:extLst>
              <a:ext uri="{FF2B5EF4-FFF2-40B4-BE49-F238E27FC236}">
                <a16:creationId xmlns:a16="http://schemas.microsoft.com/office/drawing/2014/main" xmlns="" id="{3C91F6A8-F38A-2A4F-AD82-93CDE50B181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118594" y="4269866"/>
            <a:ext cx="2095618" cy="918981"/>
          </a:xfrm>
          <a:prstGeom prst="rect">
            <a:avLst/>
          </a:prstGeom>
        </p:spPr>
      </p:pic>
      <p:pic>
        <p:nvPicPr>
          <p:cNvPr id="6" name="Picture 5" descr="A picture containing drawing&#10;&#10;Description automatically generated">
            <a:extLst>
              <a:ext uri="{FF2B5EF4-FFF2-40B4-BE49-F238E27FC236}">
                <a16:creationId xmlns:a16="http://schemas.microsoft.com/office/drawing/2014/main" xmlns="" id="{87BFA2E7-2A73-EC49-8CB1-EA76353C56F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03113" y="3411915"/>
            <a:ext cx="1803284" cy="918981"/>
          </a:xfrm>
          <a:prstGeom prst="rect">
            <a:avLst/>
          </a:prstGeom>
        </p:spPr>
      </p:pic>
      <p:pic>
        <p:nvPicPr>
          <p:cNvPr id="8" name="Picture 7" descr="A close up of a logo&#10;&#10;Description automatically generated">
            <a:extLst>
              <a:ext uri="{FF2B5EF4-FFF2-40B4-BE49-F238E27FC236}">
                <a16:creationId xmlns:a16="http://schemas.microsoft.com/office/drawing/2014/main" xmlns="" id="{138C4838-6C8A-F84C-8E12-F7D1C2781EFA}"/>
              </a:ext>
            </a:extLst>
          </p:cNvPr>
          <p:cNvPicPr>
            <a:picLocks noChangeAspect="1"/>
          </p:cNvPicPr>
          <p:nvPr/>
        </p:nvPicPr>
        <p:blipFill>
          <a:blip r:embed="rId6"/>
          <a:stretch>
            <a:fillRect/>
          </a:stretch>
        </p:blipFill>
        <p:spPr>
          <a:xfrm>
            <a:off x="6789433" y="3283779"/>
            <a:ext cx="867881" cy="1046412"/>
          </a:xfrm>
          <a:prstGeom prst="rect">
            <a:avLst/>
          </a:prstGeom>
        </p:spPr>
      </p:pic>
      <p:sp>
        <p:nvSpPr>
          <p:cNvPr id="7" name="Octagon 6">
            <a:extLst>
              <a:ext uri="{FF2B5EF4-FFF2-40B4-BE49-F238E27FC236}">
                <a16:creationId xmlns:a16="http://schemas.microsoft.com/office/drawing/2014/main" xmlns="" id="{BC2BDEC6-D270-7E40-8D8D-BFE8A026C882}"/>
              </a:ext>
            </a:extLst>
          </p:cNvPr>
          <p:cNvSpPr/>
          <p:nvPr/>
        </p:nvSpPr>
        <p:spPr>
          <a:xfrm>
            <a:off x="7924799" y="5776067"/>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Page</a:t>
            </a:r>
          </a:p>
          <a:p>
            <a:pPr algn="ctr"/>
            <a:r>
              <a:rPr lang="en-US" sz="2400" b="1" dirty="0"/>
              <a:t>22</a:t>
            </a:r>
          </a:p>
        </p:txBody>
      </p:sp>
      <p:sp>
        <p:nvSpPr>
          <p:cNvPr id="9" name="Title 1">
            <a:extLst>
              <a:ext uri="{FF2B5EF4-FFF2-40B4-BE49-F238E27FC236}">
                <a16:creationId xmlns:a16="http://schemas.microsoft.com/office/drawing/2014/main" xmlns="" id="{2EE432D6-CE47-494A-A8AF-BB1593774192}"/>
              </a:ext>
            </a:extLst>
          </p:cNvPr>
          <p:cNvSpPr>
            <a:spLocks noGrp="1"/>
          </p:cNvSpPr>
          <p:nvPr>
            <p:ph type="title"/>
          </p:nvPr>
        </p:nvSpPr>
        <p:spPr>
          <a:xfrm>
            <a:off x="270709" y="255819"/>
            <a:ext cx="8602582" cy="1454051"/>
          </a:xfrm>
        </p:spPr>
        <p:txBody>
          <a:bodyPr>
            <a:noAutofit/>
          </a:bodyPr>
          <a:lstStyle/>
          <a:p>
            <a:r>
              <a:rPr lang="en-US" sz="3600" b="1" dirty="0">
                <a:solidFill>
                  <a:srgbClr val="000000"/>
                </a:solidFill>
              </a:rPr>
              <a:t>WWGS: 6 Step Programme</a:t>
            </a:r>
            <a:r>
              <a:rPr lang="en-US" sz="3200" b="1" dirty="0">
                <a:solidFill>
                  <a:srgbClr val="000000"/>
                </a:solidFill>
              </a:rPr>
              <a:t/>
            </a:r>
            <a:br>
              <a:rPr lang="en-US" sz="3200" b="1" dirty="0">
                <a:solidFill>
                  <a:srgbClr val="000000"/>
                </a:solidFill>
              </a:rPr>
            </a:br>
            <a:r>
              <a:rPr lang="en-US" sz="3200" i="1" dirty="0">
                <a:solidFill>
                  <a:srgbClr val="7030A0"/>
                </a:solidFill>
              </a:rPr>
              <a:t>Tax and Trade as a justice issue: from Knowledge to Action </a:t>
            </a:r>
            <a:r>
              <a:rPr lang="en-US" sz="3200" b="1" dirty="0">
                <a:solidFill>
                  <a:srgbClr val="000000"/>
                </a:solidFill>
              </a:rPr>
              <a:t/>
            </a:r>
            <a:br>
              <a:rPr lang="en-US" sz="3200" b="1" dirty="0">
                <a:solidFill>
                  <a:srgbClr val="000000"/>
                </a:solidFill>
              </a:rPr>
            </a:br>
            <a:r>
              <a:rPr lang="en-US" sz="3200" b="1" dirty="0">
                <a:solidFill>
                  <a:srgbClr val="000000"/>
                </a:solidFill>
              </a:rPr>
              <a:t> </a:t>
            </a:r>
          </a:p>
        </p:txBody>
      </p:sp>
    </p:spTree>
    <p:extLst>
      <p:ext uri="{BB962C8B-B14F-4D97-AF65-F5344CB8AC3E}">
        <p14:creationId xmlns:p14="http://schemas.microsoft.com/office/powerpoint/2010/main" val="715534818"/>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A9F529C3-C941-49FD-8C67-82F134F64BD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4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xmlns="" id="{20586029-32A0-47E5-9AEC-AE3ABA6B94D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57759" y="480060"/>
            <a:ext cx="8428482"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screenshot of a social media post&#10;&#10;Description automatically generated">
            <a:extLst>
              <a:ext uri="{FF2B5EF4-FFF2-40B4-BE49-F238E27FC236}">
                <a16:creationId xmlns:a16="http://schemas.microsoft.com/office/drawing/2014/main" xmlns="" id="{657F502D-5477-E742-AC11-4C9DBB7A2FA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53100" y="1436494"/>
            <a:ext cx="3442640" cy="4667985"/>
          </a:xfrm>
          <a:prstGeom prst="rect">
            <a:avLst/>
          </a:prstGeom>
        </p:spPr>
      </p:pic>
      <p:cxnSp>
        <p:nvCxnSpPr>
          <p:cNvPr id="16" name="Straight Connector 15">
            <a:extLst>
              <a:ext uri="{FF2B5EF4-FFF2-40B4-BE49-F238E27FC236}">
                <a16:creationId xmlns:a16="http://schemas.microsoft.com/office/drawing/2014/main" xmlns="" id="{8C730EAB-A532-4295-A302-FB4B90DB9F5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455996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5" name="Picture 4" descr="A screenshot of a video game&#10;&#10;Description automatically generated">
            <a:extLst>
              <a:ext uri="{FF2B5EF4-FFF2-40B4-BE49-F238E27FC236}">
                <a16:creationId xmlns:a16="http://schemas.microsoft.com/office/drawing/2014/main" xmlns="" id="{C3D21268-772E-7B4B-A0C5-065C63A710D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64991" y="1147329"/>
            <a:ext cx="3588109" cy="5071533"/>
          </a:xfrm>
          <a:prstGeom prst="rect">
            <a:avLst/>
          </a:prstGeom>
        </p:spPr>
      </p:pic>
      <p:sp>
        <p:nvSpPr>
          <p:cNvPr id="7" name="Octagon 6">
            <a:extLst>
              <a:ext uri="{FF2B5EF4-FFF2-40B4-BE49-F238E27FC236}">
                <a16:creationId xmlns:a16="http://schemas.microsoft.com/office/drawing/2014/main" xmlns="" id="{E2FE7CE2-6096-154C-8692-10429ED2243B}"/>
              </a:ext>
            </a:extLst>
          </p:cNvPr>
          <p:cNvSpPr/>
          <p:nvPr/>
        </p:nvSpPr>
        <p:spPr>
          <a:xfrm>
            <a:off x="7567040" y="5235240"/>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2400" b="1" dirty="0"/>
              <a:t>Page</a:t>
            </a:r>
          </a:p>
          <a:p>
            <a:pPr algn="ctr">
              <a:spcAft>
                <a:spcPts val="600"/>
              </a:spcAft>
            </a:pPr>
            <a:r>
              <a:rPr lang="en-US" sz="2400" b="1" dirty="0"/>
              <a:t>14-15</a:t>
            </a:r>
          </a:p>
        </p:txBody>
      </p:sp>
      <p:pic>
        <p:nvPicPr>
          <p:cNvPr id="8" name="Picture 7" descr="A picture containing text, sign, book, reading&#10;&#10;Description automatically generated">
            <a:extLst>
              <a:ext uri="{FF2B5EF4-FFF2-40B4-BE49-F238E27FC236}">
                <a16:creationId xmlns:a16="http://schemas.microsoft.com/office/drawing/2014/main" xmlns="" id="{3C504603-A182-B045-AF9A-32255D8B4206}"/>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r="-1"/>
          <a:stretch/>
        </p:blipFill>
        <p:spPr>
          <a:xfrm>
            <a:off x="357758" y="480060"/>
            <a:ext cx="1471029" cy="2020495"/>
          </a:xfrm>
          <a:prstGeom prst="rect">
            <a:avLst/>
          </a:prstGeom>
        </p:spPr>
      </p:pic>
    </p:spTree>
    <p:extLst>
      <p:ext uri="{BB962C8B-B14F-4D97-AF65-F5344CB8AC3E}">
        <p14:creationId xmlns:p14="http://schemas.microsoft.com/office/powerpoint/2010/main" val="3487388780"/>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video game&#10;&#10;Description automatically generated">
            <a:extLst>
              <a:ext uri="{FF2B5EF4-FFF2-40B4-BE49-F238E27FC236}">
                <a16:creationId xmlns:a16="http://schemas.microsoft.com/office/drawing/2014/main" xmlns="" id="{C877F51C-0480-D64B-A0AD-26A26D627EC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72466" y="1976203"/>
            <a:ext cx="10088929" cy="3991225"/>
          </a:xfrm>
          <a:prstGeom prst="rect">
            <a:avLst/>
          </a:prstGeom>
        </p:spPr>
      </p:pic>
      <p:sp>
        <p:nvSpPr>
          <p:cNvPr id="2" name="TextBox 1">
            <a:extLst>
              <a:ext uri="{FF2B5EF4-FFF2-40B4-BE49-F238E27FC236}">
                <a16:creationId xmlns:a16="http://schemas.microsoft.com/office/drawing/2014/main" xmlns="" id="{E0394813-C9E9-1F48-899F-DCFC5892D413}"/>
              </a:ext>
            </a:extLst>
          </p:cNvPr>
          <p:cNvSpPr txBox="1"/>
          <p:nvPr/>
        </p:nvSpPr>
        <p:spPr>
          <a:xfrm>
            <a:off x="184636" y="549391"/>
            <a:ext cx="8774723" cy="892552"/>
          </a:xfrm>
          <a:prstGeom prst="rect">
            <a:avLst/>
          </a:prstGeom>
          <a:noFill/>
        </p:spPr>
        <p:txBody>
          <a:bodyPr wrap="square" rtlCol="0">
            <a:spAutoFit/>
          </a:bodyPr>
          <a:lstStyle/>
          <a:p>
            <a:r>
              <a:rPr lang="en-US" sz="2800" b="1" dirty="0">
                <a:solidFill>
                  <a:srgbClr val="D99231"/>
                </a:solidFill>
                <a:latin typeface="Rockwell" panose="02060603020205020403" pitchFamily="18" charset="77"/>
              </a:rPr>
              <a:t>STEP 1: </a:t>
            </a:r>
          </a:p>
          <a:p>
            <a:r>
              <a:rPr lang="en-US" sz="2400" dirty="0">
                <a:solidFill>
                  <a:srgbClr val="D99231"/>
                </a:solidFill>
                <a:latin typeface="Rockwell" panose="02060603020205020403" pitchFamily="18" charset="77"/>
              </a:rPr>
              <a:t>IDENTIFY  TARGET GROUP AND SUPPORT NETWORK</a:t>
            </a:r>
          </a:p>
        </p:txBody>
      </p:sp>
      <p:sp>
        <p:nvSpPr>
          <p:cNvPr id="5" name="Octagon 4">
            <a:extLst>
              <a:ext uri="{FF2B5EF4-FFF2-40B4-BE49-F238E27FC236}">
                <a16:creationId xmlns:a16="http://schemas.microsoft.com/office/drawing/2014/main" xmlns="" id="{AACF300F-4DDB-AF44-8208-73EE05071C2F}"/>
              </a:ext>
            </a:extLst>
          </p:cNvPr>
          <p:cNvSpPr/>
          <p:nvPr/>
        </p:nvSpPr>
        <p:spPr>
          <a:xfrm>
            <a:off x="7924799" y="360010"/>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Pages</a:t>
            </a:r>
          </a:p>
          <a:p>
            <a:pPr algn="ctr"/>
            <a:r>
              <a:rPr lang="en-US" sz="2000" b="1" dirty="0"/>
              <a:t>18-19</a:t>
            </a:r>
          </a:p>
        </p:txBody>
      </p:sp>
    </p:spTree>
    <p:extLst>
      <p:ext uri="{BB962C8B-B14F-4D97-AF65-F5344CB8AC3E}">
        <p14:creationId xmlns:p14="http://schemas.microsoft.com/office/powerpoint/2010/main" val="1460957002"/>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1010" y="500338"/>
            <a:ext cx="8119449" cy="8494630"/>
          </a:xfrm>
          <a:prstGeom prst="rect">
            <a:avLst/>
          </a:prstGeom>
          <a:noFill/>
        </p:spPr>
        <p:txBody>
          <a:bodyPr wrap="square" rtlCol="0">
            <a:spAutoFit/>
          </a:bodyPr>
          <a:lstStyle/>
          <a:p>
            <a:pPr algn="ctr"/>
            <a:r>
              <a:rPr lang="en-US" sz="2400" b="1" dirty="0"/>
              <a:t>Some subject ideas!</a:t>
            </a:r>
            <a:r>
              <a:rPr lang="en-US" sz="2400" dirty="0" smtClean="0"/>
              <a:t>!</a:t>
            </a:r>
          </a:p>
          <a:p>
            <a:pPr algn="ctr"/>
            <a:endParaRPr lang="en-US" sz="2400" dirty="0"/>
          </a:p>
          <a:p>
            <a:pPr algn="ctr"/>
            <a:endParaRPr lang="en-US" sz="2400" dirty="0" smtClean="0"/>
          </a:p>
          <a:p>
            <a:pPr algn="ctr"/>
            <a:endParaRPr lang="en-US" sz="2400" dirty="0"/>
          </a:p>
          <a:p>
            <a:pPr algn="ctr"/>
            <a:endParaRPr lang="en-US" sz="2400" dirty="0"/>
          </a:p>
          <a:p>
            <a:pPr algn="ctr"/>
            <a:endParaRPr lang="en-US" sz="2400" dirty="0"/>
          </a:p>
          <a:p>
            <a:r>
              <a:rPr lang="en-US" sz="2400" b="1" dirty="0"/>
              <a:t>History Timeline of Trade </a:t>
            </a:r>
            <a:r>
              <a:rPr lang="en-US" sz="2400" dirty="0"/>
              <a:t>Protectionism, American Civil War, World War 2, GATT, the 1980s!</a:t>
            </a:r>
          </a:p>
          <a:p>
            <a:endParaRPr lang="en-US" sz="2400" dirty="0"/>
          </a:p>
          <a:p>
            <a:r>
              <a:rPr lang="en-US" sz="2400" b="1" dirty="0"/>
              <a:t>Music: </a:t>
            </a:r>
            <a:r>
              <a:rPr lang="en-US" sz="2400" dirty="0"/>
              <a:t>Hamilton </a:t>
            </a:r>
          </a:p>
          <a:p>
            <a:endParaRPr lang="en-US" sz="2400" dirty="0"/>
          </a:p>
          <a:p>
            <a:r>
              <a:rPr lang="en-US" sz="2400" b="1" dirty="0"/>
              <a:t>English: </a:t>
            </a:r>
            <a:r>
              <a:rPr lang="en-US" sz="2400" dirty="0"/>
              <a:t>Language and propaganda-exploring ‘free’ trade.</a:t>
            </a:r>
          </a:p>
          <a:p>
            <a:endParaRPr lang="en-US" sz="2400" dirty="0"/>
          </a:p>
          <a:p>
            <a:r>
              <a:rPr lang="en-US" sz="2400" b="1" dirty="0"/>
              <a:t>Modern Foreign Languages: </a:t>
            </a:r>
            <a:r>
              <a:rPr lang="en-US" sz="2400" dirty="0"/>
              <a:t>language and culture around Tax and Trade in different countries (use our guide as a starting point)</a:t>
            </a:r>
          </a:p>
          <a:p>
            <a:endParaRPr lang="en-US" dirty="0"/>
          </a:p>
          <a:p>
            <a:endParaRPr lang="en-US" dirty="0"/>
          </a:p>
          <a:p>
            <a:endParaRPr lang="en-US" b="1" dirty="0"/>
          </a:p>
          <a:p>
            <a:endParaRPr lang="en-US" dirty="0"/>
          </a:p>
          <a:p>
            <a:pPr algn="ctr"/>
            <a:endParaRPr lang="en-US" dirty="0"/>
          </a:p>
          <a:p>
            <a:endParaRPr lang="en-US" dirty="0"/>
          </a:p>
          <a:p>
            <a:pPr algn="ctr"/>
            <a:endParaRPr lang="en-US" dirty="0"/>
          </a:p>
          <a:p>
            <a:pPr algn="ctr"/>
            <a:endParaRPr lang="en-US" dirty="0"/>
          </a:p>
          <a:p>
            <a:endParaRPr lang="en-US" dirty="0"/>
          </a:p>
        </p:txBody>
      </p:sp>
      <p:pic>
        <p:nvPicPr>
          <p:cNvPr id="3" name="Picture 2" descr="Graphical user interface, application&#10;&#10;Description automatically generated">
            <a:extLst>
              <a:ext uri="{FF2B5EF4-FFF2-40B4-BE49-F238E27FC236}">
                <a16:creationId xmlns:a16="http://schemas.microsoft.com/office/drawing/2014/main" xmlns="" id="{98F82222-444E-3F48-B8CC-12A0F711A9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82718" y="290659"/>
            <a:ext cx="2839027" cy="2003239"/>
          </a:xfrm>
          <a:prstGeom prst="rect">
            <a:avLst/>
          </a:prstGeom>
        </p:spPr>
      </p:pic>
    </p:spTree>
    <p:extLst>
      <p:ext uri="{BB962C8B-B14F-4D97-AF65-F5344CB8AC3E}">
        <p14:creationId xmlns:p14="http://schemas.microsoft.com/office/powerpoint/2010/main" val="1261691652"/>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xmlns="" id="{78FB9D5F-53AB-9B41-A432-23428CE872DD}"/>
              </a:ext>
            </a:extLst>
          </p:cNvPr>
          <p:cNvSpPr>
            <a:spLocks noGrp="1"/>
          </p:cNvSpPr>
          <p:nvPr>
            <p:ph type="title"/>
          </p:nvPr>
        </p:nvSpPr>
        <p:spPr>
          <a:xfrm>
            <a:off x="386498" y="5569982"/>
            <a:ext cx="7886700" cy="1325563"/>
          </a:xfrm>
        </p:spPr>
        <p:txBody>
          <a:bodyPr>
            <a:normAutofit/>
          </a:bodyPr>
          <a:lstStyle/>
          <a:p>
            <a:r>
              <a:rPr lang="en-IE" sz="2400" dirty="0">
                <a:hlinkClick r:id="rId3"/>
              </a:rPr>
              <a:t>http://www.worldwiseschools.ie/6-step-programme/</a:t>
            </a:r>
            <a:endParaRPr lang="en-US" sz="2400" dirty="0"/>
          </a:p>
        </p:txBody>
      </p:sp>
      <p:sp>
        <p:nvSpPr>
          <p:cNvPr id="4" name="TextBox 3">
            <a:extLst>
              <a:ext uri="{FF2B5EF4-FFF2-40B4-BE49-F238E27FC236}">
                <a16:creationId xmlns:a16="http://schemas.microsoft.com/office/drawing/2014/main" xmlns="" id="{3FD2C1AA-F520-D849-BA58-3B0CFDC41815}"/>
              </a:ext>
            </a:extLst>
          </p:cNvPr>
          <p:cNvSpPr txBox="1"/>
          <p:nvPr/>
        </p:nvSpPr>
        <p:spPr>
          <a:xfrm>
            <a:off x="243139" y="255322"/>
            <a:ext cx="8774723" cy="1015663"/>
          </a:xfrm>
          <a:prstGeom prst="rect">
            <a:avLst/>
          </a:prstGeom>
          <a:noFill/>
        </p:spPr>
        <p:txBody>
          <a:bodyPr wrap="square" rtlCol="0">
            <a:spAutoFit/>
          </a:bodyPr>
          <a:lstStyle/>
          <a:p>
            <a:r>
              <a:rPr lang="en-US" sz="3200" b="1" dirty="0">
                <a:solidFill>
                  <a:srgbClr val="65358E"/>
                </a:solidFill>
                <a:latin typeface="Rockwell" panose="02060603020205020403" pitchFamily="18" charset="77"/>
              </a:rPr>
              <a:t>STEP 2: </a:t>
            </a:r>
          </a:p>
          <a:p>
            <a:r>
              <a:rPr lang="en-US" sz="2800" dirty="0">
                <a:solidFill>
                  <a:srgbClr val="65358E"/>
                </a:solidFill>
                <a:latin typeface="Rockwell" panose="02060603020205020403" pitchFamily="18" charset="77"/>
              </a:rPr>
              <a:t>CHOOSE  A GLOBAL JUSTICE THEME</a:t>
            </a:r>
          </a:p>
        </p:txBody>
      </p:sp>
      <p:sp>
        <p:nvSpPr>
          <p:cNvPr id="5" name="Octagon 4">
            <a:extLst>
              <a:ext uri="{FF2B5EF4-FFF2-40B4-BE49-F238E27FC236}">
                <a16:creationId xmlns:a16="http://schemas.microsoft.com/office/drawing/2014/main" xmlns="" id="{CF1E05BB-8946-E145-A7AB-18BB657F0381}"/>
              </a:ext>
            </a:extLst>
          </p:cNvPr>
          <p:cNvSpPr/>
          <p:nvPr/>
        </p:nvSpPr>
        <p:spPr>
          <a:xfrm>
            <a:off x="7924799" y="31596"/>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Pages</a:t>
            </a:r>
          </a:p>
          <a:p>
            <a:pPr algn="ctr"/>
            <a:r>
              <a:rPr lang="en-US" sz="2000" b="1" dirty="0"/>
              <a:t>18-21</a:t>
            </a:r>
          </a:p>
        </p:txBody>
      </p:sp>
      <p:pic>
        <p:nvPicPr>
          <p:cNvPr id="9" name="Content Placeholder 8" descr="A screenshot of a cell phone&#10;&#10;Description automatically generated">
            <a:extLst>
              <a:ext uri="{FF2B5EF4-FFF2-40B4-BE49-F238E27FC236}">
                <a16:creationId xmlns:a16="http://schemas.microsoft.com/office/drawing/2014/main" xmlns="" id="{576B4471-825A-2D48-88FD-B2DFEDE8CDFD}"/>
              </a:ext>
            </a:extLst>
          </p:cNvPr>
          <p:cNvPicPr>
            <a:picLocks noGrp="1" noChangeAspect="1"/>
          </p:cNvPicPr>
          <p:nvPr>
            <p:ph idx="1"/>
          </p:nvPr>
        </p:nvPicPr>
        <p:blipFill rotWithShape="1">
          <a:blip r:embed="rId4" cstate="email">
            <a:extLst>
              <a:ext uri="{28A0092B-C50C-407E-A947-70E740481C1C}">
                <a14:useLocalDpi xmlns:a14="http://schemas.microsoft.com/office/drawing/2010/main"/>
              </a:ext>
            </a:extLst>
          </a:blip>
          <a:srcRect/>
          <a:stretch/>
        </p:blipFill>
        <p:spPr>
          <a:xfrm>
            <a:off x="30817" y="1901602"/>
            <a:ext cx="9648549" cy="3846662"/>
          </a:xfrm>
        </p:spPr>
      </p:pic>
      <p:cxnSp>
        <p:nvCxnSpPr>
          <p:cNvPr id="6" name="Straight Arrow Connector 5">
            <a:extLst>
              <a:ext uri="{FF2B5EF4-FFF2-40B4-BE49-F238E27FC236}">
                <a16:creationId xmlns:a16="http://schemas.microsoft.com/office/drawing/2014/main" xmlns="" id="{40F023D7-C67A-C14A-890F-C7D26B3062FA}"/>
              </a:ext>
            </a:extLst>
          </p:cNvPr>
          <p:cNvCxnSpPr>
            <a:cxnSpLocks/>
          </p:cNvCxnSpPr>
          <p:nvPr/>
        </p:nvCxnSpPr>
        <p:spPr>
          <a:xfrm flipV="1">
            <a:off x="1023202" y="4045551"/>
            <a:ext cx="1998794" cy="1951058"/>
          </a:xfrm>
          <a:prstGeom prst="straightConnector1">
            <a:avLst/>
          </a:prstGeom>
          <a:ln w="4762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Doughnut 7">
            <a:extLst>
              <a:ext uri="{FF2B5EF4-FFF2-40B4-BE49-F238E27FC236}">
                <a16:creationId xmlns:a16="http://schemas.microsoft.com/office/drawing/2014/main" xmlns="" id="{EC8E0C2A-26B6-5E4F-BFEC-50C5C501BBD7}"/>
              </a:ext>
            </a:extLst>
          </p:cNvPr>
          <p:cNvSpPr/>
          <p:nvPr/>
        </p:nvSpPr>
        <p:spPr>
          <a:xfrm>
            <a:off x="3021996" y="3752133"/>
            <a:ext cx="501650" cy="441325"/>
          </a:xfrm>
          <a:prstGeom prst="donut">
            <a:avLst>
              <a:gd name="adj" fmla="val 5570"/>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Doughnut 9">
            <a:extLst>
              <a:ext uri="{FF2B5EF4-FFF2-40B4-BE49-F238E27FC236}">
                <a16:creationId xmlns:a16="http://schemas.microsoft.com/office/drawing/2014/main" xmlns="" id="{25893EE1-FF1D-8F4F-A85A-3596C77B1C06}"/>
              </a:ext>
            </a:extLst>
          </p:cNvPr>
          <p:cNvSpPr/>
          <p:nvPr/>
        </p:nvSpPr>
        <p:spPr>
          <a:xfrm>
            <a:off x="2851607" y="4325773"/>
            <a:ext cx="501650" cy="441325"/>
          </a:xfrm>
          <a:prstGeom prst="donut">
            <a:avLst>
              <a:gd name="adj" fmla="val 5570"/>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2" name="Straight Arrow Connector 11">
            <a:extLst>
              <a:ext uri="{FF2B5EF4-FFF2-40B4-BE49-F238E27FC236}">
                <a16:creationId xmlns:a16="http://schemas.microsoft.com/office/drawing/2014/main" xmlns="" id="{F0118F55-F980-1449-894A-1E55C497AB17}"/>
              </a:ext>
            </a:extLst>
          </p:cNvPr>
          <p:cNvCxnSpPr>
            <a:cxnSpLocks/>
            <a:endCxn id="10" idx="3"/>
          </p:cNvCxnSpPr>
          <p:nvPr/>
        </p:nvCxnSpPr>
        <p:spPr>
          <a:xfrm flipV="1">
            <a:off x="1023202" y="4702467"/>
            <a:ext cx="1901870" cy="1294142"/>
          </a:xfrm>
          <a:prstGeom prst="straightConnector1">
            <a:avLst/>
          </a:prstGeom>
          <a:ln w="4762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2711791"/>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1F52166-F119-C343-8CE4-17108C2C349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E011586E-B551-B041-9630-6CF32A561B8B}"/>
              </a:ext>
            </a:extLst>
          </p:cNvPr>
          <p:cNvSpPr>
            <a:spLocks noGrp="1"/>
          </p:cNvSpPr>
          <p:nvPr>
            <p:ph idx="1"/>
          </p:nvPr>
        </p:nvSpPr>
        <p:spPr/>
        <p:txBody>
          <a:bodyPr/>
          <a:lstStyle/>
          <a:p>
            <a:endParaRPr lang="en-US"/>
          </a:p>
        </p:txBody>
      </p:sp>
      <p:pic>
        <p:nvPicPr>
          <p:cNvPr id="4" name="Content Placeholder 17" descr="A screenshot of a computer&#10;&#10;Description automatically generated">
            <a:extLst>
              <a:ext uri="{FF2B5EF4-FFF2-40B4-BE49-F238E27FC236}">
                <a16:creationId xmlns:a16="http://schemas.microsoft.com/office/drawing/2014/main" xmlns="" id="{9058F154-50B7-6548-8AA6-DB1184CDB0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8855580" cy="7368209"/>
          </a:xfrm>
          <a:prstGeom prst="rect">
            <a:avLst/>
          </a:prstGeom>
        </p:spPr>
      </p:pic>
      <p:sp>
        <p:nvSpPr>
          <p:cNvPr id="5" name="Oval 4">
            <a:extLst>
              <a:ext uri="{FF2B5EF4-FFF2-40B4-BE49-F238E27FC236}">
                <a16:creationId xmlns:a16="http://schemas.microsoft.com/office/drawing/2014/main" xmlns="" id="{E10CD968-50E1-5044-B54A-3A7D8E76F8C2}"/>
              </a:ext>
            </a:extLst>
          </p:cNvPr>
          <p:cNvSpPr/>
          <p:nvPr/>
        </p:nvSpPr>
        <p:spPr>
          <a:xfrm>
            <a:off x="7239724" y="1825625"/>
            <a:ext cx="1445741" cy="324365"/>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spTree>
    <p:extLst>
      <p:ext uri="{BB962C8B-B14F-4D97-AF65-F5344CB8AC3E}">
        <p14:creationId xmlns:p14="http://schemas.microsoft.com/office/powerpoint/2010/main" val="2721927329"/>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many, parking, several, street&#10;&#10;Description automatically generated">
            <a:extLst>
              <a:ext uri="{FF2B5EF4-FFF2-40B4-BE49-F238E27FC236}">
                <a16:creationId xmlns:a16="http://schemas.microsoft.com/office/drawing/2014/main" xmlns="" id="{FD8AE075-2065-894B-B75D-D70C65AB622E}"/>
              </a:ext>
            </a:extLst>
          </p:cNvPr>
          <p:cNvPicPr>
            <a:picLocks noChangeAspect="1"/>
          </p:cNvPicPr>
          <p:nvPr/>
        </p:nvPicPr>
        <p:blipFill>
          <a:blip r:embed="rId3"/>
          <a:stretch>
            <a:fillRect/>
          </a:stretch>
        </p:blipFill>
        <p:spPr>
          <a:xfrm>
            <a:off x="3942393" y="0"/>
            <a:ext cx="5133520" cy="6858000"/>
          </a:xfrm>
          <a:prstGeom prst="rect">
            <a:avLst/>
          </a:prstGeom>
        </p:spPr>
      </p:pic>
      <p:sp>
        <p:nvSpPr>
          <p:cNvPr id="2" name="Title 1">
            <a:extLst>
              <a:ext uri="{FF2B5EF4-FFF2-40B4-BE49-F238E27FC236}">
                <a16:creationId xmlns:a16="http://schemas.microsoft.com/office/drawing/2014/main" xmlns="" id="{7E425600-F758-6C48-B3CD-BBBDAF18C128}"/>
              </a:ext>
            </a:extLst>
          </p:cNvPr>
          <p:cNvSpPr>
            <a:spLocks noGrp="1"/>
          </p:cNvSpPr>
          <p:nvPr>
            <p:ph type="title"/>
          </p:nvPr>
        </p:nvSpPr>
        <p:spPr>
          <a:xfrm>
            <a:off x="428656" y="256674"/>
            <a:ext cx="2269037" cy="1921686"/>
          </a:xfrm>
        </p:spPr>
        <p:txBody>
          <a:bodyPr>
            <a:noAutofit/>
          </a:bodyPr>
          <a:lstStyle/>
          <a:p>
            <a:pPr algn="ctr"/>
            <a:r>
              <a:rPr lang="en-US" sz="2400" b="1" i="1" dirty="0"/>
              <a:t>1. Hover over the symbol and a drop down menu appears!</a:t>
            </a:r>
          </a:p>
        </p:txBody>
      </p:sp>
      <p:sp>
        <p:nvSpPr>
          <p:cNvPr id="17" name="Title 1">
            <a:extLst>
              <a:ext uri="{FF2B5EF4-FFF2-40B4-BE49-F238E27FC236}">
                <a16:creationId xmlns:a16="http://schemas.microsoft.com/office/drawing/2014/main" xmlns="" id="{7DADF63B-6DE3-194B-BE06-ED07097CE421}"/>
              </a:ext>
            </a:extLst>
          </p:cNvPr>
          <p:cNvSpPr txBox="1">
            <a:spLocks/>
          </p:cNvSpPr>
          <p:nvPr/>
        </p:nvSpPr>
        <p:spPr>
          <a:xfrm>
            <a:off x="1254938" y="3275838"/>
            <a:ext cx="1983657" cy="141377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800" b="1" i="1" dirty="0"/>
          </a:p>
        </p:txBody>
      </p:sp>
      <p:cxnSp>
        <p:nvCxnSpPr>
          <p:cNvPr id="20" name="Straight Arrow Connector 19">
            <a:extLst>
              <a:ext uri="{FF2B5EF4-FFF2-40B4-BE49-F238E27FC236}">
                <a16:creationId xmlns:a16="http://schemas.microsoft.com/office/drawing/2014/main" xmlns="" id="{D55128D6-DE16-1D48-B28A-F7FF45DC4F1B}"/>
              </a:ext>
            </a:extLst>
          </p:cNvPr>
          <p:cNvCxnSpPr>
            <a:cxnSpLocks/>
          </p:cNvCxnSpPr>
          <p:nvPr/>
        </p:nvCxnSpPr>
        <p:spPr>
          <a:xfrm>
            <a:off x="2365514" y="3918504"/>
            <a:ext cx="1" cy="629543"/>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4" name="Title 1">
            <a:extLst>
              <a:ext uri="{FF2B5EF4-FFF2-40B4-BE49-F238E27FC236}">
                <a16:creationId xmlns:a16="http://schemas.microsoft.com/office/drawing/2014/main" xmlns="" id="{C5E4839E-15D3-8E4D-AFF3-F60C171EDBE2}"/>
              </a:ext>
            </a:extLst>
          </p:cNvPr>
          <p:cNvSpPr txBox="1">
            <a:spLocks/>
          </p:cNvSpPr>
          <p:nvPr/>
        </p:nvSpPr>
        <p:spPr>
          <a:xfrm>
            <a:off x="428656" y="2608360"/>
            <a:ext cx="2269038" cy="141377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i="1" dirty="0"/>
              <a:t>2. Click on the theme and the resource sheet will pop up!</a:t>
            </a:r>
          </a:p>
        </p:txBody>
      </p:sp>
      <p:cxnSp>
        <p:nvCxnSpPr>
          <p:cNvPr id="22" name="Straight Arrow Connector 21">
            <a:extLst>
              <a:ext uri="{FF2B5EF4-FFF2-40B4-BE49-F238E27FC236}">
                <a16:creationId xmlns:a16="http://schemas.microsoft.com/office/drawing/2014/main" xmlns="" id="{E7EF41A7-12C0-A044-87BF-17F8D2671C3A}"/>
              </a:ext>
            </a:extLst>
          </p:cNvPr>
          <p:cNvCxnSpPr>
            <a:cxnSpLocks/>
          </p:cNvCxnSpPr>
          <p:nvPr/>
        </p:nvCxnSpPr>
        <p:spPr>
          <a:xfrm>
            <a:off x="2246766" y="1736035"/>
            <a:ext cx="2464560" cy="3383573"/>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xmlns="" id="{64184303-47E5-B446-8A18-AD1A79F3CF9E}"/>
              </a:ext>
            </a:extLst>
          </p:cNvPr>
          <p:cNvCxnSpPr>
            <a:cxnSpLocks/>
          </p:cNvCxnSpPr>
          <p:nvPr/>
        </p:nvCxnSpPr>
        <p:spPr>
          <a:xfrm>
            <a:off x="4722240" y="5403213"/>
            <a:ext cx="1" cy="629543"/>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9" name="Picture 8" descr="Graphical user interface, text, application&#10;&#10;Description automatically generated">
            <a:extLst>
              <a:ext uri="{FF2B5EF4-FFF2-40B4-BE49-F238E27FC236}">
                <a16:creationId xmlns:a16="http://schemas.microsoft.com/office/drawing/2014/main" xmlns="" id="{8CD848D1-2E40-404F-8602-D4437FE654D4}"/>
              </a:ext>
            </a:extLst>
          </p:cNvPr>
          <p:cNvPicPr>
            <a:picLocks noChangeAspect="1"/>
          </p:cNvPicPr>
          <p:nvPr/>
        </p:nvPicPr>
        <p:blipFill rotWithShape="1">
          <a:blip r:embed="rId4"/>
          <a:srcRect l="5900" t="12033" r="6647"/>
          <a:stretch/>
        </p:blipFill>
        <p:spPr>
          <a:xfrm>
            <a:off x="0" y="4750400"/>
            <a:ext cx="3982867" cy="3818021"/>
          </a:xfrm>
          <a:prstGeom prst="rect">
            <a:avLst/>
          </a:prstGeom>
          <a:ln w="12700">
            <a:solidFill>
              <a:schemeClr val="tx1"/>
            </a:solidFill>
          </a:ln>
        </p:spPr>
      </p:pic>
      <p:sp>
        <p:nvSpPr>
          <p:cNvPr id="6" name="Oval 5">
            <a:extLst>
              <a:ext uri="{FF2B5EF4-FFF2-40B4-BE49-F238E27FC236}">
                <a16:creationId xmlns:a16="http://schemas.microsoft.com/office/drawing/2014/main" xmlns="" id="{184D4DE7-27F7-0B4C-B3E6-D84BEBDD94D6}"/>
              </a:ext>
            </a:extLst>
          </p:cNvPr>
          <p:cNvSpPr/>
          <p:nvPr/>
        </p:nvSpPr>
        <p:spPr>
          <a:xfrm>
            <a:off x="3901078" y="6135850"/>
            <a:ext cx="1620497" cy="722150"/>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spTree>
    <p:extLst>
      <p:ext uri="{BB962C8B-B14F-4D97-AF65-F5344CB8AC3E}">
        <p14:creationId xmlns:p14="http://schemas.microsoft.com/office/powerpoint/2010/main" val="61749812"/>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screenshot of a video game&#10;&#10;Description automatically generated">
            <a:extLst>
              <a:ext uri="{FF2B5EF4-FFF2-40B4-BE49-F238E27FC236}">
                <a16:creationId xmlns:a16="http://schemas.microsoft.com/office/drawing/2014/main" xmlns="" id="{67640313-5A4F-7043-9670-064362D7C48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68727" y="1876925"/>
            <a:ext cx="9874696" cy="2812191"/>
          </a:xfrm>
          <a:prstGeom prst="rect">
            <a:avLst/>
          </a:prstGeom>
        </p:spPr>
      </p:pic>
      <p:sp>
        <p:nvSpPr>
          <p:cNvPr id="4" name="TextBox 3">
            <a:extLst>
              <a:ext uri="{FF2B5EF4-FFF2-40B4-BE49-F238E27FC236}">
                <a16:creationId xmlns:a16="http://schemas.microsoft.com/office/drawing/2014/main" xmlns="" id="{12B0855C-97FD-D644-A647-1F0C4F037DBF}"/>
              </a:ext>
            </a:extLst>
          </p:cNvPr>
          <p:cNvSpPr txBox="1"/>
          <p:nvPr/>
        </p:nvSpPr>
        <p:spPr>
          <a:xfrm>
            <a:off x="243139" y="255322"/>
            <a:ext cx="8774723" cy="892552"/>
          </a:xfrm>
          <a:prstGeom prst="rect">
            <a:avLst/>
          </a:prstGeom>
          <a:noFill/>
        </p:spPr>
        <p:txBody>
          <a:bodyPr wrap="square" rtlCol="0">
            <a:spAutoFit/>
          </a:bodyPr>
          <a:lstStyle/>
          <a:p>
            <a:r>
              <a:rPr lang="en-US" sz="2800" b="1" dirty="0">
                <a:solidFill>
                  <a:srgbClr val="3C8A99"/>
                </a:solidFill>
                <a:latin typeface="Rockwell" panose="02060603020205020403" pitchFamily="18" charset="77"/>
              </a:rPr>
              <a:t>STEP 3: </a:t>
            </a:r>
          </a:p>
          <a:p>
            <a:r>
              <a:rPr lang="en-US" sz="2400" dirty="0">
                <a:solidFill>
                  <a:srgbClr val="3C8A99"/>
                </a:solidFill>
                <a:latin typeface="Rockwell" panose="02060603020205020403" pitchFamily="18" charset="77"/>
              </a:rPr>
              <a:t>EXPLORE THE THEME</a:t>
            </a:r>
          </a:p>
        </p:txBody>
      </p:sp>
      <p:sp>
        <p:nvSpPr>
          <p:cNvPr id="5" name="Octagon 4">
            <a:extLst>
              <a:ext uri="{FF2B5EF4-FFF2-40B4-BE49-F238E27FC236}">
                <a16:creationId xmlns:a16="http://schemas.microsoft.com/office/drawing/2014/main" xmlns="" id="{92A9AEE9-D07E-DE4D-8FC1-1223029C6F7B}"/>
              </a:ext>
            </a:extLst>
          </p:cNvPr>
          <p:cNvSpPr/>
          <p:nvPr/>
        </p:nvSpPr>
        <p:spPr>
          <a:xfrm>
            <a:off x="7924799" y="31596"/>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Pages</a:t>
            </a:r>
          </a:p>
          <a:p>
            <a:pPr algn="ctr"/>
            <a:r>
              <a:rPr lang="en-US" sz="2000" b="1" dirty="0"/>
              <a:t>22-26</a:t>
            </a:r>
          </a:p>
        </p:txBody>
      </p:sp>
      <p:sp>
        <p:nvSpPr>
          <p:cNvPr id="10" name="Content Placeholder 9">
            <a:extLst>
              <a:ext uri="{FF2B5EF4-FFF2-40B4-BE49-F238E27FC236}">
                <a16:creationId xmlns:a16="http://schemas.microsoft.com/office/drawing/2014/main" xmlns="" id="{D2383721-ABC2-7141-BA14-3FFE1606619F}"/>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305966518"/>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xmlns="" id="{53F29798-D584-4792-9B62-3F5F5C36D61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E6D4AACF-844C-CF40-8599-BFA3310E0D25}"/>
              </a:ext>
            </a:extLst>
          </p:cNvPr>
          <p:cNvSpPr>
            <a:spLocks noGrp="1"/>
          </p:cNvSpPr>
          <p:nvPr>
            <p:ph type="title"/>
          </p:nvPr>
        </p:nvSpPr>
        <p:spPr>
          <a:xfrm>
            <a:off x="189346" y="278610"/>
            <a:ext cx="7886700" cy="1128417"/>
          </a:xfrm>
        </p:spPr>
        <p:txBody>
          <a:bodyPr vert="horz" lIns="91440" tIns="45720" rIns="91440" bIns="45720" rtlCol="0" anchor="ctr">
            <a:noAutofit/>
          </a:bodyPr>
          <a:lstStyle/>
          <a:p>
            <a:r>
              <a:rPr lang="en-IE" sz="2800" dirty="0"/>
              <a:t/>
            </a:r>
            <a:br>
              <a:rPr lang="en-IE" sz="2800" dirty="0"/>
            </a:br>
            <a:r>
              <a:rPr lang="en-IE" sz="2800" b="1" dirty="0">
                <a:solidFill>
                  <a:srgbClr val="7030A0"/>
                </a:solidFill>
              </a:rPr>
              <a:t>STEP 3: EXPLORE THE THEME-TAX</a:t>
            </a:r>
            <a:r>
              <a:rPr lang="en-IE" sz="2800" dirty="0"/>
              <a:t/>
            </a:r>
            <a:br>
              <a:rPr lang="en-IE" sz="2800" dirty="0"/>
            </a:br>
            <a:r>
              <a:rPr lang="en-IE" sz="2000" b="1" dirty="0">
                <a:solidFill>
                  <a:srgbClr val="0070C0"/>
                </a:solidFill>
              </a:rPr>
              <a:t>TEACHING AND LEARNING MATERIALS: </a:t>
            </a:r>
            <a:r>
              <a:rPr lang="en-US" sz="2000" dirty="0"/>
              <a:t/>
            </a:r>
            <a:br>
              <a:rPr lang="en-US" sz="2000" dirty="0"/>
            </a:br>
            <a:endParaRPr lang="en-US" sz="2000" dirty="0"/>
          </a:p>
        </p:txBody>
      </p:sp>
      <p:pic>
        <p:nvPicPr>
          <p:cNvPr id="4" name="Picture 3" descr="Screen Shot 2020-12-01 at 10.51.50.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346" y="4368337"/>
            <a:ext cx="2629881" cy="2174546"/>
          </a:xfrm>
          <a:prstGeom prst="rect">
            <a:avLst/>
          </a:prstGeom>
        </p:spPr>
      </p:pic>
      <p:pic>
        <p:nvPicPr>
          <p:cNvPr id="5" name="Picture 4" descr="Unknown.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43700" y="36490"/>
            <a:ext cx="2400300" cy="3390900"/>
          </a:xfrm>
          <a:prstGeom prst="rect">
            <a:avLst/>
          </a:prstGeom>
        </p:spPr>
      </p:pic>
      <p:pic>
        <p:nvPicPr>
          <p:cNvPr id="3" name="Picture 2" descr="159094444616239778_md.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1696" y="1876627"/>
            <a:ext cx="2498361" cy="1404079"/>
          </a:xfrm>
          <a:prstGeom prst="rect">
            <a:avLst/>
          </a:prstGeom>
        </p:spPr>
      </p:pic>
      <p:pic>
        <p:nvPicPr>
          <p:cNvPr id="6" name="Picture 5" descr="1569248193911421_sm.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26551" y="3494883"/>
            <a:ext cx="2159000" cy="3048000"/>
          </a:xfrm>
          <a:prstGeom prst="rect">
            <a:avLst/>
          </a:prstGeom>
        </p:spPr>
      </p:pic>
      <p:pic>
        <p:nvPicPr>
          <p:cNvPr id="7" name="Picture 6" descr="20150121155216_md.jp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50850" y="3325431"/>
            <a:ext cx="2151888" cy="3048000"/>
          </a:xfrm>
          <a:prstGeom prst="rect">
            <a:avLst/>
          </a:prstGeom>
        </p:spPr>
      </p:pic>
      <p:pic>
        <p:nvPicPr>
          <p:cNvPr id="8" name="Picture 7" descr="Screen Shot 2020-12-02 at 16.40.05.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174666" y="1209690"/>
            <a:ext cx="3732638" cy="2047868"/>
          </a:xfrm>
          <a:prstGeom prst="rect">
            <a:avLst/>
          </a:prstGeom>
        </p:spPr>
      </p:pic>
    </p:spTree>
    <p:extLst>
      <p:ext uri="{BB962C8B-B14F-4D97-AF65-F5344CB8AC3E}">
        <p14:creationId xmlns:p14="http://schemas.microsoft.com/office/powerpoint/2010/main" val="1039996932"/>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xmlns="" id="{53F29798-D584-4792-9B62-3F5F5C36D61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E6D4AACF-844C-CF40-8599-BFA3310E0D25}"/>
              </a:ext>
            </a:extLst>
          </p:cNvPr>
          <p:cNvSpPr>
            <a:spLocks noGrp="1"/>
          </p:cNvSpPr>
          <p:nvPr>
            <p:ph type="title"/>
          </p:nvPr>
        </p:nvSpPr>
        <p:spPr>
          <a:xfrm>
            <a:off x="189346" y="278610"/>
            <a:ext cx="7886700" cy="1128417"/>
          </a:xfrm>
        </p:spPr>
        <p:txBody>
          <a:bodyPr vert="horz" lIns="91440" tIns="45720" rIns="91440" bIns="45720" rtlCol="0" anchor="ctr">
            <a:noAutofit/>
          </a:bodyPr>
          <a:lstStyle/>
          <a:p>
            <a:r>
              <a:rPr lang="en-IE" sz="2800" dirty="0"/>
              <a:t/>
            </a:r>
            <a:br>
              <a:rPr lang="en-IE" sz="2800" dirty="0"/>
            </a:br>
            <a:r>
              <a:rPr lang="en-IE" sz="2800" b="1" dirty="0">
                <a:solidFill>
                  <a:srgbClr val="7030A0"/>
                </a:solidFill>
              </a:rPr>
              <a:t>STEP 3: EXPLORE THE THEME-TRADE</a:t>
            </a:r>
            <a:r>
              <a:rPr lang="en-IE" sz="2800" dirty="0"/>
              <a:t/>
            </a:r>
            <a:br>
              <a:rPr lang="en-IE" sz="2800" dirty="0"/>
            </a:br>
            <a:r>
              <a:rPr lang="en-IE" sz="2000" b="1" dirty="0">
                <a:solidFill>
                  <a:srgbClr val="0070C0"/>
                </a:solidFill>
              </a:rPr>
              <a:t>TEACHING AND LEARNING MATERIALS: Information websites:</a:t>
            </a:r>
            <a:r>
              <a:rPr lang="en-IE" sz="2800" dirty="0"/>
              <a:t/>
            </a:r>
            <a:br>
              <a:rPr lang="en-IE" sz="2800" dirty="0"/>
            </a:br>
            <a:r>
              <a:rPr lang="en-US" sz="2000" dirty="0"/>
              <a:t/>
            </a:r>
            <a:br>
              <a:rPr lang="en-US" sz="2000" dirty="0"/>
            </a:br>
            <a:endParaRPr lang="en-US" sz="2000" dirty="0"/>
          </a:p>
        </p:txBody>
      </p:sp>
      <p:pic>
        <p:nvPicPr>
          <p:cNvPr id="4" name="Picture 3" descr="Screen+Shot+2018-01-27+at+11.13.56+A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346" y="3136734"/>
            <a:ext cx="2231886" cy="3437104"/>
          </a:xfrm>
          <a:prstGeom prst="rect">
            <a:avLst/>
          </a:prstGeom>
        </p:spPr>
      </p:pic>
      <p:pic>
        <p:nvPicPr>
          <p:cNvPr id="3" name="Picture 2" descr="Screen Shot 2020-12-02 at 16.18.41.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28968" y="1213160"/>
            <a:ext cx="2813908" cy="1808110"/>
          </a:xfrm>
          <a:prstGeom prst="rect">
            <a:avLst/>
          </a:prstGeom>
        </p:spPr>
      </p:pic>
      <p:pic>
        <p:nvPicPr>
          <p:cNvPr id="5" name="Picture 4" descr="Screen Shot 2020-12-02 at 16.26.32.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98678" y="3816279"/>
            <a:ext cx="3295196" cy="2027813"/>
          </a:xfrm>
          <a:prstGeom prst="rect">
            <a:avLst/>
          </a:prstGeom>
        </p:spPr>
      </p:pic>
      <p:pic>
        <p:nvPicPr>
          <p:cNvPr id="6" name="Picture 5" descr="15325152089812223_sm.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82262" y="3136734"/>
            <a:ext cx="2193405" cy="3171188"/>
          </a:xfrm>
          <a:prstGeom prst="rect">
            <a:avLst/>
          </a:prstGeom>
        </p:spPr>
      </p:pic>
      <p:pic>
        <p:nvPicPr>
          <p:cNvPr id="9" name="Picture 8" descr="Screen Shot 2020-12-02 at 16.32.22.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9346" y="1407027"/>
            <a:ext cx="1282700" cy="1384300"/>
          </a:xfrm>
          <a:prstGeom prst="rect">
            <a:avLst/>
          </a:prstGeom>
        </p:spPr>
      </p:pic>
      <p:pic>
        <p:nvPicPr>
          <p:cNvPr id="10" name="Picture 9" descr="Screen Shot 2020-12-02 at 16.41.35.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21232" y="1213160"/>
            <a:ext cx="3205861" cy="1931481"/>
          </a:xfrm>
          <a:prstGeom prst="rect">
            <a:avLst/>
          </a:prstGeom>
        </p:spPr>
      </p:pic>
    </p:spTree>
    <p:extLst>
      <p:ext uri="{BB962C8B-B14F-4D97-AF65-F5344CB8AC3E}">
        <p14:creationId xmlns:p14="http://schemas.microsoft.com/office/powerpoint/2010/main" val="2500064638"/>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Content Placeholder 6" descr="A screenshot of a social media post&#10;&#10;Description automatically generated">
            <a:extLst>
              <a:ext uri="{FF2B5EF4-FFF2-40B4-BE49-F238E27FC236}">
                <a16:creationId xmlns:a16="http://schemas.microsoft.com/office/drawing/2014/main" xmlns="" id="{B00CCA1D-F0EE-A04D-8802-5423C380DA2D}"/>
              </a:ext>
            </a:extLst>
          </p:cNvPr>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a:stretch/>
        </p:blipFill>
        <p:spPr>
          <a:xfrm>
            <a:off x="810705" y="490194"/>
            <a:ext cx="6561056" cy="5945954"/>
          </a:xfrm>
        </p:spPr>
      </p:pic>
      <p:sp>
        <p:nvSpPr>
          <p:cNvPr id="15" name="Teardrop 14">
            <a:extLst>
              <a:ext uri="{FF2B5EF4-FFF2-40B4-BE49-F238E27FC236}">
                <a16:creationId xmlns:a16="http://schemas.microsoft.com/office/drawing/2014/main" xmlns="" id="{2E4B5771-91B7-3940-9C7F-A11EFE1DE134}"/>
              </a:ext>
            </a:extLst>
          </p:cNvPr>
          <p:cNvSpPr/>
          <p:nvPr/>
        </p:nvSpPr>
        <p:spPr>
          <a:xfrm rot="10800000">
            <a:off x="6954836" y="610978"/>
            <a:ext cx="2297136" cy="1882250"/>
          </a:xfrm>
          <a:prstGeom prst="teardrop">
            <a:avLst>
              <a:gd name="adj" fmla="val 11243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itle 1">
            <a:extLst>
              <a:ext uri="{FF2B5EF4-FFF2-40B4-BE49-F238E27FC236}">
                <a16:creationId xmlns:a16="http://schemas.microsoft.com/office/drawing/2014/main" xmlns="" id="{72889706-8A8B-8547-9795-4AD7CE94B04B}"/>
              </a:ext>
            </a:extLst>
          </p:cNvPr>
          <p:cNvSpPr>
            <a:spLocks noGrp="1"/>
          </p:cNvSpPr>
          <p:nvPr>
            <p:ph type="title"/>
          </p:nvPr>
        </p:nvSpPr>
        <p:spPr>
          <a:xfrm>
            <a:off x="7028159" y="731762"/>
            <a:ext cx="1943100" cy="1640681"/>
          </a:xfrm>
        </p:spPr>
        <p:txBody>
          <a:bodyPr>
            <a:normAutofit fontScale="90000"/>
          </a:bodyPr>
          <a:lstStyle/>
          <a:p>
            <a:pPr algn="ctr"/>
            <a:r>
              <a:rPr lang="en-US" b="1" dirty="0">
                <a:solidFill>
                  <a:schemeClr val="bg1"/>
                </a:solidFill>
              </a:rPr>
              <a:t>Share Learning</a:t>
            </a:r>
          </a:p>
        </p:txBody>
      </p:sp>
      <p:sp>
        <p:nvSpPr>
          <p:cNvPr id="5" name="Octagon 4">
            <a:extLst>
              <a:ext uri="{FF2B5EF4-FFF2-40B4-BE49-F238E27FC236}">
                <a16:creationId xmlns:a16="http://schemas.microsoft.com/office/drawing/2014/main" xmlns="" id="{23594329-7EE9-4943-88E9-8EE5A9C9330E}"/>
              </a:ext>
            </a:extLst>
          </p:cNvPr>
          <p:cNvSpPr/>
          <p:nvPr/>
        </p:nvSpPr>
        <p:spPr>
          <a:xfrm>
            <a:off x="7561909" y="5354215"/>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Pages</a:t>
            </a:r>
          </a:p>
          <a:p>
            <a:pPr algn="ctr"/>
            <a:r>
              <a:rPr lang="en-US" sz="2000" b="1" dirty="0"/>
              <a:t>28-29</a:t>
            </a:r>
          </a:p>
        </p:txBody>
      </p:sp>
    </p:spTree>
    <p:extLst>
      <p:ext uri="{BB962C8B-B14F-4D97-AF65-F5344CB8AC3E}">
        <p14:creationId xmlns:p14="http://schemas.microsoft.com/office/powerpoint/2010/main" val="2461021223"/>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6" descr="A screenshot of a social media post&#10;&#10;Description automatically generated">
            <a:extLst>
              <a:ext uri="{FF2B5EF4-FFF2-40B4-BE49-F238E27FC236}">
                <a16:creationId xmlns:a16="http://schemas.microsoft.com/office/drawing/2014/main" xmlns="" id="{C6D51BF5-4BDF-AF43-9F0D-924A7B3E410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749540" y="0"/>
            <a:ext cx="1394460" cy="1263729"/>
          </a:xfrm>
          <a:prstGeom prst="rect">
            <a:avLst/>
          </a:prstGeom>
        </p:spPr>
      </p:pic>
      <p:pic>
        <p:nvPicPr>
          <p:cNvPr id="7" name="Content Placeholder 6" descr="A screenshot of a social media post&#10;&#10;Description automatically generated">
            <a:extLst>
              <a:ext uri="{FF2B5EF4-FFF2-40B4-BE49-F238E27FC236}">
                <a16:creationId xmlns:a16="http://schemas.microsoft.com/office/drawing/2014/main" xmlns="" id="{709B580E-3B22-4748-A78D-7945798CA4B8}"/>
              </a:ext>
            </a:extLst>
          </p:cNvPr>
          <p:cNvPicPr>
            <a:picLocks noGrp="1" noChangeAspect="1"/>
          </p:cNvPicPr>
          <p:nvPr>
            <p:ph idx="1"/>
          </p:nvPr>
        </p:nvPicPr>
        <p:blipFill rotWithShape="1">
          <a:blip r:embed="rId4" cstate="email">
            <a:extLst>
              <a:ext uri="{28A0092B-C50C-407E-A947-70E740481C1C}">
                <a14:useLocalDpi xmlns:a14="http://schemas.microsoft.com/office/drawing/2010/main"/>
              </a:ext>
            </a:extLst>
          </a:blip>
          <a:srcRect/>
          <a:stretch/>
        </p:blipFill>
        <p:spPr>
          <a:xfrm>
            <a:off x="208431" y="222848"/>
            <a:ext cx="7298156" cy="563962"/>
          </a:xfrm>
        </p:spPr>
      </p:pic>
      <p:sp>
        <p:nvSpPr>
          <p:cNvPr id="8" name="Content Placeholder 2">
            <a:extLst>
              <a:ext uri="{FF2B5EF4-FFF2-40B4-BE49-F238E27FC236}">
                <a16:creationId xmlns:a16="http://schemas.microsoft.com/office/drawing/2014/main" xmlns="" id="{F3836BF3-5B8E-0949-B52E-39BDF1075845}"/>
              </a:ext>
            </a:extLst>
          </p:cNvPr>
          <p:cNvSpPr txBox="1">
            <a:spLocks/>
          </p:cNvSpPr>
          <p:nvPr/>
        </p:nvSpPr>
        <p:spPr>
          <a:xfrm>
            <a:off x="208431" y="636918"/>
            <a:ext cx="8608340" cy="5403917"/>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IE" sz="1800" b="1" dirty="0"/>
          </a:p>
          <a:p>
            <a:pPr marL="0" indent="0">
              <a:buNone/>
            </a:pPr>
            <a:r>
              <a:rPr lang="en-IE" sz="3600" b="1" dirty="0">
                <a:cs typeface="Calibri"/>
              </a:rPr>
              <a:t>TAX</a:t>
            </a:r>
          </a:p>
          <a:p>
            <a:pPr marL="0" indent="0">
              <a:buNone/>
            </a:pPr>
            <a:endParaRPr lang="en-IE" sz="1800" b="1" dirty="0">
              <a:cs typeface="Calibri"/>
            </a:endParaRPr>
          </a:p>
          <a:p>
            <a:r>
              <a:rPr lang="en-IE" sz="3600" dirty="0">
                <a:cs typeface="Calibri"/>
              </a:rPr>
              <a:t>Poster campaign of shocking facts about tax</a:t>
            </a:r>
          </a:p>
          <a:p>
            <a:r>
              <a:rPr lang="en-IE" sz="3600" dirty="0">
                <a:cs typeface="Calibri"/>
              </a:rPr>
              <a:t>Undertake a Tax Justice project and raise awareness on their findings</a:t>
            </a:r>
          </a:p>
          <a:p>
            <a:r>
              <a:rPr lang="en-IE" sz="3600" dirty="0">
                <a:cs typeface="Calibri"/>
              </a:rPr>
              <a:t>Make a video on tax justice to show the other classes</a:t>
            </a:r>
          </a:p>
          <a:p>
            <a:r>
              <a:rPr lang="en-IE" sz="3600" dirty="0">
                <a:cs typeface="Calibri"/>
              </a:rPr>
              <a:t>Social media campaign </a:t>
            </a:r>
          </a:p>
          <a:p>
            <a:pPr marL="0" indent="0">
              <a:buNone/>
            </a:pPr>
            <a:endParaRPr lang="en-IE" sz="1800" b="1" dirty="0">
              <a:cs typeface="Calibri"/>
            </a:endParaRPr>
          </a:p>
          <a:p>
            <a:pPr marL="0" indent="0">
              <a:buNone/>
            </a:pPr>
            <a:endParaRPr lang="en-IE" sz="1800" b="1" dirty="0">
              <a:cs typeface="Calibri"/>
            </a:endParaRPr>
          </a:p>
          <a:p>
            <a:pPr marL="0" indent="0">
              <a:buNone/>
            </a:pPr>
            <a:endParaRPr lang="en-IE" sz="1800" b="1" dirty="0">
              <a:cs typeface="Calibri"/>
            </a:endParaRPr>
          </a:p>
          <a:p>
            <a:endParaRPr lang="en-IE" sz="2000" dirty="0"/>
          </a:p>
          <a:p>
            <a:endParaRPr lang="en-IE" sz="2000" dirty="0">
              <a:cs typeface="Calibri"/>
            </a:endParaRPr>
          </a:p>
          <a:p>
            <a:endParaRPr lang="en-IE" sz="2000" dirty="0">
              <a:cs typeface="Calibri"/>
            </a:endParaRPr>
          </a:p>
        </p:txBody>
      </p:sp>
    </p:spTree>
    <p:extLst>
      <p:ext uri="{BB962C8B-B14F-4D97-AF65-F5344CB8AC3E}">
        <p14:creationId xmlns:p14="http://schemas.microsoft.com/office/powerpoint/2010/main" val="491883874"/>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6" descr="A screenshot of a social media post&#10;&#10;Description automatically generated">
            <a:extLst>
              <a:ext uri="{FF2B5EF4-FFF2-40B4-BE49-F238E27FC236}">
                <a16:creationId xmlns:a16="http://schemas.microsoft.com/office/drawing/2014/main" xmlns="" id="{C6D51BF5-4BDF-AF43-9F0D-924A7B3E410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749540" y="0"/>
            <a:ext cx="1394460" cy="1263729"/>
          </a:xfrm>
          <a:prstGeom prst="rect">
            <a:avLst/>
          </a:prstGeom>
        </p:spPr>
      </p:pic>
      <p:pic>
        <p:nvPicPr>
          <p:cNvPr id="7" name="Content Placeholder 6" descr="A screenshot of a social media post&#10;&#10;Description automatically generated">
            <a:extLst>
              <a:ext uri="{FF2B5EF4-FFF2-40B4-BE49-F238E27FC236}">
                <a16:creationId xmlns:a16="http://schemas.microsoft.com/office/drawing/2014/main" xmlns="" id="{709B580E-3B22-4748-A78D-7945798CA4B8}"/>
              </a:ext>
            </a:extLst>
          </p:cNvPr>
          <p:cNvPicPr>
            <a:picLocks noGrp="1" noChangeAspect="1"/>
          </p:cNvPicPr>
          <p:nvPr>
            <p:ph idx="1"/>
          </p:nvPr>
        </p:nvPicPr>
        <p:blipFill rotWithShape="1">
          <a:blip r:embed="rId4" cstate="email">
            <a:extLst>
              <a:ext uri="{28A0092B-C50C-407E-A947-70E740481C1C}">
                <a14:useLocalDpi xmlns:a14="http://schemas.microsoft.com/office/drawing/2010/main"/>
              </a:ext>
            </a:extLst>
          </a:blip>
          <a:srcRect/>
          <a:stretch/>
        </p:blipFill>
        <p:spPr>
          <a:xfrm>
            <a:off x="208431" y="222848"/>
            <a:ext cx="7298156" cy="563962"/>
          </a:xfrm>
        </p:spPr>
      </p:pic>
      <p:sp>
        <p:nvSpPr>
          <p:cNvPr id="8" name="Content Placeholder 2">
            <a:extLst>
              <a:ext uri="{FF2B5EF4-FFF2-40B4-BE49-F238E27FC236}">
                <a16:creationId xmlns:a16="http://schemas.microsoft.com/office/drawing/2014/main" xmlns="" id="{F3836BF3-5B8E-0949-B52E-39BDF1075845}"/>
              </a:ext>
            </a:extLst>
          </p:cNvPr>
          <p:cNvSpPr txBox="1">
            <a:spLocks/>
          </p:cNvSpPr>
          <p:nvPr/>
        </p:nvSpPr>
        <p:spPr>
          <a:xfrm>
            <a:off x="208431" y="1231235"/>
            <a:ext cx="8608340" cy="5403917"/>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IE" sz="3600" b="1" dirty="0"/>
              <a:t>TRADE</a:t>
            </a:r>
          </a:p>
          <a:p>
            <a:endParaRPr lang="en-IE" sz="1800" b="1" dirty="0"/>
          </a:p>
          <a:p>
            <a:r>
              <a:rPr lang="en-IE" sz="3600" dirty="0"/>
              <a:t>Celebrate Fairtrade Fortnight with all students doing the Trading Game</a:t>
            </a:r>
          </a:p>
          <a:p>
            <a:r>
              <a:rPr lang="en-IE" sz="3600" dirty="0"/>
              <a:t>Run an unfair swap shop a stunt</a:t>
            </a:r>
          </a:p>
          <a:p>
            <a:r>
              <a:rPr lang="en-IE" sz="3600" dirty="0"/>
              <a:t>Undertake a Trade Justice project and raise awareness on their findings</a:t>
            </a:r>
          </a:p>
          <a:p>
            <a:r>
              <a:rPr lang="en-IE" sz="3600" dirty="0"/>
              <a:t>Students create a timeline of trade with Africa</a:t>
            </a:r>
          </a:p>
          <a:p>
            <a:pPr marL="0" indent="0">
              <a:buNone/>
            </a:pPr>
            <a:endParaRPr lang="en-IE" sz="1800" b="1" dirty="0"/>
          </a:p>
          <a:p>
            <a:endParaRPr lang="en-IE" sz="1800" b="1" dirty="0">
              <a:cs typeface="Calibri"/>
            </a:endParaRPr>
          </a:p>
          <a:p>
            <a:endParaRPr lang="en-IE" sz="1800" b="1" dirty="0">
              <a:cs typeface="Calibri"/>
            </a:endParaRPr>
          </a:p>
          <a:p>
            <a:endParaRPr lang="en-IE" sz="2000" dirty="0"/>
          </a:p>
          <a:p>
            <a:endParaRPr lang="en-IE" sz="2000" dirty="0">
              <a:cs typeface="Calibri"/>
            </a:endParaRPr>
          </a:p>
          <a:p>
            <a:endParaRPr lang="en-IE" sz="2000" dirty="0">
              <a:cs typeface="Calibri"/>
            </a:endParaRPr>
          </a:p>
        </p:txBody>
      </p:sp>
    </p:spTree>
    <p:extLst>
      <p:ext uri="{BB962C8B-B14F-4D97-AF65-F5344CB8AC3E}">
        <p14:creationId xmlns:p14="http://schemas.microsoft.com/office/powerpoint/2010/main" val="3098570532"/>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6" descr="A screenshot of a social media post&#10;&#10;Description automatically generated">
            <a:extLst>
              <a:ext uri="{FF2B5EF4-FFF2-40B4-BE49-F238E27FC236}">
                <a16:creationId xmlns:a16="http://schemas.microsoft.com/office/drawing/2014/main" xmlns="" id="{11B69A45-ECA0-E240-8093-84C7A33A4520}"/>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1405" y="587438"/>
            <a:ext cx="9442546" cy="4718332"/>
          </a:xfrm>
          <a:prstGeom prst="rect">
            <a:avLst/>
          </a:prstGeom>
        </p:spPr>
      </p:pic>
      <p:pic>
        <p:nvPicPr>
          <p:cNvPr id="12" name="Content Placeholder 6" descr="A screenshot of a social media post&#10;&#10;Description automatically generated">
            <a:extLst>
              <a:ext uri="{FF2B5EF4-FFF2-40B4-BE49-F238E27FC236}">
                <a16:creationId xmlns:a16="http://schemas.microsoft.com/office/drawing/2014/main" xmlns="" id="{A194CF43-7190-6448-AC79-94497F989992}"/>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02507" y="4875624"/>
            <a:ext cx="3586633" cy="1982376"/>
          </a:xfrm>
          <a:prstGeom prst="rect">
            <a:avLst/>
          </a:prstGeom>
        </p:spPr>
      </p:pic>
      <p:sp>
        <p:nvSpPr>
          <p:cNvPr id="7" name="TextBox 6">
            <a:extLst>
              <a:ext uri="{FF2B5EF4-FFF2-40B4-BE49-F238E27FC236}">
                <a16:creationId xmlns:a16="http://schemas.microsoft.com/office/drawing/2014/main" xmlns="" id="{22A6F181-97B5-6348-9273-AD2ED90BF833}"/>
              </a:ext>
            </a:extLst>
          </p:cNvPr>
          <p:cNvSpPr txBox="1"/>
          <p:nvPr/>
        </p:nvSpPr>
        <p:spPr>
          <a:xfrm>
            <a:off x="102507" y="0"/>
            <a:ext cx="8774723" cy="523220"/>
          </a:xfrm>
          <a:prstGeom prst="rect">
            <a:avLst/>
          </a:prstGeom>
          <a:noFill/>
        </p:spPr>
        <p:txBody>
          <a:bodyPr wrap="square" rtlCol="0">
            <a:spAutoFit/>
          </a:bodyPr>
          <a:lstStyle/>
          <a:p>
            <a:r>
              <a:rPr lang="en-US" sz="2800" b="1" dirty="0">
                <a:solidFill>
                  <a:srgbClr val="84B841"/>
                </a:solidFill>
                <a:latin typeface="Rockwell" panose="02060603020205020403" pitchFamily="18" charset="77"/>
              </a:rPr>
              <a:t>STEP 5:  </a:t>
            </a:r>
            <a:r>
              <a:rPr lang="en-US" sz="2400" dirty="0">
                <a:solidFill>
                  <a:srgbClr val="84B841"/>
                </a:solidFill>
                <a:latin typeface="Rockwell" panose="02060603020205020403" pitchFamily="18" charset="77"/>
              </a:rPr>
              <a:t>TAKING MEANINGFUL ACTION</a:t>
            </a:r>
          </a:p>
        </p:txBody>
      </p:sp>
      <p:sp>
        <p:nvSpPr>
          <p:cNvPr id="4" name="Teardrop 3">
            <a:extLst>
              <a:ext uri="{FF2B5EF4-FFF2-40B4-BE49-F238E27FC236}">
                <a16:creationId xmlns:a16="http://schemas.microsoft.com/office/drawing/2014/main" xmlns="" id="{89F6996C-565F-D041-B7DB-0F53F285BDF9}"/>
              </a:ext>
            </a:extLst>
          </p:cNvPr>
          <p:cNvSpPr/>
          <p:nvPr/>
        </p:nvSpPr>
        <p:spPr>
          <a:xfrm rot="16200000">
            <a:off x="5782199" y="4421996"/>
            <a:ext cx="1541336" cy="3190992"/>
          </a:xfrm>
          <a:prstGeom prst="teardrop">
            <a:avLst>
              <a:gd name="adj" fmla="val 11741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 name="Title 1">
            <a:extLst>
              <a:ext uri="{FF2B5EF4-FFF2-40B4-BE49-F238E27FC236}">
                <a16:creationId xmlns:a16="http://schemas.microsoft.com/office/drawing/2014/main" xmlns="" id="{0888C570-7EE6-F348-AC4C-203F80466223}"/>
              </a:ext>
            </a:extLst>
          </p:cNvPr>
          <p:cNvSpPr txBox="1">
            <a:spLocks/>
          </p:cNvSpPr>
          <p:nvPr/>
        </p:nvSpPr>
        <p:spPr>
          <a:xfrm>
            <a:off x="5058241" y="5062513"/>
            <a:ext cx="2783799" cy="1640681"/>
          </a:xfrm>
          <a:prstGeom prst="rect">
            <a:avLst/>
          </a:prstGeom>
        </p:spPr>
        <p:txBody>
          <a:bodyPr vert="horz" lIns="68580" tIns="34290" rIns="68580" bIns="3429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300" b="1" dirty="0">
                <a:solidFill>
                  <a:schemeClr val="bg1"/>
                </a:solidFill>
              </a:rPr>
              <a:t>Aims to create </a:t>
            </a:r>
            <a:r>
              <a:rPr lang="en-US" sz="3300" b="1" u="sng" dirty="0">
                <a:solidFill>
                  <a:schemeClr val="bg1"/>
                </a:solidFill>
              </a:rPr>
              <a:t>Actual Change</a:t>
            </a:r>
          </a:p>
        </p:txBody>
      </p:sp>
      <p:sp>
        <p:nvSpPr>
          <p:cNvPr id="8" name="Octagon 7">
            <a:extLst>
              <a:ext uri="{FF2B5EF4-FFF2-40B4-BE49-F238E27FC236}">
                <a16:creationId xmlns:a16="http://schemas.microsoft.com/office/drawing/2014/main" xmlns="" id="{8572E4C8-BAA6-A441-9E20-0B3C99EBF8DD}"/>
              </a:ext>
            </a:extLst>
          </p:cNvPr>
          <p:cNvSpPr/>
          <p:nvPr/>
        </p:nvSpPr>
        <p:spPr>
          <a:xfrm>
            <a:off x="7924799" y="-17747"/>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Page</a:t>
            </a:r>
          </a:p>
          <a:p>
            <a:pPr algn="ctr"/>
            <a:r>
              <a:rPr lang="en-US" sz="2000" b="1" dirty="0"/>
              <a:t>30-35</a:t>
            </a:r>
          </a:p>
        </p:txBody>
      </p:sp>
    </p:spTree>
    <p:extLst>
      <p:ext uri="{BB962C8B-B14F-4D97-AF65-F5344CB8AC3E}">
        <p14:creationId xmlns:p14="http://schemas.microsoft.com/office/powerpoint/2010/main" val="1278288783"/>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9B3EDCF-1FF3-7F42-812A-076CC1328156}"/>
              </a:ext>
            </a:extLst>
          </p:cNvPr>
          <p:cNvSpPr>
            <a:spLocks noGrp="1"/>
          </p:cNvSpPr>
          <p:nvPr>
            <p:ph idx="1"/>
          </p:nvPr>
        </p:nvSpPr>
        <p:spPr>
          <a:xfrm>
            <a:off x="96982" y="1063460"/>
            <a:ext cx="8950036" cy="6975256"/>
          </a:xfrm>
        </p:spPr>
        <p:txBody>
          <a:bodyPr vert="horz" lIns="91440" tIns="45720" rIns="91440" bIns="45720" rtlCol="0" anchor="t">
            <a:noAutofit/>
          </a:bodyPr>
          <a:lstStyle/>
          <a:p>
            <a:pPr marL="0" indent="0">
              <a:lnSpc>
                <a:spcPct val="100000"/>
              </a:lnSpc>
              <a:spcBef>
                <a:spcPts val="0"/>
              </a:spcBef>
              <a:buNone/>
            </a:pPr>
            <a:endParaRPr lang="en-IE" sz="2000" b="1" dirty="0"/>
          </a:p>
          <a:p>
            <a:pPr marL="0" indent="0">
              <a:lnSpc>
                <a:spcPct val="100000"/>
              </a:lnSpc>
              <a:spcBef>
                <a:spcPts val="0"/>
              </a:spcBef>
              <a:buNone/>
            </a:pPr>
            <a:r>
              <a:rPr lang="en-IE" sz="2000" b="1" dirty="0"/>
              <a:t>Ideas for School Community Actions: </a:t>
            </a:r>
          </a:p>
          <a:p>
            <a:pPr marL="0" indent="0">
              <a:lnSpc>
                <a:spcPct val="100000"/>
              </a:lnSpc>
              <a:spcBef>
                <a:spcPts val="0"/>
              </a:spcBef>
              <a:buNone/>
            </a:pPr>
            <a:r>
              <a:rPr lang="en-IE" sz="2000" dirty="0"/>
              <a:t>-Simulating a tax transaction</a:t>
            </a:r>
          </a:p>
          <a:p>
            <a:pPr marL="0" indent="0">
              <a:lnSpc>
                <a:spcPct val="100000"/>
              </a:lnSpc>
              <a:spcBef>
                <a:spcPts val="0"/>
              </a:spcBef>
              <a:buNone/>
            </a:pPr>
            <a:r>
              <a:rPr lang="en-IE" sz="2000" dirty="0"/>
              <a:t>-Make Tax Justice Famous!</a:t>
            </a:r>
          </a:p>
          <a:p>
            <a:pPr marL="0" indent="0">
              <a:lnSpc>
                <a:spcPct val="100000"/>
              </a:lnSpc>
              <a:spcBef>
                <a:spcPts val="0"/>
              </a:spcBef>
              <a:buNone/>
            </a:pPr>
            <a:endParaRPr lang="en-IE" sz="2000" dirty="0">
              <a:cs typeface="Calibri"/>
            </a:endParaRPr>
          </a:p>
          <a:p>
            <a:pPr marL="0" indent="0">
              <a:buNone/>
            </a:pPr>
            <a:r>
              <a:rPr lang="en-IE" sz="2000" b="1" dirty="0"/>
              <a:t>Ideas for Local and National Community Actions: </a:t>
            </a:r>
            <a:endParaRPr lang="en-IE" sz="2000" dirty="0">
              <a:cs typeface="Calibri"/>
            </a:endParaRPr>
          </a:p>
          <a:p>
            <a:pPr>
              <a:lnSpc>
                <a:spcPct val="100000"/>
              </a:lnSpc>
              <a:spcBef>
                <a:spcPts val="0"/>
              </a:spcBef>
              <a:buFontTx/>
              <a:buChar char="-"/>
            </a:pPr>
            <a:r>
              <a:rPr lang="en-IE" sz="2000" dirty="0"/>
              <a:t>Join Citizens for Financial Justice and find local activists in your area and get involved in their local campaign activities.</a:t>
            </a:r>
          </a:p>
          <a:p>
            <a:pPr>
              <a:lnSpc>
                <a:spcPct val="100000"/>
              </a:lnSpc>
              <a:spcBef>
                <a:spcPts val="0"/>
              </a:spcBef>
              <a:buFontTx/>
              <a:buChar char="-"/>
            </a:pPr>
            <a:r>
              <a:rPr lang="en-IE" sz="2000" dirty="0"/>
              <a:t>Write to your local TDs and ask them to your classroom</a:t>
            </a:r>
          </a:p>
          <a:p>
            <a:pPr>
              <a:lnSpc>
                <a:spcPct val="100000"/>
              </a:lnSpc>
              <a:spcBef>
                <a:spcPts val="0"/>
              </a:spcBef>
              <a:buFontTx/>
              <a:buChar char="-"/>
            </a:pPr>
            <a:r>
              <a:rPr lang="en-IE" sz="2000" dirty="0"/>
              <a:t> through video link to discuss the importance of tax of</a:t>
            </a:r>
          </a:p>
          <a:p>
            <a:pPr>
              <a:lnSpc>
                <a:spcPct val="100000"/>
              </a:lnSpc>
              <a:spcBef>
                <a:spcPts val="0"/>
              </a:spcBef>
              <a:buFontTx/>
              <a:buChar char="-"/>
            </a:pPr>
            <a:r>
              <a:rPr lang="en-IE" sz="2000" dirty="0"/>
              <a:t> public service. </a:t>
            </a:r>
          </a:p>
          <a:p>
            <a:pPr marL="0" indent="0">
              <a:lnSpc>
                <a:spcPct val="100000"/>
              </a:lnSpc>
              <a:spcBef>
                <a:spcPts val="0"/>
              </a:spcBef>
              <a:buNone/>
            </a:pPr>
            <a:endParaRPr lang="en-IE" sz="2000" dirty="0"/>
          </a:p>
          <a:p>
            <a:pPr marL="0" indent="0">
              <a:lnSpc>
                <a:spcPct val="100000"/>
              </a:lnSpc>
              <a:spcBef>
                <a:spcPts val="0"/>
              </a:spcBef>
              <a:buNone/>
            </a:pPr>
            <a:r>
              <a:rPr lang="en-IE" sz="2000" b="1" dirty="0"/>
              <a:t>Ideas for European and Global Community Actions:</a:t>
            </a:r>
          </a:p>
          <a:p>
            <a:pPr marL="0" indent="0">
              <a:lnSpc>
                <a:spcPct val="100000"/>
              </a:lnSpc>
              <a:spcBef>
                <a:spcPts val="0"/>
              </a:spcBef>
              <a:buNone/>
            </a:pPr>
            <a:r>
              <a:rPr lang="en-IE" sz="2000" dirty="0"/>
              <a:t>-Join the Tax Justice Network</a:t>
            </a:r>
          </a:p>
          <a:p>
            <a:pPr marL="0" indent="0">
              <a:lnSpc>
                <a:spcPct val="100000"/>
              </a:lnSpc>
              <a:spcBef>
                <a:spcPts val="0"/>
              </a:spcBef>
              <a:buNone/>
            </a:pPr>
            <a:r>
              <a:rPr lang="en-IE" sz="2000" dirty="0"/>
              <a:t>-Start your own Tax campaign</a:t>
            </a:r>
          </a:p>
          <a:p>
            <a:pPr marL="0" indent="0">
              <a:lnSpc>
                <a:spcPct val="100000"/>
              </a:lnSpc>
              <a:spcBef>
                <a:spcPts val="0"/>
              </a:spcBef>
              <a:buNone/>
            </a:pPr>
            <a:r>
              <a:rPr lang="en-IE" sz="2000" dirty="0"/>
              <a:t>-Publc Services International have lots of campaigns their most</a:t>
            </a:r>
          </a:p>
          <a:p>
            <a:pPr marL="0" indent="0">
              <a:lnSpc>
                <a:spcPct val="100000"/>
              </a:lnSpc>
              <a:spcBef>
                <a:spcPts val="0"/>
              </a:spcBef>
              <a:buNone/>
            </a:pPr>
            <a:r>
              <a:rPr lang="en-IE" sz="2000" dirty="0"/>
              <a:t> recent one is ‘Make Amazon Pay’</a:t>
            </a:r>
          </a:p>
          <a:p>
            <a:pPr marL="0" indent="0">
              <a:lnSpc>
                <a:spcPct val="100000"/>
              </a:lnSpc>
              <a:spcBef>
                <a:spcPts val="0"/>
              </a:spcBef>
              <a:buNone/>
            </a:pPr>
            <a:endParaRPr lang="en-IE" sz="1800" b="1" dirty="0"/>
          </a:p>
          <a:p>
            <a:pPr marL="0" indent="0">
              <a:lnSpc>
                <a:spcPct val="100000"/>
              </a:lnSpc>
              <a:spcBef>
                <a:spcPts val="0"/>
              </a:spcBef>
              <a:buNone/>
            </a:pPr>
            <a:endParaRPr lang="en-IE" sz="1800" b="1" dirty="0">
              <a:cs typeface="Calibri"/>
            </a:endParaRPr>
          </a:p>
          <a:p>
            <a:pPr marL="0" indent="0">
              <a:lnSpc>
                <a:spcPct val="100000"/>
              </a:lnSpc>
              <a:spcBef>
                <a:spcPts val="0"/>
              </a:spcBef>
              <a:buNone/>
            </a:pPr>
            <a:endParaRPr lang="en-IE" sz="1800" b="1" dirty="0">
              <a:cs typeface="Calibri"/>
            </a:endParaRPr>
          </a:p>
          <a:p>
            <a:pPr>
              <a:lnSpc>
                <a:spcPct val="100000"/>
              </a:lnSpc>
              <a:spcBef>
                <a:spcPts val="0"/>
              </a:spcBef>
              <a:buFontTx/>
              <a:buChar char="-"/>
            </a:pPr>
            <a:endParaRPr lang="en-IE" sz="1800" dirty="0">
              <a:cs typeface="Calibri"/>
            </a:endParaRPr>
          </a:p>
          <a:p>
            <a:pPr>
              <a:lnSpc>
                <a:spcPct val="100000"/>
              </a:lnSpc>
              <a:spcBef>
                <a:spcPts val="0"/>
              </a:spcBef>
              <a:buFontTx/>
              <a:buChar char="-"/>
            </a:pPr>
            <a:endParaRPr lang="en-IE" sz="2000" dirty="0"/>
          </a:p>
          <a:p>
            <a:pPr>
              <a:lnSpc>
                <a:spcPct val="100000"/>
              </a:lnSpc>
              <a:spcBef>
                <a:spcPts val="0"/>
              </a:spcBef>
              <a:buFontTx/>
              <a:buChar char="-"/>
            </a:pPr>
            <a:endParaRPr lang="en-IE" sz="2000" dirty="0">
              <a:cs typeface="Calibri"/>
            </a:endParaRPr>
          </a:p>
          <a:p>
            <a:pPr marL="0" indent="0">
              <a:lnSpc>
                <a:spcPct val="100000"/>
              </a:lnSpc>
              <a:spcBef>
                <a:spcPts val="0"/>
              </a:spcBef>
              <a:buNone/>
            </a:pPr>
            <a:endParaRPr lang="en-IE" sz="2000" dirty="0"/>
          </a:p>
          <a:p>
            <a:pPr marL="0" indent="0">
              <a:lnSpc>
                <a:spcPct val="100000"/>
              </a:lnSpc>
              <a:spcBef>
                <a:spcPts val="0"/>
              </a:spcBef>
              <a:buNone/>
            </a:pPr>
            <a:endParaRPr lang="en-IE" sz="2000" dirty="0"/>
          </a:p>
          <a:p>
            <a:pPr marL="0" indent="0">
              <a:lnSpc>
                <a:spcPct val="100000"/>
              </a:lnSpc>
              <a:spcBef>
                <a:spcPts val="0"/>
              </a:spcBef>
              <a:buNone/>
            </a:pPr>
            <a:endParaRPr lang="en-IE" sz="2000" dirty="0">
              <a:cs typeface="Calibri"/>
            </a:endParaRPr>
          </a:p>
          <a:p>
            <a:pPr marL="0" indent="0">
              <a:lnSpc>
                <a:spcPct val="100000"/>
              </a:lnSpc>
              <a:spcBef>
                <a:spcPts val="0"/>
              </a:spcBef>
              <a:buNone/>
            </a:pPr>
            <a:r>
              <a:rPr lang="en-IE" sz="2000" dirty="0"/>
              <a:t/>
            </a:r>
            <a:br>
              <a:rPr lang="en-IE" sz="2000" dirty="0"/>
            </a:br>
            <a:r>
              <a:rPr lang="en-IE" sz="2000" dirty="0"/>
              <a:t/>
            </a:r>
            <a:br>
              <a:rPr lang="en-IE" sz="2000" dirty="0"/>
            </a:br>
            <a:r>
              <a:rPr lang="en-IE" sz="2000" dirty="0"/>
              <a:t/>
            </a:r>
            <a:br>
              <a:rPr lang="en-IE" sz="2000" dirty="0"/>
            </a:br>
            <a:endParaRPr lang="en-US" sz="2000" dirty="0"/>
          </a:p>
        </p:txBody>
      </p:sp>
      <p:pic>
        <p:nvPicPr>
          <p:cNvPr id="4" name="Content Placeholder 6" descr="A screenshot of a social media post&#10;&#10;Description automatically generated">
            <a:extLst>
              <a:ext uri="{FF2B5EF4-FFF2-40B4-BE49-F238E27FC236}">
                <a16:creationId xmlns:a16="http://schemas.microsoft.com/office/drawing/2014/main" xmlns="" id="{0E988A9C-5610-BC4E-BBDB-F97DF017940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329026" y="-56781"/>
            <a:ext cx="2814974" cy="1406610"/>
          </a:xfrm>
          <a:prstGeom prst="rect">
            <a:avLst/>
          </a:prstGeom>
        </p:spPr>
      </p:pic>
      <p:sp>
        <p:nvSpPr>
          <p:cNvPr id="5" name="TextBox 4">
            <a:extLst>
              <a:ext uri="{FF2B5EF4-FFF2-40B4-BE49-F238E27FC236}">
                <a16:creationId xmlns:a16="http://schemas.microsoft.com/office/drawing/2014/main" xmlns="" id="{57B87719-4973-D646-A7B4-2DEA31FFE799}"/>
              </a:ext>
            </a:extLst>
          </p:cNvPr>
          <p:cNvSpPr txBox="1"/>
          <p:nvPr/>
        </p:nvSpPr>
        <p:spPr>
          <a:xfrm>
            <a:off x="96982" y="241730"/>
            <a:ext cx="8774723" cy="523220"/>
          </a:xfrm>
          <a:prstGeom prst="rect">
            <a:avLst/>
          </a:prstGeom>
          <a:noFill/>
        </p:spPr>
        <p:txBody>
          <a:bodyPr wrap="square" rtlCol="0">
            <a:spAutoFit/>
          </a:bodyPr>
          <a:lstStyle/>
          <a:p>
            <a:r>
              <a:rPr lang="en-US" sz="2800" b="1" dirty="0">
                <a:solidFill>
                  <a:srgbClr val="84B841"/>
                </a:solidFill>
                <a:latin typeface="Rockwell" panose="02060603020205020403" pitchFamily="18" charset="77"/>
              </a:rPr>
              <a:t>STEP 5:  </a:t>
            </a:r>
            <a:r>
              <a:rPr lang="en-US" sz="2400" dirty="0">
                <a:solidFill>
                  <a:srgbClr val="84B841"/>
                </a:solidFill>
                <a:latin typeface="Rockwell" panose="02060603020205020403" pitchFamily="18" charset="77"/>
              </a:rPr>
              <a:t>TAKING MEANINGFUL ACTION</a:t>
            </a:r>
          </a:p>
        </p:txBody>
      </p:sp>
      <p:pic>
        <p:nvPicPr>
          <p:cNvPr id="2" name="Picture 1" descr="image-4.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58573" y="5234306"/>
            <a:ext cx="2385427" cy="1431256"/>
          </a:xfrm>
          <a:prstGeom prst="rect">
            <a:avLst/>
          </a:prstGeom>
        </p:spPr>
      </p:pic>
      <p:sp>
        <p:nvSpPr>
          <p:cNvPr id="6" name="TextBox 5"/>
          <p:cNvSpPr txBox="1"/>
          <p:nvPr/>
        </p:nvSpPr>
        <p:spPr>
          <a:xfrm>
            <a:off x="96982" y="764950"/>
            <a:ext cx="1307567" cy="523220"/>
          </a:xfrm>
          <a:prstGeom prst="rect">
            <a:avLst/>
          </a:prstGeom>
          <a:noFill/>
        </p:spPr>
        <p:txBody>
          <a:bodyPr wrap="square" rtlCol="0">
            <a:spAutoFit/>
          </a:bodyPr>
          <a:lstStyle/>
          <a:p>
            <a:r>
              <a:rPr lang="en-US" sz="2800" b="1" dirty="0"/>
              <a:t>TAX</a:t>
            </a:r>
          </a:p>
        </p:txBody>
      </p:sp>
      <p:pic>
        <p:nvPicPr>
          <p:cNvPr id="8" name="Picture 7" descr="PinstripePirates_MGN_09.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22734" y="3552781"/>
            <a:ext cx="2131125" cy="1419329"/>
          </a:xfrm>
          <a:prstGeom prst="rect">
            <a:avLst/>
          </a:prstGeom>
        </p:spPr>
      </p:pic>
    </p:spTree>
    <p:extLst>
      <p:ext uri="{BB962C8B-B14F-4D97-AF65-F5344CB8AC3E}">
        <p14:creationId xmlns:p14="http://schemas.microsoft.com/office/powerpoint/2010/main" val="483894742"/>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9B3EDCF-1FF3-7F42-812A-076CC1328156}"/>
              </a:ext>
            </a:extLst>
          </p:cNvPr>
          <p:cNvSpPr>
            <a:spLocks noGrp="1"/>
          </p:cNvSpPr>
          <p:nvPr>
            <p:ph idx="1"/>
          </p:nvPr>
        </p:nvSpPr>
        <p:spPr>
          <a:xfrm>
            <a:off x="96982" y="764950"/>
            <a:ext cx="8950036" cy="6975256"/>
          </a:xfrm>
        </p:spPr>
        <p:txBody>
          <a:bodyPr vert="horz" lIns="91440" tIns="45720" rIns="91440" bIns="45720" rtlCol="0" anchor="t">
            <a:noAutofit/>
          </a:bodyPr>
          <a:lstStyle/>
          <a:p>
            <a:pPr marL="0" indent="0">
              <a:lnSpc>
                <a:spcPct val="100000"/>
              </a:lnSpc>
              <a:spcBef>
                <a:spcPts val="0"/>
              </a:spcBef>
              <a:buNone/>
            </a:pPr>
            <a:r>
              <a:rPr lang="en-IE" sz="2400" b="1" dirty="0"/>
              <a:t>TRADE</a:t>
            </a:r>
          </a:p>
          <a:p>
            <a:pPr marL="0" indent="0">
              <a:lnSpc>
                <a:spcPct val="100000"/>
              </a:lnSpc>
              <a:spcBef>
                <a:spcPts val="0"/>
              </a:spcBef>
              <a:buNone/>
            </a:pPr>
            <a:endParaRPr lang="en-IE" sz="2400" b="1" dirty="0"/>
          </a:p>
          <a:p>
            <a:pPr marL="0" indent="0">
              <a:lnSpc>
                <a:spcPct val="100000"/>
              </a:lnSpc>
              <a:spcBef>
                <a:spcPts val="0"/>
              </a:spcBef>
              <a:buNone/>
            </a:pPr>
            <a:r>
              <a:rPr lang="en-IE" sz="2400" b="1" dirty="0"/>
              <a:t>Ideas for School Community Actions: </a:t>
            </a:r>
          </a:p>
          <a:p>
            <a:pPr marL="0" indent="0">
              <a:lnSpc>
                <a:spcPct val="100000"/>
              </a:lnSpc>
              <a:spcBef>
                <a:spcPts val="0"/>
              </a:spcBef>
              <a:buNone/>
            </a:pPr>
            <a:r>
              <a:rPr lang="en-IE" sz="2400" b="1" dirty="0"/>
              <a:t>-Look at the products we use as individuals or as a school</a:t>
            </a:r>
            <a:r>
              <a:rPr lang="en-IE" sz="2400" dirty="0"/>
              <a:t>, have a vote on the products to research, find out where they come from and whether a fair price is been given for the product and it’s components.</a:t>
            </a:r>
          </a:p>
          <a:p>
            <a:pPr marL="0" indent="0">
              <a:lnSpc>
                <a:spcPct val="100000"/>
              </a:lnSpc>
              <a:spcBef>
                <a:spcPts val="0"/>
              </a:spcBef>
              <a:buNone/>
            </a:pPr>
            <a:r>
              <a:rPr lang="en-IE" sz="2400" b="1" dirty="0"/>
              <a:t>-Become a Fairtrade School</a:t>
            </a:r>
          </a:p>
          <a:p>
            <a:pPr marL="0" indent="0">
              <a:lnSpc>
                <a:spcPct val="100000"/>
              </a:lnSpc>
              <a:spcBef>
                <a:spcPts val="0"/>
              </a:spcBef>
              <a:buNone/>
            </a:pPr>
            <a:endParaRPr lang="en-IE" sz="2400" dirty="0">
              <a:cs typeface="Calibri"/>
            </a:endParaRPr>
          </a:p>
          <a:p>
            <a:pPr marL="0" indent="0">
              <a:buNone/>
            </a:pPr>
            <a:r>
              <a:rPr lang="en-IE" sz="2400" b="1" dirty="0"/>
              <a:t>Ideas for Local and National Community Actions:</a:t>
            </a:r>
          </a:p>
          <a:p>
            <a:pPr marL="0" indent="0">
              <a:buNone/>
            </a:pPr>
            <a:r>
              <a:rPr lang="en-IE" sz="2400" dirty="0"/>
              <a:t>-Become a Fairtrade Town</a:t>
            </a:r>
          </a:p>
          <a:p>
            <a:pPr marL="0" indent="0">
              <a:buNone/>
            </a:pPr>
            <a:r>
              <a:rPr lang="en-IE" sz="2400" dirty="0">
                <a:cs typeface="Calibri"/>
              </a:rPr>
              <a:t>-Investigate how trade rules effect your local community</a:t>
            </a:r>
          </a:p>
          <a:p>
            <a:pPr marL="0" indent="0">
              <a:buNone/>
            </a:pPr>
            <a:r>
              <a:rPr lang="en-IE" sz="2400" dirty="0">
                <a:cs typeface="Calibri"/>
              </a:rPr>
              <a:t>-Research and evaluate a pertinent trade agreement. </a:t>
            </a:r>
          </a:p>
          <a:p>
            <a:pPr>
              <a:lnSpc>
                <a:spcPct val="100000"/>
              </a:lnSpc>
              <a:spcBef>
                <a:spcPts val="0"/>
              </a:spcBef>
              <a:buFontTx/>
              <a:buChar char="-"/>
            </a:pPr>
            <a:endParaRPr lang="en-IE" sz="2400" dirty="0"/>
          </a:p>
          <a:p>
            <a:pPr marL="0" indent="0">
              <a:lnSpc>
                <a:spcPct val="100000"/>
              </a:lnSpc>
              <a:spcBef>
                <a:spcPts val="0"/>
              </a:spcBef>
              <a:buNone/>
            </a:pPr>
            <a:r>
              <a:rPr lang="en-IE" sz="2400" b="1" dirty="0"/>
              <a:t>Ideas for European and Global Community Actions:</a:t>
            </a:r>
          </a:p>
          <a:p>
            <a:pPr marL="0" indent="0">
              <a:lnSpc>
                <a:spcPct val="100000"/>
              </a:lnSpc>
              <a:spcBef>
                <a:spcPts val="0"/>
              </a:spcBef>
              <a:buNone/>
            </a:pPr>
            <a:r>
              <a:rPr lang="en-IE" sz="2400" dirty="0">
                <a:cs typeface="Calibri"/>
              </a:rPr>
              <a:t>Join global campaigns to end Trade inJustice  </a:t>
            </a:r>
          </a:p>
          <a:p>
            <a:pPr>
              <a:lnSpc>
                <a:spcPct val="100000"/>
              </a:lnSpc>
              <a:spcBef>
                <a:spcPts val="0"/>
              </a:spcBef>
              <a:buFontTx/>
              <a:buChar char="-"/>
            </a:pPr>
            <a:endParaRPr lang="en-IE" sz="1800" dirty="0">
              <a:cs typeface="Calibri"/>
            </a:endParaRPr>
          </a:p>
          <a:p>
            <a:pPr>
              <a:lnSpc>
                <a:spcPct val="100000"/>
              </a:lnSpc>
              <a:spcBef>
                <a:spcPts val="0"/>
              </a:spcBef>
              <a:buFontTx/>
              <a:buChar char="-"/>
            </a:pPr>
            <a:endParaRPr lang="en-IE" sz="2000" dirty="0"/>
          </a:p>
          <a:p>
            <a:pPr>
              <a:lnSpc>
                <a:spcPct val="100000"/>
              </a:lnSpc>
              <a:spcBef>
                <a:spcPts val="0"/>
              </a:spcBef>
              <a:buFontTx/>
              <a:buChar char="-"/>
            </a:pPr>
            <a:endParaRPr lang="en-IE" sz="2000" dirty="0">
              <a:cs typeface="Calibri"/>
            </a:endParaRPr>
          </a:p>
          <a:p>
            <a:pPr marL="0" indent="0">
              <a:lnSpc>
                <a:spcPct val="100000"/>
              </a:lnSpc>
              <a:spcBef>
                <a:spcPts val="0"/>
              </a:spcBef>
              <a:buNone/>
            </a:pPr>
            <a:endParaRPr lang="en-IE" sz="2000" dirty="0"/>
          </a:p>
          <a:p>
            <a:pPr marL="0" indent="0">
              <a:lnSpc>
                <a:spcPct val="100000"/>
              </a:lnSpc>
              <a:spcBef>
                <a:spcPts val="0"/>
              </a:spcBef>
              <a:buNone/>
            </a:pPr>
            <a:endParaRPr lang="en-IE" sz="2000" dirty="0"/>
          </a:p>
          <a:p>
            <a:pPr marL="0" indent="0">
              <a:lnSpc>
                <a:spcPct val="100000"/>
              </a:lnSpc>
              <a:spcBef>
                <a:spcPts val="0"/>
              </a:spcBef>
              <a:buNone/>
            </a:pPr>
            <a:endParaRPr lang="en-IE" sz="2000" dirty="0">
              <a:cs typeface="Calibri"/>
            </a:endParaRPr>
          </a:p>
          <a:p>
            <a:pPr marL="0" indent="0">
              <a:lnSpc>
                <a:spcPct val="100000"/>
              </a:lnSpc>
              <a:spcBef>
                <a:spcPts val="0"/>
              </a:spcBef>
              <a:buNone/>
            </a:pPr>
            <a:r>
              <a:rPr lang="en-IE" sz="2000" dirty="0"/>
              <a:t/>
            </a:r>
            <a:br>
              <a:rPr lang="en-IE" sz="2000" dirty="0"/>
            </a:br>
            <a:r>
              <a:rPr lang="en-IE" sz="2000" dirty="0"/>
              <a:t/>
            </a:r>
            <a:br>
              <a:rPr lang="en-IE" sz="2000" dirty="0"/>
            </a:br>
            <a:r>
              <a:rPr lang="en-IE" sz="2000" dirty="0"/>
              <a:t/>
            </a:r>
            <a:br>
              <a:rPr lang="en-IE" sz="2000" dirty="0"/>
            </a:br>
            <a:endParaRPr lang="en-US" sz="2000" dirty="0"/>
          </a:p>
        </p:txBody>
      </p:sp>
      <p:sp>
        <p:nvSpPr>
          <p:cNvPr id="5" name="TextBox 4">
            <a:extLst>
              <a:ext uri="{FF2B5EF4-FFF2-40B4-BE49-F238E27FC236}">
                <a16:creationId xmlns:a16="http://schemas.microsoft.com/office/drawing/2014/main" xmlns="" id="{57B87719-4973-D646-A7B4-2DEA31FFE799}"/>
              </a:ext>
            </a:extLst>
          </p:cNvPr>
          <p:cNvSpPr txBox="1"/>
          <p:nvPr/>
        </p:nvSpPr>
        <p:spPr>
          <a:xfrm>
            <a:off x="96982" y="241730"/>
            <a:ext cx="8774723" cy="523220"/>
          </a:xfrm>
          <a:prstGeom prst="rect">
            <a:avLst/>
          </a:prstGeom>
          <a:noFill/>
        </p:spPr>
        <p:txBody>
          <a:bodyPr wrap="square" rtlCol="0">
            <a:spAutoFit/>
          </a:bodyPr>
          <a:lstStyle/>
          <a:p>
            <a:r>
              <a:rPr lang="en-US" sz="2800" b="1" dirty="0">
                <a:solidFill>
                  <a:srgbClr val="84B841"/>
                </a:solidFill>
                <a:latin typeface="Rockwell" panose="02060603020205020403" pitchFamily="18" charset="77"/>
              </a:rPr>
              <a:t>STEP 5:  </a:t>
            </a:r>
            <a:r>
              <a:rPr lang="en-US" sz="2400" dirty="0">
                <a:solidFill>
                  <a:srgbClr val="84B841"/>
                </a:solidFill>
                <a:latin typeface="Rockwell" panose="02060603020205020403" pitchFamily="18" charset="77"/>
              </a:rPr>
              <a:t>TAKING MEANINGFUL ACTION</a:t>
            </a:r>
          </a:p>
        </p:txBody>
      </p:sp>
      <p:pic>
        <p:nvPicPr>
          <p:cNvPr id="6" name="Content Placeholder 6" descr="A screenshot of a social media post&#10;&#10;Description automatically generated">
            <a:extLst>
              <a:ext uri="{FF2B5EF4-FFF2-40B4-BE49-F238E27FC236}">
                <a16:creationId xmlns:a16="http://schemas.microsoft.com/office/drawing/2014/main" xmlns="" id="{3E84745F-B803-CA46-83D4-07543AE1CD5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319701" y="-16805"/>
            <a:ext cx="2814974" cy="1406610"/>
          </a:xfrm>
          <a:prstGeom prst="rect">
            <a:avLst/>
          </a:prstGeom>
        </p:spPr>
      </p:pic>
    </p:spTree>
    <p:extLst>
      <p:ext uri="{BB962C8B-B14F-4D97-AF65-F5344CB8AC3E}">
        <p14:creationId xmlns:p14="http://schemas.microsoft.com/office/powerpoint/2010/main" val="2173188354"/>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1BA137D-6BB2-1B4E-9E81-49E4CE5C30B6}"/>
              </a:ext>
            </a:extLst>
          </p:cNvPr>
          <p:cNvSpPr>
            <a:spLocks noGrp="1"/>
          </p:cNvSpPr>
          <p:nvPr>
            <p:ph type="title"/>
          </p:nvPr>
        </p:nvSpPr>
        <p:spPr>
          <a:xfrm>
            <a:off x="112364" y="154407"/>
            <a:ext cx="7886700" cy="1325563"/>
          </a:xfrm>
        </p:spPr>
        <p:txBody>
          <a:bodyPr/>
          <a:lstStyle/>
          <a:p>
            <a:r>
              <a:rPr lang="en-US" dirty="0"/>
              <a:t>Getting Creative!</a:t>
            </a:r>
          </a:p>
        </p:txBody>
      </p:sp>
      <p:pic>
        <p:nvPicPr>
          <p:cNvPr id="11" name="Picture 10" descr="A group of people standing in front of a crowd&#10;&#10;Description automatically generated">
            <a:extLst>
              <a:ext uri="{FF2B5EF4-FFF2-40B4-BE49-F238E27FC236}">
                <a16:creationId xmlns:a16="http://schemas.microsoft.com/office/drawing/2014/main" xmlns="" id="{0CBCFFB2-5250-9143-B041-0E47B0A45364}"/>
              </a:ext>
            </a:extLst>
          </p:cNvPr>
          <p:cNvPicPr>
            <a:picLocks noChangeAspect="1"/>
          </p:cNvPicPr>
          <p:nvPr/>
        </p:nvPicPr>
        <p:blipFill>
          <a:blip r:embed="rId3"/>
          <a:stretch>
            <a:fillRect/>
          </a:stretch>
        </p:blipFill>
        <p:spPr>
          <a:xfrm>
            <a:off x="60405" y="1386621"/>
            <a:ext cx="3769702" cy="2120458"/>
          </a:xfrm>
          <a:prstGeom prst="rect">
            <a:avLst/>
          </a:prstGeom>
        </p:spPr>
      </p:pic>
      <p:pic>
        <p:nvPicPr>
          <p:cNvPr id="13" name="Picture 12" descr="A group of people holding a sign&#10;&#10;Description automatically generated">
            <a:extLst>
              <a:ext uri="{FF2B5EF4-FFF2-40B4-BE49-F238E27FC236}">
                <a16:creationId xmlns:a16="http://schemas.microsoft.com/office/drawing/2014/main" xmlns="" id="{CEE6D7C5-3CD6-2C48-91C1-105CFA45CCF0}"/>
              </a:ext>
            </a:extLst>
          </p:cNvPr>
          <p:cNvPicPr>
            <a:picLocks noChangeAspect="1"/>
          </p:cNvPicPr>
          <p:nvPr/>
        </p:nvPicPr>
        <p:blipFill rotWithShape="1">
          <a:blip r:embed="rId4"/>
          <a:srcRect l="7945" r="20148"/>
          <a:stretch/>
        </p:blipFill>
        <p:spPr>
          <a:xfrm>
            <a:off x="649574" y="3597690"/>
            <a:ext cx="2142950" cy="1676359"/>
          </a:xfrm>
          <a:prstGeom prst="rect">
            <a:avLst/>
          </a:prstGeom>
        </p:spPr>
      </p:pic>
      <p:pic>
        <p:nvPicPr>
          <p:cNvPr id="15" name="Picture 14" descr="A group of people walking down the street&#10;&#10;Description automatically generated">
            <a:extLst>
              <a:ext uri="{FF2B5EF4-FFF2-40B4-BE49-F238E27FC236}">
                <a16:creationId xmlns:a16="http://schemas.microsoft.com/office/drawing/2014/main" xmlns="" id="{3F4FD5C2-778B-D64B-BCCB-7A04EAD0B18C}"/>
              </a:ext>
            </a:extLst>
          </p:cNvPr>
          <p:cNvPicPr>
            <a:picLocks noChangeAspect="1"/>
          </p:cNvPicPr>
          <p:nvPr/>
        </p:nvPicPr>
        <p:blipFill>
          <a:blip r:embed="rId5"/>
          <a:stretch>
            <a:fillRect/>
          </a:stretch>
        </p:blipFill>
        <p:spPr>
          <a:xfrm>
            <a:off x="3342035" y="4907985"/>
            <a:ext cx="3183368" cy="1790645"/>
          </a:xfrm>
          <a:prstGeom prst="rect">
            <a:avLst/>
          </a:prstGeom>
        </p:spPr>
      </p:pic>
      <p:pic>
        <p:nvPicPr>
          <p:cNvPr id="17" name="Picture 16" descr="A group of people holding a sign&#10;&#10;Description automatically generated">
            <a:extLst>
              <a:ext uri="{FF2B5EF4-FFF2-40B4-BE49-F238E27FC236}">
                <a16:creationId xmlns:a16="http://schemas.microsoft.com/office/drawing/2014/main" xmlns="" id="{C6BC6DC3-EB9C-694A-BC27-21875619DB68}"/>
              </a:ext>
            </a:extLst>
          </p:cNvPr>
          <p:cNvPicPr>
            <a:picLocks noChangeAspect="1"/>
          </p:cNvPicPr>
          <p:nvPr/>
        </p:nvPicPr>
        <p:blipFill rotWithShape="1">
          <a:blip r:embed="rId6"/>
          <a:srcRect t="24506" b="18682"/>
          <a:stretch/>
        </p:blipFill>
        <p:spPr>
          <a:xfrm>
            <a:off x="60405" y="5364660"/>
            <a:ext cx="3103162" cy="1316718"/>
          </a:xfrm>
          <a:prstGeom prst="rect">
            <a:avLst/>
          </a:prstGeom>
        </p:spPr>
      </p:pic>
      <p:pic>
        <p:nvPicPr>
          <p:cNvPr id="19" name="Picture 18" descr="A group of people standing in front of a sign&#10;&#10;Description automatically generated">
            <a:extLst>
              <a:ext uri="{FF2B5EF4-FFF2-40B4-BE49-F238E27FC236}">
                <a16:creationId xmlns:a16="http://schemas.microsoft.com/office/drawing/2014/main" xmlns="" id="{B63288B3-4C72-244C-9EB8-9BEFEFF081D5}"/>
              </a:ext>
            </a:extLst>
          </p:cNvPr>
          <p:cNvPicPr>
            <a:picLocks noChangeAspect="1"/>
          </p:cNvPicPr>
          <p:nvPr/>
        </p:nvPicPr>
        <p:blipFill>
          <a:blip r:embed="rId7"/>
          <a:stretch>
            <a:fillRect/>
          </a:stretch>
        </p:blipFill>
        <p:spPr>
          <a:xfrm>
            <a:off x="6773748" y="137074"/>
            <a:ext cx="2257888" cy="3194583"/>
          </a:xfrm>
          <a:prstGeom prst="rect">
            <a:avLst/>
          </a:prstGeom>
        </p:spPr>
      </p:pic>
      <p:pic>
        <p:nvPicPr>
          <p:cNvPr id="21" name="Picture 20" descr="A person riding a snow board in front of a crowd&#10;&#10;Description automatically generated">
            <a:extLst>
              <a:ext uri="{FF2B5EF4-FFF2-40B4-BE49-F238E27FC236}">
                <a16:creationId xmlns:a16="http://schemas.microsoft.com/office/drawing/2014/main" xmlns="" id="{0A75C1C2-3162-1844-86DF-645393F6FA1B}"/>
              </a:ext>
            </a:extLst>
          </p:cNvPr>
          <p:cNvPicPr>
            <a:picLocks noChangeAspect="1"/>
          </p:cNvPicPr>
          <p:nvPr/>
        </p:nvPicPr>
        <p:blipFill>
          <a:blip r:embed="rId8"/>
          <a:stretch>
            <a:fillRect/>
          </a:stretch>
        </p:blipFill>
        <p:spPr>
          <a:xfrm>
            <a:off x="4055714" y="137074"/>
            <a:ext cx="2633326" cy="1938768"/>
          </a:xfrm>
          <a:prstGeom prst="rect">
            <a:avLst/>
          </a:prstGeom>
        </p:spPr>
      </p:pic>
      <p:pic>
        <p:nvPicPr>
          <p:cNvPr id="23" name="Picture 22" descr="A picture containing reading, sign, table, sitting&#10;&#10;Description automatically generated">
            <a:extLst>
              <a:ext uri="{FF2B5EF4-FFF2-40B4-BE49-F238E27FC236}">
                <a16:creationId xmlns:a16="http://schemas.microsoft.com/office/drawing/2014/main" xmlns="" id="{95C7B423-E365-2245-B6E1-03E94A366900}"/>
              </a:ext>
            </a:extLst>
          </p:cNvPr>
          <p:cNvPicPr>
            <a:picLocks noChangeAspect="1"/>
          </p:cNvPicPr>
          <p:nvPr/>
        </p:nvPicPr>
        <p:blipFill>
          <a:blip r:embed="rId9"/>
          <a:stretch>
            <a:fillRect/>
          </a:stretch>
        </p:blipFill>
        <p:spPr>
          <a:xfrm>
            <a:off x="4370027" y="2075842"/>
            <a:ext cx="2029737" cy="2706316"/>
          </a:xfrm>
          <a:prstGeom prst="rect">
            <a:avLst/>
          </a:prstGeom>
        </p:spPr>
      </p:pic>
      <p:pic>
        <p:nvPicPr>
          <p:cNvPr id="27" name="Content Placeholder 26">
            <a:extLst>
              <a:ext uri="{FF2B5EF4-FFF2-40B4-BE49-F238E27FC236}">
                <a16:creationId xmlns:a16="http://schemas.microsoft.com/office/drawing/2014/main" xmlns="" id="{7686C982-93ED-CE4E-8740-8B84484BFA81}"/>
              </a:ext>
            </a:extLst>
          </p:cNvPr>
          <p:cNvPicPr>
            <a:picLocks noGrp="1" noChangeAspect="1"/>
          </p:cNvPicPr>
          <p:nvPr>
            <p:ph idx="1"/>
          </p:nvPr>
        </p:nvPicPr>
        <p:blipFill rotWithShape="1">
          <a:blip r:embed="rId10"/>
          <a:srcRect l="4720" t="3763" r="6879"/>
          <a:stretch/>
        </p:blipFill>
        <p:spPr>
          <a:xfrm>
            <a:off x="6703871" y="3783330"/>
            <a:ext cx="2440129" cy="3662613"/>
          </a:xfrm>
        </p:spPr>
      </p:pic>
    </p:spTree>
    <p:extLst>
      <p:ext uri="{BB962C8B-B14F-4D97-AF65-F5344CB8AC3E}">
        <p14:creationId xmlns:p14="http://schemas.microsoft.com/office/powerpoint/2010/main" val="2577517157"/>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social media post&#10;&#10;Description automatically generated">
            <a:extLst>
              <a:ext uri="{FF2B5EF4-FFF2-40B4-BE49-F238E27FC236}">
                <a16:creationId xmlns:a16="http://schemas.microsoft.com/office/drawing/2014/main" xmlns="" id="{F3C02864-EC6F-BF40-AC9E-FEEC4234C43C}"/>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 y="1730608"/>
            <a:ext cx="9129967" cy="3932255"/>
          </a:xfrm>
        </p:spPr>
      </p:pic>
      <p:sp>
        <p:nvSpPr>
          <p:cNvPr id="6" name="Title 5">
            <a:extLst>
              <a:ext uri="{FF2B5EF4-FFF2-40B4-BE49-F238E27FC236}">
                <a16:creationId xmlns:a16="http://schemas.microsoft.com/office/drawing/2014/main" xmlns="" id="{2552E9D3-A804-5440-AEDF-83A1B0F773DF}"/>
              </a:ext>
            </a:extLst>
          </p:cNvPr>
          <p:cNvSpPr txBox="1">
            <a:spLocks noGrp="1"/>
          </p:cNvSpPr>
          <p:nvPr>
            <p:ph type="title"/>
          </p:nvPr>
        </p:nvSpPr>
        <p:spPr>
          <a:xfrm>
            <a:off x="0" y="461221"/>
            <a:ext cx="7886700" cy="812530"/>
          </a:xfrm>
          <a:prstGeom prst="rect">
            <a:avLst/>
          </a:prstGeom>
          <a:noFill/>
        </p:spPr>
        <p:txBody>
          <a:bodyPr wrap="square" rtlCol="0">
            <a:spAutoFit/>
          </a:bodyPr>
          <a:lstStyle/>
          <a:p>
            <a:r>
              <a:rPr lang="en-US" sz="2800" b="1" dirty="0">
                <a:solidFill>
                  <a:srgbClr val="4E6FA1"/>
                </a:solidFill>
                <a:latin typeface="Rockwell" panose="02060603020205020403" pitchFamily="18" charset="77"/>
              </a:rPr>
              <a:t>STEP 6: </a:t>
            </a:r>
          </a:p>
          <a:p>
            <a:r>
              <a:rPr lang="en-US" sz="2400" dirty="0">
                <a:solidFill>
                  <a:srgbClr val="4E6FA1"/>
                </a:solidFill>
                <a:latin typeface="Rockwell" panose="02060603020205020403" pitchFamily="18" charset="77"/>
              </a:rPr>
              <a:t>REFLECT, REPORT AND WHAT’S NEXT?</a:t>
            </a:r>
          </a:p>
        </p:txBody>
      </p:sp>
      <p:sp>
        <p:nvSpPr>
          <p:cNvPr id="7" name="Octagon 6">
            <a:extLst>
              <a:ext uri="{FF2B5EF4-FFF2-40B4-BE49-F238E27FC236}">
                <a16:creationId xmlns:a16="http://schemas.microsoft.com/office/drawing/2014/main" xmlns="" id="{D3F534BB-E0CD-F744-9F04-57840BC97AD3}"/>
              </a:ext>
            </a:extLst>
          </p:cNvPr>
          <p:cNvSpPr/>
          <p:nvPr/>
        </p:nvSpPr>
        <p:spPr>
          <a:xfrm>
            <a:off x="7421790" y="420246"/>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Pages</a:t>
            </a:r>
          </a:p>
          <a:p>
            <a:pPr algn="ctr"/>
            <a:r>
              <a:rPr lang="en-US" sz="2000" b="1" dirty="0"/>
              <a:t>36-41</a:t>
            </a:r>
          </a:p>
        </p:txBody>
      </p:sp>
    </p:spTree>
    <p:extLst>
      <p:ext uri="{BB962C8B-B14F-4D97-AF65-F5344CB8AC3E}">
        <p14:creationId xmlns:p14="http://schemas.microsoft.com/office/powerpoint/2010/main" val="25710908"/>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xmlns="" id="{F9D96E3F-159B-4733-BE61-1AAB43A59A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xmlns="" id="{A5202B2A-E3B3-4965-8D55-B58E5405935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xmlns="" id="{FD752395-B869-7544-9D83-E8206AF6B648}"/>
              </a:ext>
            </a:extLst>
          </p:cNvPr>
          <p:cNvSpPr>
            <a:spLocks noGrp="1"/>
          </p:cNvSpPr>
          <p:nvPr>
            <p:ph type="title"/>
          </p:nvPr>
        </p:nvSpPr>
        <p:spPr>
          <a:xfrm>
            <a:off x="491308" y="-335841"/>
            <a:ext cx="8398692" cy="3028242"/>
          </a:xfrm>
        </p:spPr>
        <p:txBody>
          <a:bodyPr vert="horz" lIns="91440" tIns="45720" rIns="91440" bIns="45720" rtlCol="0" anchor="b">
            <a:normAutofit/>
          </a:bodyPr>
          <a:lstStyle/>
          <a:p>
            <a:r>
              <a:rPr lang="en-US" sz="3200" b="1" u="sng" kern="1200" dirty="0">
                <a:solidFill>
                  <a:schemeClr val="tx2"/>
                </a:solidFill>
                <a:latin typeface="+mj-lt"/>
                <a:ea typeface="+mj-ea"/>
                <a:cs typeface="+mj-cs"/>
              </a:rPr>
              <a:t>TEACHER INPUT</a:t>
            </a:r>
            <a:r>
              <a:rPr lang="en-US" sz="4500" b="1" u="sng" kern="1200" dirty="0">
                <a:solidFill>
                  <a:schemeClr val="tx2"/>
                </a:solidFill>
                <a:latin typeface="+mj-lt"/>
                <a:ea typeface="+mj-ea"/>
                <a:cs typeface="+mj-cs"/>
              </a:rPr>
              <a:t/>
            </a:r>
            <a:br>
              <a:rPr lang="en-US" sz="4500" b="1" u="sng" kern="1200" dirty="0">
                <a:solidFill>
                  <a:schemeClr val="tx2"/>
                </a:solidFill>
                <a:latin typeface="+mj-lt"/>
                <a:ea typeface="+mj-ea"/>
                <a:cs typeface="+mj-cs"/>
              </a:rPr>
            </a:br>
            <a:r>
              <a:rPr lang="en-US" sz="4500" kern="1200" dirty="0">
                <a:solidFill>
                  <a:schemeClr val="tx2"/>
                </a:solidFill>
                <a:latin typeface="+mj-lt"/>
                <a:ea typeface="+mj-ea"/>
                <a:cs typeface="+mj-cs"/>
              </a:rPr>
              <a:t/>
            </a:r>
            <a:br>
              <a:rPr lang="en-US" sz="4500" kern="1200" dirty="0">
                <a:solidFill>
                  <a:schemeClr val="tx2"/>
                </a:solidFill>
                <a:latin typeface="+mj-lt"/>
                <a:ea typeface="+mj-ea"/>
                <a:cs typeface="+mj-cs"/>
              </a:rPr>
            </a:br>
            <a:r>
              <a:rPr lang="en-US" sz="3200" b="1" i="1" kern="1200" dirty="0">
                <a:solidFill>
                  <a:schemeClr val="tx2"/>
                </a:solidFill>
                <a:latin typeface="+mj-lt"/>
                <a:ea typeface="+mj-ea"/>
                <a:cs typeface="+mj-cs"/>
              </a:rPr>
              <a:t>Rachel </a:t>
            </a:r>
            <a:r>
              <a:rPr lang="en-US" sz="3200" b="1" i="1" kern="1200" dirty="0" err="1">
                <a:solidFill>
                  <a:schemeClr val="tx2"/>
                </a:solidFill>
                <a:latin typeface="+mj-lt"/>
                <a:ea typeface="+mj-ea"/>
                <a:cs typeface="+mj-cs"/>
              </a:rPr>
              <a:t>McEntee</a:t>
            </a:r>
            <a:r>
              <a:rPr lang="en-US" sz="3200" b="1" i="1" kern="1200" dirty="0">
                <a:solidFill>
                  <a:schemeClr val="tx2"/>
                </a:solidFill>
                <a:latin typeface="+mj-lt"/>
                <a:ea typeface="+mj-ea"/>
                <a:cs typeface="+mj-cs"/>
              </a:rPr>
              <a:t>, St Oliver’s Community School, Drogheda</a:t>
            </a:r>
            <a:endParaRPr lang="en-US" sz="3200" kern="1200" dirty="0">
              <a:solidFill>
                <a:schemeClr val="tx2"/>
              </a:solidFill>
              <a:latin typeface="+mj-lt"/>
              <a:ea typeface="+mj-ea"/>
              <a:cs typeface="+mj-cs"/>
            </a:endParaRPr>
          </a:p>
          <a:p>
            <a:endParaRPr lang="en-US" sz="4500" kern="1200" dirty="0">
              <a:solidFill>
                <a:schemeClr val="tx2"/>
              </a:solidFill>
              <a:latin typeface="+mj-lt"/>
              <a:ea typeface="+mj-ea"/>
              <a:cs typeface="+mj-cs"/>
            </a:endParaRPr>
          </a:p>
        </p:txBody>
      </p:sp>
      <p:grpSp>
        <p:nvGrpSpPr>
          <p:cNvPr id="20" name="Group 19">
            <a:extLst>
              <a:ext uri="{FF2B5EF4-FFF2-40B4-BE49-F238E27FC236}">
                <a16:creationId xmlns:a16="http://schemas.microsoft.com/office/drawing/2014/main" xmlns="" id="{EC505F6D-25F2-479B-AEEE-66F34B3FB13D}"/>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228" y="-1298"/>
            <a:ext cx="1886210" cy="2174333"/>
            <a:chOff x="-305" y="-4155"/>
            <a:chExt cx="2514948" cy="2174333"/>
          </a:xfrm>
        </p:grpSpPr>
        <p:sp>
          <p:nvSpPr>
            <p:cNvPr id="21" name="Freeform: Shape 20">
              <a:extLst>
                <a:ext uri="{FF2B5EF4-FFF2-40B4-BE49-F238E27FC236}">
                  <a16:creationId xmlns:a16="http://schemas.microsoft.com/office/drawing/2014/main" xmlns="" id="{95C49ED7-EC50-4D2C-A945-D4907F081E5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xmlns="" id="{29A8266C-3886-4618-B2EB-EA7FE32CE67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xmlns="" id="{AB4610CF-D689-4B1B-A7FB-1CE14209E6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4" name="Freeform: Shape 23">
              <a:extLst>
                <a:ext uri="{FF2B5EF4-FFF2-40B4-BE49-F238E27FC236}">
                  <a16:creationId xmlns:a16="http://schemas.microsoft.com/office/drawing/2014/main" xmlns="" id="{8DA7C44F-B555-41AC-95A7-6450152936B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6" name="Group 25">
            <a:extLst>
              <a:ext uri="{FF2B5EF4-FFF2-40B4-BE49-F238E27FC236}">
                <a16:creationId xmlns:a16="http://schemas.microsoft.com/office/drawing/2014/main" xmlns="" id="{6C0A542E-DBAB-412E-9F06-247CFE5FB942}"/>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rot="5400000" flipH="1">
            <a:off x="5625413" y="1307950"/>
            <a:ext cx="4826538" cy="2210637"/>
            <a:chOff x="6867015" y="-1"/>
            <a:chExt cx="5324985" cy="3251912"/>
          </a:xfrm>
          <a:solidFill>
            <a:schemeClr val="accent5">
              <a:alpha val="5000"/>
            </a:schemeClr>
          </a:solidFill>
        </p:grpSpPr>
        <p:sp>
          <p:nvSpPr>
            <p:cNvPr id="27" name="Freeform: Shape 26">
              <a:extLst>
                <a:ext uri="{FF2B5EF4-FFF2-40B4-BE49-F238E27FC236}">
                  <a16:creationId xmlns:a16="http://schemas.microsoft.com/office/drawing/2014/main" xmlns="" id="{B41E2FAC-3A8F-4977-ACC1-92B455FD4FB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xmlns="" id="{5264E774-D8C6-4806-9911-955DD803979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xmlns="" id="{8450CBAC-6145-4598-BA48-1EB500923CD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xmlns="" id="{C1451637-F91B-479F-8251-660E22819F2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descr="Unknown-2.jpe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08404" y="1975559"/>
            <a:ext cx="4209290" cy="2995596"/>
          </a:xfrm>
          <a:prstGeom prst="rect">
            <a:avLst/>
          </a:prstGeom>
        </p:spPr>
      </p:pic>
    </p:spTree>
    <p:extLst>
      <p:ext uri="{BB962C8B-B14F-4D97-AF65-F5344CB8AC3E}">
        <p14:creationId xmlns:p14="http://schemas.microsoft.com/office/powerpoint/2010/main" val="1214984955"/>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9352A0-079A-F541-A78F-D8B65BFA3B22}"/>
              </a:ext>
            </a:extLst>
          </p:cNvPr>
          <p:cNvSpPr>
            <a:spLocks noGrp="1"/>
          </p:cNvSpPr>
          <p:nvPr>
            <p:ph type="title"/>
          </p:nvPr>
        </p:nvSpPr>
        <p:spPr>
          <a:xfrm>
            <a:off x="349498" y="2332056"/>
            <a:ext cx="8576640" cy="3712957"/>
          </a:xfrm>
        </p:spPr>
        <p:txBody>
          <a:bodyPr>
            <a:noAutofit/>
          </a:bodyPr>
          <a:lstStyle/>
          <a:p>
            <a:r>
              <a:rPr lang="en-IE" sz="3200" dirty="0"/>
              <a:t/>
            </a:r>
            <a:br>
              <a:rPr lang="en-IE" sz="3200" dirty="0"/>
            </a:br>
            <a:r>
              <a:rPr lang="en-IE" sz="3200" dirty="0"/>
              <a:t>	- What are the </a:t>
            </a:r>
            <a:r>
              <a:rPr lang="en-IE" sz="3200" u="sng" dirty="0"/>
              <a:t>steps</a:t>
            </a:r>
            <a:r>
              <a:rPr lang="en-IE" sz="3200" dirty="0"/>
              <a:t> are you going to take 		   next?</a:t>
            </a:r>
            <a:br>
              <a:rPr lang="en-IE" sz="3200" dirty="0"/>
            </a:br>
            <a:r>
              <a:rPr lang="en-IE" sz="3200" dirty="0"/>
              <a:t/>
            </a:r>
            <a:br>
              <a:rPr lang="en-IE" sz="3200" dirty="0"/>
            </a:br>
            <a:r>
              <a:rPr lang="en-IE" sz="3200" dirty="0"/>
              <a:t>	- What </a:t>
            </a:r>
            <a:r>
              <a:rPr lang="en-IE" sz="3200" u="sng" dirty="0"/>
              <a:t>supports</a:t>
            </a:r>
            <a:r>
              <a:rPr lang="en-IE" sz="3200" dirty="0"/>
              <a:t> do you need?</a:t>
            </a:r>
            <a:br>
              <a:rPr lang="en-IE" sz="3200" dirty="0"/>
            </a:br>
            <a:r>
              <a:rPr lang="en-IE" sz="3200" i="1" dirty="0"/>
              <a:t/>
            </a:r>
            <a:br>
              <a:rPr lang="en-IE" sz="3200" i="1" dirty="0"/>
            </a:br>
            <a:r>
              <a:rPr lang="en-IE" sz="3200" i="1" dirty="0"/>
              <a:t/>
            </a:r>
            <a:br>
              <a:rPr lang="en-IE" sz="3200" i="1" dirty="0"/>
            </a:br>
            <a:r>
              <a:rPr lang="en-IE" sz="3200" i="1" dirty="0"/>
              <a:t/>
            </a:r>
            <a:br>
              <a:rPr lang="en-IE" sz="3200" i="1" dirty="0"/>
            </a:br>
            <a:endParaRPr lang="en-US" sz="3200" i="1" dirty="0"/>
          </a:p>
        </p:txBody>
      </p:sp>
      <p:pic>
        <p:nvPicPr>
          <p:cNvPr id="9" name="Content Placeholder 8" descr="A picture containing food&#10;&#10;Description automatically generated">
            <a:extLst>
              <a:ext uri="{FF2B5EF4-FFF2-40B4-BE49-F238E27FC236}">
                <a16:creationId xmlns:a16="http://schemas.microsoft.com/office/drawing/2014/main" xmlns="" id="{D2E28BD4-29E2-C94A-9A0E-2F50C8C9182E}"/>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6123213" y="0"/>
            <a:ext cx="3144817" cy="2373675"/>
          </a:xfrm>
        </p:spPr>
      </p:pic>
      <p:sp>
        <p:nvSpPr>
          <p:cNvPr id="4" name="Title 1">
            <a:extLst>
              <a:ext uri="{FF2B5EF4-FFF2-40B4-BE49-F238E27FC236}">
                <a16:creationId xmlns:a16="http://schemas.microsoft.com/office/drawing/2014/main" xmlns="" id="{E5746A2D-A4E4-1945-A165-90CDD48C83C0}"/>
              </a:ext>
            </a:extLst>
          </p:cNvPr>
          <p:cNvSpPr txBox="1">
            <a:spLocks/>
          </p:cNvSpPr>
          <p:nvPr/>
        </p:nvSpPr>
        <p:spPr>
          <a:xfrm>
            <a:off x="349498" y="5526"/>
            <a:ext cx="8576640" cy="201921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E" sz="3600" b="1" dirty="0"/>
              <a:t>Reflection &amp; What Next?</a:t>
            </a:r>
            <a:r>
              <a:rPr lang="en-IE" sz="2400" b="1" dirty="0"/>
              <a:t> </a:t>
            </a:r>
            <a:br>
              <a:rPr lang="en-IE" sz="2400" b="1" dirty="0"/>
            </a:br>
            <a:endParaRPr lang="en-US" sz="2400" i="1" dirty="0"/>
          </a:p>
        </p:txBody>
      </p:sp>
      <p:pic>
        <p:nvPicPr>
          <p:cNvPr id="5" name="Picture 4" descr="Screen Shot 2020-12-02 at 11.33.28.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381"/>
            <a:ext cx="9144000" cy="6725619"/>
          </a:xfrm>
          <a:prstGeom prst="rect">
            <a:avLst/>
          </a:prstGeom>
        </p:spPr>
      </p:pic>
    </p:spTree>
    <p:extLst>
      <p:ext uri="{BB962C8B-B14F-4D97-AF65-F5344CB8AC3E}">
        <p14:creationId xmlns:p14="http://schemas.microsoft.com/office/powerpoint/2010/main" val="708462578"/>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2027737-6CAD-1146-B762-B917A41DC5A1}"/>
              </a:ext>
            </a:extLst>
          </p:cNvPr>
          <p:cNvSpPr>
            <a:spLocks noGrp="1"/>
          </p:cNvSpPr>
          <p:nvPr>
            <p:ph type="title"/>
          </p:nvPr>
        </p:nvSpPr>
        <p:spPr>
          <a:xfrm>
            <a:off x="43087" y="-254749"/>
            <a:ext cx="7886700" cy="1325563"/>
          </a:xfrm>
        </p:spPr>
        <p:txBody>
          <a:bodyPr>
            <a:normAutofit/>
          </a:bodyPr>
          <a:lstStyle/>
          <a:p>
            <a:r>
              <a:rPr lang="en-US" sz="3600" b="1" u="sng" dirty="0"/>
              <a:t>Upcoming Dates</a:t>
            </a:r>
          </a:p>
        </p:txBody>
      </p:sp>
      <p:pic>
        <p:nvPicPr>
          <p:cNvPr id="4" name="Picture 3" descr="A screenshot of a cell phone&#10;&#10;Description automatically generated">
            <a:extLst>
              <a:ext uri="{FF2B5EF4-FFF2-40B4-BE49-F238E27FC236}">
                <a16:creationId xmlns:a16="http://schemas.microsoft.com/office/drawing/2014/main" xmlns="" id="{C76936F3-B514-5C4E-8CF7-7C92F1C4D10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42078" y="-1"/>
            <a:ext cx="1739895" cy="2141631"/>
          </a:xfrm>
          <a:prstGeom prst="rect">
            <a:avLst/>
          </a:prstGeom>
        </p:spPr>
      </p:pic>
      <p:pic>
        <p:nvPicPr>
          <p:cNvPr id="6" name="Picture 5" descr="A screenshot of a cell phone&#10;&#10;Description automatically generated">
            <a:extLst>
              <a:ext uri="{FF2B5EF4-FFF2-40B4-BE49-F238E27FC236}">
                <a16:creationId xmlns:a16="http://schemas.microsoft.com/office/drawing/2014/main" xmlns="" id="{20325D83-D6F2-8847-AB8A-FAFC0A777C3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681973" y="0"/>
            <a:ext cx="1462027" cy="2141632"/>
          </a:xfrm>
          <a:prstGeom prst="rect">
            <a:avLst/>
          </a:prstGeom>
        </p:spPr>
      </p:pic>
      <p:sp>
        <p:nvSpPr>
          <p:cNvPr id="11" name="Octagon 10">
            <a:extLst>
              <a:ext uri="{FF2B5EF4-FFF2-40B4-BE49-F238E27FC236}">
                <a16:creationId xmlns:a16="http://schemas.microsoft.com/office/drawing/2014/main" xmlns="" id="{14B8E412-1EAF-D94D-8EEC-F9A1F73F3BB2}"/>
              </a:ext>
            </a:extLst>
          </p:cNvPr>
          <p:cNvSpPr/>
          <p:nvPr/>
        </p:nvSpPr>
        <p:spPr>
          <a:xfrm>
            <a:off x="4783282" y="-3"/>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Pages</a:t>
            </a:r>
          </a:p>
          <a:p>
            <a:pPr algn="ctr"/>
            <a:r>
              <a:rPr lang="en-US" b="1" dirty="0"/>
              <a:t>4-6</a:t>
            </a:r>
          </a:p>
        </p:txBody>
      </p:sp>
      <p:sp>
        <p:nvSpPr>
          <p:cNvPr id="3" name="TextBox 2">
            <a:extLst>
              <a:ext uri="{FF2B5EF4-FFF2-40B4-BE49-F238E27FC236}">
                <a16:creationId xmlns:a16="http://schemas.microsoft.com/office/drawing/2014/main" xmlns="" id="{DD383036-A3AA-BD4D-8EDD-F0D5E0745044}"/>
              </a:ext>
            </a:extLst>
          </p:cNvPr>
          <p:cNvSpPr txBox="1"/>
          <p:nvPr/>
        </p:nvSpPr>
        <p:spPr>
          <a:xfrm>
            <a:off x="229428" y="1070814"/>
            <a:ext cx="4977114" cy="6863417"/>
          </a:xfrm>
          <a:prstGeom prst="rect">
            <a:avLst/>
          </a:prstGeom>
          <a:noFill/>
        </p:spPr>
        <p:txBody>
          <a:bodyPr wrap="square" lIns="91440" tIns="45720" rIns="91440" bIns="45720" rtlCol="0" anchor="t">
            <a:spAutoFit/>
          </a:bodyPr>
          <a:lstStyle/>
          <a:p>
            <a:r>
              <a:rPr lang="en-IE" sz="2000" b="1" dirty="0"/>
              <a:t>Thematic Training Sessions</a:t>
            </a:r>
            <a:r>
              <a:rPr lang="en-IE" sz="2000" dirty="0"/>
              <a:t> </a:t>
            </a:r>
          </a:p>
          <a:p>
            <a:endParaRPr lang="en-IE" sz="2000" dirty="0"/>
          </a:p>
          <a:p>
            <a:r>
              <a:rPr lang="en-IE" sz="2000" dirty="0"/>
              <a:t>November</a:t>
            </a:r>
          </a:p>
          <a:p>
            <a:r>
              <a:rPr lang="en-IE" sz="2000" dirty="0"/>
              <a:t>- </a:t>
            </a:r>
            <a:r>
              <a:rPr lang="en-IE" sz="2000" dirty="0">
                <a:hlinkClick r:id="rId5"/>
              </a:rPr>
              <a:t>Anti-Racism</a:t>
            </a:r>
            <a:r>
              <a:rPr lang="en-IE" sz="2000" dirty="0"/>
              <a:t>: - RECORDED</a:t>
            </a:r>
          </a:p>
          <a:p>
            <a:r>
              <a:rPr lang="en-IE" sz="2000" dirty="0"/>
              <a:t>- </a:t>
            </a:r>
            <a:r>
              <a:rPr lang="en-IE" sz="2000" dirty="0">
                <a:hlinkClick r:id="rId6"/>
              </a:rPr>
              <a:t>Fast Fashion</a:t>
            </a:r>
            <a:r>
              <a:rPr lang="en-IE" sz="2000" dirty="0"/>
              <a:t>: RECORDED</a:t>
            </a:r>
          </a:p>
          <a:p>
            <a:r>
              <a:rPr lang="en-IE" sz="2000" dirty="0"/>
              <a:t>-</a:t>
            </a:r>
            <a:r>
              <a:rPr lang="en-IE" sz="2000" dirty="0">
                <a:hlinkClick r:id="rId7"/>
              </a:rPr>
              <a:t> Food Security &amp; Biodiversity</a:t>
            </a:r>
            <a:r>
              <a:rPr lang="en-IE" sz="2000" dirty="0"/>
              <a:t>: RECORDED</a:t>
            </a:r>
          </a:p>
          <a:p>
            <a:r>
              <a:rPr lang="en-IE" sz="2000" dirty="0"/>
              <a:t>-</a:t>
            </a:r>
            <a:r>
              <a:rPr lang="en-IE" sz="2000" dirty="0">
                <a:hlinkClick r:id="rId8"/>
              </a:rPr>
              <a:t> Poverty</a:t>
            </a:r>
            <a:r>
              <a:rPr lang="en-IE" sz="2000" dirty="0"/>
              <a:t>: RECORDED</a:t>
            </a:r>
          </a:p>
          <a:p>
            <a:r>
              <a:rPr lang="en-IE" sz="2000" dirty="0"/>
              <a:t>- </a:t>
            </a:r>
            <a:r>
              <a:rPr lang="en-IE" sz="2000" dirty="0">
                <a:hlinkClick r:id="rId9"/>
              </a:rPr>
              <a:t>Recycling &amp; Waste</a:t>
            </a:r>
            <a:r>
              <a:rPr lang="en-IE" sz="2000" dirty="0"/>
              <a:t>: </a:t>
            </a:r>
            <a:r>
              <a:rPr lang="en-IE" sz="2000" dirty="0">
                <a:ea typeface="+mn-lt"/>
                <a:cs typeface="+mn-lt"/>
              </a:rPr>
              <a:t>RECORDED</a:t>
            </a:r>
          </a:p>
          <a:p>
            <a:r>
              <a:rPr lang="en-IE" sz="2000" dirty="0"/>
              <a:t>- </a:t>
            </a:r>
            <a:r>
              <a:rPr lang="en-IE" sz="2000" dirty="0">
                <a:hlinkClick r:id="rId10"/>
              </a:rPr>
              <a:t>Sustainability/ Degrowth</a:t>
            </a:r>
            <a:r>
              <a:rPr lang="en-IE" sz="2000" dirty="0"/>
              <a:t>: Recorded</a:t>
            </a:r>
            <a:endParaRPr lang="en-IE" sz="2000" baseline="30000" dirty="0">
              <a:cs typeface="Calibri"/>
            </a:endParaRPr>
          </a:p>
          <a:p>
            <a:endParaRPr lang="en-IE" sz="2000" dirty="0"/>
          </a:p>
          <a:p>
            <a:r>
              <a:rPr lang="en-IE" sz="2000" dirty="0"/>
              <a:t>December</a:t>
            </a:r>
          </a:p>
          <a:p>
            <a:r>
              <a:rPr lang="en-IE" sz="2000" dirty="0"/>
              <a:t>- </a:t>
            </a:r>
            <a:r>
              <a:rPr lang="en-IE" sz="2000" dirty="0">
                <a:hlinkClick r:id="rId11"/>
              </a:rPr>
              <a:t>Migration</a:t>
            </a:r>
            <a:r>
              <a:rPr lang="en-IE" sz="2000" dirty="0"/>
              <a:t>: Tues 1</a:t>
            </a:r>
            <a:r>
              <a:rPr lang="en-IE" sz="2000" baseline="30000" dirty="0"/>
              <a:t>st</a:t>
            </a:r>
            <a:r>
              <a:rPr lang="en-IE" sz="2000" dirty="0"/>
              <a:t>-Recorded</a:t>
            </a:r>
          </a:p>
          <a:p>
            <a:r>
              <a:rPr lang="en-IE" sz="2000" dirty="0"/>
              <a:t>- </a:t>
            </a:r>
            <a:r>
              <a:rPr lang="en-IE" sz="2000" dirty="0">
                <a:hlinkClick r:id="rId12"/>
              </a:rPr>
              <a:t>Tax &amp; Trade</a:t>
            </a:r>
            <a:r>
              <a:rPr lang="en-IE" sz="2000" dirty="0"/>
              <a:t>: Now!</a:t>
            </a:r>
          </a:p>
          <a:p>
            <a:r>
              <a:rPr lang="en-IE" sz="2000" dirty="0"/>
              <a:t>- </a:t>
            </a:r>
            <a:r>
              <a:rPr lang="en-IE" sz="2000" dirty="0">
                <a:hlinkClick r:id="rId13"/>
              </a:rPr>
              <a:t>Energy</a:t>
            </a:r>
            <a:r>
              <a:rPr lang="en-IE" sz="2000" dirty="0"/>
              <a:t>: Mon 7th</a:t>
            </a:r>
          </a:p>
          <a:p>
            <a:r>
              <a:rPr lang="en-IE" sz="2000" dirty="0"/>
              <a:t>- </a:t>
            </a:r>
            <a:r>
              <a:rPr lang="en-IE" sz="2000" dirty="0">
                <a:hlinkClick r:id="rId14"/>
              </a:rPr>
              <a:t>Life Under Water</a:t>
            </a:r>
            <a:r>
              <a:rPr lang="en-IE" sz="2000" dirty="0"/>
              <a:t>: Wed 9th</a:t>
            </a:r>
          </a:p>
          <a:p>
            <a:r>
              <a:rPr lang="en-IE" sz="2000" dirty="0"/>
              <a:t>- </a:t>
            </a:r>
            <a:r>
              <a:rPr lang="en-IE" sz="2000" dirty="0">
                <a:hlinkClick r:id="rId15"/>
              </a:rPr>
              <a:t>Wellbeing &amp; Health</a:t>
            </a:r>
            <a:r>
              <a:rPr lang="en-IE" sz="2000" dirty="0"/>
              <a:t>: Fri 11th </a:t>
            </a:r>
          </a:p>
          <a:p>
            <a:r>
              <a:rPr lang="en-IE" sz="2000" dirty="0"/>
              <a:t/>
            </a:r>
            <a:br>
              <a:rPr lang="en-IE" sz="2000" dirty="0"/>
            </a:br>
            <a:endParaRPr lang="en-US" sz="2000" dirty="0"/>
          </a:p>
          <a:p>
            <a:endParaRPr lang="en-US" sz="2000" dirty="0"/>
          </a:p>
          <a:p>
            <a:endParaRPr lang="en-US" sz="2000" dirty="0"/>
          </a:p>
          <a:p>
            <a:endParaRPr lang="en-US" sz="2000" dirty="0"/>
          </a:p>
          <a:p>
            <a:endParaRPr lang="en-US" sz="2000" dirty="0"/>
          </a:p>
        </p:txBody>
      </p:sp>
      <p:sp>
        <p:nvSpPr>
          <p:cNvPr id="5" name="Rectangle 4">
            <a:extLst>
              <a:ext uri="{FF2B5EF4-FFF2-40B4-BE49-F238E27FC236}">
                <a16:creationId xmlns:a16="http://schemas.microsoft.com/office/drawing/2014/main" xmlns="" id="{4DA103B4-747D-2444-A09C-ED2716DFEE84}"/>
              </a:ext>
            </a:extLst>
          </p:cNvPr>
          <p:cNvSpPr/>
          <p:nvPr/>
        </p:nvSpPr>
        <p:spPr>
          <a:xfrm>
            <a:off x="5206542" y="2617087"/>
            <a:ext cx="4572000" cy="5632311"/>
          </a:xfrm>
          <a:prstGeom prst="rect">
            <a:avLst/>
          </a:prstGeom>
        </p:spPr>
        <p:txBody>
          <a:bodyPr lIns="91440" tIns="45720" rIns="91440" bIns="45720" anchor="t">
            <a:spAutoFit/>
          </a:bodyPr>
          <a:lstStyle/>
          <a:p>
            <a:endParaRPr lang="en-IE" sz="2000" dirty="0"/>
          </a:p>
          <a:p>
            <a:r>
              <a:rPr lang="en-IE" sz="2000" b="1" dirty="0"/>
              <a:t>Global Passport Award </a:t>
            </a:r>
          </a:p>
          <a:p>
            <a:r>
              <a:rPr lang="en-IE" sz="2000" dirty="0"/>
              <a:t>Webinar - January</a:t>
            </a:r>
            <a:endParaRPr lang="en-IE" sz="2000" u="sng" dirty="0">
              <a:cs typeface="Calibri"/>
            </a:endParaRPr>
          </a:p>
          <a:p>
            <a:endParaRPr lang="en-IE" sz="2000" u="sng" dirty="0"/>
          </a:p>
          <a:p>
            <a:r>
              <a:rPr lang="en-IE" sz="2000" b="1" dirty="0"/>
              <a:t>Subject Specific Workshops</a:t>
            </a:r>
          </a:p>
          <a:p>
            <a:r>
              <a:rPr lang="en-IE" sz="2000" dirty="0"/>
              <a:t>Jan- March 2020</a:t>
            </a:r>
          </a:p>
          <a:p>
            <a:endParaRPr lang="en-IE" sz="2000" u="sng" dirty="0"/>
          </a:p>
          <a:p>
            <a:endParaRPr lang="en-IE" sz="2000" u="sng" dirty="0"/>
          </a:p>
          <a:p>
            <a:endParaRPr lang="en-IE" sz="2000" u="sng" dirty="0"/>
          </a:p>
          <a:p>
            <a:endParaRPr lang="en-IE" sz="2000" u="sng" dirty="0"/>
          </a:p>
          <a:p>
            <a:r>
              <a:rPr lang="en-IE" sz="2000" dirty="0"/>
              <a:t/>
            </a:r>
            <a:br>
              <a:rPr lang="en-IE" sz="2000" dirty="0"/>
            </a:br>
            <a:endParaRPr lang="en-IE" sz="2000" dirty="0"/>
          </a:p>
          <a:p>
            <a:r>
              <a:rPr lang="en-IE" sz="2000" dirty="0"/>
              <a:t/>
            </a:r>
            <a:br>
              <a:rPr lang="en-IE" sz="2000" dirty="0"/>
            </a:br>
            <a:endParaRPr lang="en-IE" sz="2000" dirty="0"/>
          </a:p>
          <a:p>
            <a:r>
              <a:rPr lang="en-IE" sz="2000" dirty="0"/>
              <a:t/>
            </a:r>
            <a:br>
              <a:rPr lang="en-IE" sz="2000" dirty="0"/>
            </a:br>
            <a:endParaRPr lang="en-IE" sz="2000" dirty="0"/>
          </a:p>
          <a:p>
            <a:r>
              <a:rPr lang="en-IE" sz="2000" dirty="0"/>
              <a:t/>
            </a:r>
            <a:br>
              <a:rPr lang="en-IE" sz="2000" dirty="0"/>
            </a:br>
            <a:endParaRPr lang="en-US" sz="2000" dirty="0"/>
          </a:p>
        </p:txBody>
      </p:sp>
    </p:spTree>
    <p:extLst>
      <p:ext uri="{BB962C8B-B14F-4D97-AF65-F5344CB8AC3E}">
        <p14:creationId xmlns:p14="http://schemas.microsoft.com/office/powerpoint/2010/main" val="1886678880"/>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screenshot of a cell phone&#10;&#10;Description automatically generated">
            <a:extLst>
              <a:ext uri="{FF2B5EF4-FFF2-40B4-BE49-F238E27FC236}">
                <a16:creationId xmlns:a16="http://schemas.microsoft.com/office/drawing/2014/main" xmlns="" id="{011C3F98-D5B9-AD47-91B2-39288B29A0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459767"/>
            <a:ext cx="9144000" cy="4990199"/>
          </a:xfrm>
          <a:prstGeom prst="rect">
            <a:avLst/>
          </a:prstGeom>
        </p:spPr>
      </p:pic>
      <p:cxnSp>
        <p:nvCxnSpPr>
          <p:cNvPr id="21" name="Straight Arrow Connector 20">
            <a:extLst>
              <a:ext uri="{FF2B5EF4-FFF2-40B4-BE49-F238E27FC236}">
                <a16:creationId xmlns:a16="http://schemas.microsoft.com/office/drawing/2014/main" xmlns="" id="{9AFBF2EE-8205-0B43-9721-92539F1ABA27}"/>
              </a:ext>
            </a:extLst>
          </p:cNvPr>
          <p:cNvCxnSpPr>
            <a:cxnSpLocks/>
          </p:cNvCxnSpPr>
          <p:nvPr/>
        </p:nvCxnSpPr>
        <p:spPr>
          <a:xfrm>
            <a:off x="2309172" y="16933"/>
            <a:ext cx="1796719" cy="1310889"/>
          </a:xfrm>
          <a:prstGeom prst="straightConnector1">
            <a:avLst/>
          </a:prstGeom>
          <a:ln w="6032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xmlns="" id="{0538DA9C-DB4D-4C40-A3B1-BCC82D407C53}"/>
              </a:ext>
            </a:extLst>
          </p:cNvPr>
          <p:cNvSpPr txBox="1"/>
          <p:nvPr/>
        </p:nvSpPr>
        <p:spPr>
          <a:xfrm>
            <a:off x="1303867" y="5757333"/>
            <a:ext cx="6400800" cy="369332"/>
          </a:xfrm>
          <a:prstGeom prst="rect">
            <a:avLst/>
          </a:prstGeom>
          <a:noFill/>
        </p:spPr>
        <p:txBody>
          <a:bodyPr wrap="square" rtlCol="0">
            <a:spAutoFit/>
          </a:bodyPr>
          <a:lstStyle/>
          <a:p>
            <a:r>
              <a:rPr lang="en-US" dirty="0"/>
              <a:t>Or, if you think you will have an underspend,  use your grant</a:t>
            </a:r>
          </a:p>
        </p:txBody>
      </p:sp>
    </p:spTree>
    <p:extLst>
      <p:ext uri="{BB962C8B-B14F-4D97-AF65-F5344CB8AC3E}">
        <p14:creationId xmlns:p14="http://schemas.microsoft.com/office/powerpoint/2010/main" val="3198132310"/>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3" name="Rectangle 45">
            <a:extLst>
              <a:ext uri="{FF2B5EF4-FFF2-40B4-BE49-F238E27FC236}">
                <a16:creationId xmlns:a16="http://schemas.microsoft.com/office/drawing/2014/main" xmlns="" id="{E45B1D5C-0827-4AF0-8186-11FC5A8B8B9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B52440A4-2B2F-C743-9FB2-2D8B056B1357}"/>
              </a:ext>
            </a:extLst>
          </p:cNvPr>
          <p:cNvSpPr>
            <a:spLocks noGrp="1"/>
          </p:cNvSpPr>
          <p:nvPr>
            <p:ph type="title"/>
          </p:nvPr>
        </p:nvSpPr>
        <p:spPr>
          <a:xfrm>
            <a:off x="6950931" y="2023110"/>
            <a:ext cx="1852218" cy="2846070"/>
          </a:xfrm>
        </p:spPr>
        <p:txBody>
          <a:bodyPr vert="horz" lIns="91440" tIns="45720" rIns="91440" bIns="45720" rtlCol="0" anchor="ctr">
            <a:normAutofit/>
          </a:bodyPr>
          <a:lstStyle/>
          <a:p>
            <a:r>
              <a:rPr lang="en-US" sz="3000"/>
              <a:t>Evaluation for Today</a:t>
            </a:r>
          </a:p>
        </p:txBody>
      </p:sp>
      <p:sp>
        <p:nvSpPr>
          <p:cNvPr id="3" name="Content Placeholder 2">
            <a:extLst>
              <a:ext uri="{FF2B5EF4-FFF2-40B4-BE49-F238E27FC236}">
                <a16:creationId xmlns:a16="http://schemas.microsoft.com/office/drawing/2014/main" xmlns="" id="{11269ADE-F8CE-9A46-BA62-85CA5D5FBBFA}"/>
              </a:ext>
            </a:extLst>
          </p:cNvPr>
          <p:cNvSpPr>
            <a:spLocks noGrp="1"/>
          </p:cNvSpPr>
          <p:nvPr>
            <p:ph idx="1"/>
          </p:nvPr>
        </p:nvSpPr>
        <p:spPr>
          <a:xfrm>
            <a:off x="6950931" y="5086350"/>
            <a:ext cx="1834848" cy="1178298"/>
          </a:xfrm>
        </p:spPr>
        <p:txBody>
          <a:bodyPr vert="horz" lIns="91440" tIns="45720" rIns="91440" bIns="45720" rtlCol="0" anchor="t">
            <a:normAutofit fontScale="85000" lnSpcReduction="20000"/>
          </a:bodyPr>
          <a:lstStyle/>
          <a:p>
            <a:pPr marL="0" indent="0">
              <a:buNone/>
            </a:pPr>
            <a:r>
              <a:rPr lang="en-US" dirty="0"/>
              <a:t>https://</a:t>
            </a:r>
            <a:r>
              <a:rPr lang="en-US" dirty="0" err="1"/>
              <a:t>forms.gle</a:t>
            </a:r>
            <a:r>
              <a:rPr lang="en-US" dirty="0"/>
              <a:t>/vQhgtJ1Xj27F5sTRA</a:t>
            </a:r>
          </a:p>
        </p:txBody>
      </p:sp>
      <p:sp>
        <p:nvSpPr>
          <p:cNvPr id="54" name="Rectangle 47">
            <a:extLst>
              <a:ext uri="{FF2B5EF4-FFF2-40B4-BE49-F238E27FC236}">
                <a16:creationId xmlns:a16="http://schemas.microsoft.com/office/drawing/2014/main" xmlns="" id="{99413ED5-9ED4-4772-BCE4-2BCAE6B12E3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a:off x="2361045" y="245695"/>
            <a:ext cx="1715478" cy="643756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Rectangle 51">
            <a:extLst>
              <a:ext uri="{FF2B5EF4-FFF2-40B4-BE49-F238E27FC236}">
                <a16:creationId xmlns:a16="http://schemas.microsoft.com/office/drawing/2014/main" xmlns="" id="{90F533E9-6690-41A8-A372-4C6C622D028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5747951" y="3411145"/>
            <a:ext cx="1719072" cy="11428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xmlns="" id="{16FB8784-78D5-9345-87F8-24532BD751A6}"/>
              </a:ext>
            </a:extLst>
          </p:cNvPr>
          <p:cNvSpPr txBox="1"/>
          <p:nvPr/>
        </p:nvSpPr>
        <p:spPr>
          <a:xfrm>
            <a:off x="8646695" y="673768"/>
            <a:ext cx="184731" cy="369332"/>
          </a:xfrm>
          <a:prstGeom prst="rect">
            <a:avLst/>
          </a:prstGeom>
          <a:noFill/>
        </p:spPr>
        <p:txBody>
          <a:bodyPr wrap="none" rtlCol="0">
            <a:spAutoFit/>
          </a:bodyPr>
          <a:lstStyle/>
          <a:p>
            <a:endParaRPr lang="en-US" dirty="0"/>
          </a:p>
        </p:txBody>
      </p:sp>
      <p:pic>
        <p:nvPicPr>
          <p:cNvPr id="5" name="Picture 4" descr="Screen Shot 2020-12-01 at 10.14.4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23110"/>
            <a:ext cx="6288537" cy="4002318"/>
          </a:xfrm>
          <a:prstGeom prst="rect">
            <a:avLst/>
          </a:prstGeom>
        </p:spPr>
      </p:pic>
    </p:spTree>
    <p:extLst>
      <p:ext uri="{BB962C8B-B14F-4D97-AF65-F5344CB8AC3E}">
        <p14:creationId xmlns:p14="http://schemas.microsoft.com/office/powerpoint/2010/main" val="2088419347"/>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56361" y="2465560"/>
            <a:ext cx="4713233" cy="1306340"/>
          </a:xfrm>
        </p:spPr>
        <p:txBody>
          <a:bodyPr>
            <a:noAutofit/>
          </a:bodyPr>
          <a:lstStyle/>
          <a:p>
            <a:pPr algn="l"/>
            <a:r>
              <a:rPr lang="en-US" sz="1050" b="1" dirty="0"/>
              <a:t/>
            </a:r>
            <a:br>
              <a:rPr lang="en-US" sz="1050" b="1" dirty="0"/>
            </a:br>
            <a:r>
              <a:rPr lang="en-US" sz="1050" b="1" dirty="0"/>
              <a:t/>
            </a:r>
            <a:br>
              <a:rPr lang="en-US" sz="1050" b="1" dirty="0"/>
            </a:br>
            <a:r>
              <a:rPr lang="en-US" sz="1050" b="1" dirty="0"/>
              <a:t/>
            </a:r>
            <a:br>
              <a:rPr lang="en-US" sz="1050" b="1" dirty="0"/>
            </a:br>
            <a:r>
              <a:rPr lang="en-US" sz="1050" b="1" dirty="0"/>
              <a:t/>
            </a:r>
            <a:br>
              <a:rPr lang="en-US" sz="1050" b="1" dirty="0"/>
            </a:br>
            <a:r>
              <a:rPr lang="en-US" sz="1050" b="1" dirty="0"/>
              <a:t/>
            </a:r>
            <a:br>
              <a:rPr lang="en-US" sz="1050" b="1" dirty="0"/>
            </a:br>
            <a:r>
              <a:rPr lang="en-US" sz="1050" b="1" dirty="0"/>
              <a:t/>
            </a:r>
            <a:br>
              <a:rPr lang="en-US" sz="1050" b="1" dirty="0"/>
            </a:br>
            <a:r>
              <a:rPr lang="en-US" sz="1200" dirty="0"/>
              <a:t/>
            </a:r>
            <a:br>
              <a:rPr lang="en-US" sz="1200" dirty="0"/>
            </a:br>
            <a:r>
              <a:rPr lang="en-US" sz="1200" dirty="0"/>
              <a:t>	</a:t>
            </a:r>
            <a:br>
              <a:rPr lang="en-US" sz="1200" dirty="0"/>
            </a:br>
            <a:endParaRPr lang="en-US" sz="1200" dirty="0">
              <a:solidFill>
                <a:schemeClr val="tx2"/>
              </a:solidFill>
              <a:latin typeface="Rockwell"/>
              <a:cs typeface="Rockwell"/>
            </a:endParaRPr>
          </a:p>
        </p:txBody>
      </p:sp>
      <p:pic>
        <p:nvPicPr>
          <p:cNvPr id="4" name="Picture 3" descr="Worldwise Logo.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1236" y="5044118"/>
            <a:ext cx="1349903" cy="1394900"/>
          </a:xfrm>
          <a:prstGeom prst="rect">
            <a:avLst/>
          </a:prstGeom>
        </p:spPr>
      </p:pic>
      <p:pic>
        <p:nvPicPr>
          <p:cNvPr id="6" name="Picture 5" descr="WWGS tag-line.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117856" y="5395407"/>
            <a:ext cx="3703475" cy="837890"/>
          </a:xfrm>
          <a:prstGeom prst="rect">
            <a:avLst/>
          </a:prstGeom>
        </p:spPr>
      </p:pic>
      <p:pic>
        <p:nvPicPr>
          <p:cNvPr id="3" name="Picture 2" descr="irishaid-logo-wwgs.jp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501129" y="210780"/>
            <a:ext cx="2381250" cy="1095375"/>
          </a:xfrm>
          <a:prstGeom prst="rect">
            <a:avLst/>
          </a:prstGeom>
        </p:spPr>
      </p:pic>
      <p:sp>
        <p:nvSpPr>
          <p:cNvPr id="8" name="TextBox 7"/>
          <p:cNvSpPr txBox="1"/>
          <p:nvPr/>
        </p:nvSpPr>
        <p:spPr>
          <a:xfrm>
            <a:off x="505326" y="1497307"/>
            <a:ext cx="8133347" cy="3108543"/>
          </a:xfrm>
          <a:prstGeom prst="rect">
            <a:avLst/>
          </a:prstGeom>
          <a:noFill/>
        </p:spPr>
        <p:txBody>
          <a:bodyPr wrap="square" lIns="91440" tIns="45720" rIns="91440" bIns="45720" rtlCol="0" anchor="t">
            <a:spAutoFit/>
          </a:bodyPr>
          <a:lstStyle/>
          <a:p>
            <a:pPr algn="ctr"/>
            <a:r>
              <a:rPr lang="en-US" sz="2800" dirty="0">
                <a:solidFill>
                  <a:srgbClr val="1F497D"/>
                </a:solidFill>
                <a:latin typeface="Rockwell Extra Bold"/>
                <a:cs typeface="Rockwell Extra Bold"/>
              </a:rPr>
              <a:t>Thank you!</a:t>
            </a:r>
          </a:p>
          <a:p>
            <a:pPr algn="ctr"/>
            <a:endParaRPr lang="en-US" sz="2800" dirty="0">
              <a:solidFill>
                <a:srgbClr val="1F497D"/>
              </a:solidFill>
              <a:latin typeface="Rockwell Extra Bold"/>
              <a:cs typeface="Rockwell Extra Bold"/>
            </a:endParaRPr>
          </a:p>
          <a:p>
            <a:pPr algn="ctr"/>
            <a:r>
              <a:rPr lang="en-US" sz="2800" dirty="0">
                <a:solidFill>
                  <a:srgbClr val="1F497D"/>
                </a:solidFill>
                <a:latin typeface="Rockwell Extra Bold"/>
                <a:cs typeface="Rockwell Extra Bold"/>
              </a:rPr>
              <a:t>Questions???</a:t>
            </a:r>
          </a:p>
          <a:p>
            <a:pPr algn="ctr"/>
            <a:endParaRPr lang="en-US" sz="2800" dirty="0">
              <a:solidFill>
                <a:srgbClr val="1F497D"/>
              </a:solidFill>
              <a:latin typeface="Rockwell Extra Bold"/>
              <a:cs typeface="Rockwell Extra Bold"/>
            </a:endParaRPr>
          </a:p>
          <a:p>
            <a:pPr algn="ctr"/>
            <a:endParaRPr lang="en-US" sz="2800" dirty="0">
              <a:solidFill>
                <a:srgbClr val="1F497D"/>
              </a:solidFill>
              <a:latin typeface="Rockwell Extra Bold"/>
              <a:cs typeface="Rockwell Extra Bold"/>
            </a:endParaRPr>
          </a:p>
          <a:p>
            <a:pPr algn="ctr"/>
            <a:r>
              <a:rPr lang="en-US" sz="2800" dirty="0" err="1">
                <a:solidFill>
                  <a:srgbClr val="1F497D"/>
                </a:solidFill>
                <a:latin typeface="Rockwell Extra Bold"/>
                <a:cs typeface="Rockwell Extra Bold"/>
                <a:hlinkClick r:id="rId6">
                  <a:extLst>
                    <a:ext uri="{A12FA001-AC4F-418D-AE19-62706E023703}">
                      <ahyp:hlinkClr xmlns:ahyp="http://schemas.microsoft.com/office/drawing/2018/hyperlinkcolor" xmlns="" val="tx"/>
                    </a:ext>
                  </a:extLst>
                </a:hlinkClick>
              </a:rPr>
              <a:t>L</a:t>
            </a:r>
            <a:r>
              <a:rPr lang="en-US" sz="2800" dirty="0" err="1">
                <a:solidFill>
                  <a:srgbClr val="1F497D"/>
                </a:solidFill>
                <a:latin typeface="Rockwell Extra Bold"/>
                <a:cs typeface="Rockwell Extra Bold"/>
              </a:rPr>
              <a:t>izzy.noone</a:t>
            </a:r>
            <a:r>
              <a:rPr lang="en-US" sz="2800" dirty="0" err="1">
                <a:solidFill>
                  <a:srgbClr val="1F497D"/>
                </a:solidFill>
                <a:latin typeface="Rockwell Extra Bold"/>
                <a:cs typeface="Rockwell Extra Bold"/>
                <a:hlinkClick r:id="rId6">
                  <a:extLst>
                    <a:ext uri="{A12FA001-AC4F-418D-AE19-62706E023703}">
                      <ahyp:hlinkClr xmlns:ahyp="http://schemas.microsoft.com/office/drawing/2018/hyperlinkcolor" xmlns="" val="tx"/>
                    </a:ext>
                  </a:extLst>
                </a:hlinkClick>
              </a:rPr>
              <a:t>@worldwiseschools.ie</a:t>
            </a:r>
            <a:endParaRPr lang="en-US" sz="2800" dirty="0">
              <a:solidFill>
                <a:srgbClr val="1F497D"/>
              </a:solidFill>
              <a:latin typeface="Rockwell Extra Bold"/>
              <a:cs typeface="Rockwell Extra Bold"/>
            </a:endParaRPr>
          </a:p>
          <a:p>
            <a:pPr algn="ctr"/>
            <a:r>
              <a:rPr lang="en-US" sz="2800" dirty="0">
                <a:solidFill>
                  <a:srgbClr val="1F497D"/>
                </a:solidFill>
                <a:latin typeface="Rockwell Extra Bold"/>
                <a:cs typeface="Rockwell Extra Bold"/>
              </a:rPr>
              <a:t>086 8720879</a:t>
            </a:r>
          </a:p>
        </p:txBody>
      </p:sp>
    </p:spTree>
    <p:extLst>
      <p:ext uri="{BB962C8B-B14F-4D97-AF65-F5344CB8AC3E}">
        <p14:creationId xmlns:p14="http://schemas.microsoft.com/office/powerpoint/2010/main" val="910831530"/>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1918</TotalTime>
  <Words>795</Words>
  <Application>Microsoft Macintosh PowerPoint</Application>
  <PresentationFormat>On-screen Show (4:3)</PresentationFormat>
  <Paragraphs>255</Paragraphs>
  <Slides>33</Slides>
  <Notes>21</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Tax and Trade</vt:lpstr>
      <vt:lpstr>PowerPoint Presentation</vt:lpstr>
      <vt:lpstr> Hopes &amp; Fears</vt:lpstr>
      <vt:lpstr>Housekeeping</vt:lpstr>
      <vt:lpstr>Session Plan</vt:lpstr>
      <vt:lpstr>An Introduction to Financial Justice-Tax and Trade  Eílís Ryan </vt:lpstr>
      <vt:lpstr>Reflection  Reflect on what you’ve  heard this morning..  Consider:  - What are your initial thoughts/ feelings  - Your approach to exploring tax and trade with  students   </vt:lpstr>
      <vt:lpstr>PowerPoint Presentation</vt:lpstr>
      <vt:lpstr>PowerPoint Presentation</vt:lpstr>
      <vt:lpstr>WWGS: 6 Step Programme Tax and Trade as a justice issue: from Knowledge to Action   </vt:lpstr>
      <vt:lpstr>PowerPoint Presentation</vt:lpstr>
      <vt:lpstr>PowerPoint Presentation</vt:lpstr>
      <vt:lpstr>PowerPoint Presentation</vt:lpstr>
      <vt:lpstr>http://www.worldwiseschools.ie/6-step-programme/</vt:lpstr>
      <vt:lpstr>PowerPoint Presentation</vt:lpstr>
      <vt:lpstr>1. Hover over the symbol and a drop down menu appears!</vt:lpstr>
      <vt:lpstr>PowerPoint Presentation</vt:lpstr>
      <vt:lpstr> STEP 3: EXPLORE THE THEME-TAX TEACHING AND LEARNING MATERIALS:  </vt:lpstr>
      <vt:lpstr> STEP 3: EXPLORE THE THEME-TRADE TEACHING AND LEARNING MATERIALS: Information websites:  </vt:lpstr>
      <vt:lpstr>Share Learning</vt:lpstr>
      <vt:lpstr>PowerPoint Presentation</vt:lpstr>
      <vt:lpstr>PowerPoint Presentation</vt:lpstr>
      <vt:lpstr>PowerPoint Presentation</vt:lpstr>
      <vt:lpstr>PowerPoint Presentation</vt:lpstr>
      <vt:lpstr>PowerPoint Presentation</vt:lpstr>
      <vt:lpstr>Getting Creative!</vt:lpstr>
      <vt:lpstr>STEP 6:  REFLECT, REPORT AND WHAT’S NEXT?</vt:lpstr>
      <vt:lpstr>TEACHER INPUT  Rachel McEntee, St Oliver’s Community School, Drogheda </vt:lpstr>
      <vt:lpstr>  - What are the steps are you going to take      next?   - What supports do you need?    </vt:lpstr>
      <vt:lpstr>Upcoming Dates</vt:lpstr>
      <vt:lpstr>PowerPoint Presentation</vt:lpstr>
      <vt:lpstr>Evaluation for Today</vt:lpstr>
      <vt:lpstr>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Degrowth &amp; Sustainability</dc:title>
  <dc:creator>Sinéad Hayes</dc:creator>
  <cp:lastModifiedBy>Lizzy Noone</cp:lastModifiedBy>
  <cp:revision>57</cp:revision>
  <dcterms:created xsi:type="dcterms:W3CDTF">2020-11-24T23:12:17Z</dcterms:created>
  <dcterms:modified xsi:type="dcterms:W3CDTF">2020-12-03T11:51:40Z</dcterms:modified>
</cp:coreProperties>
</file>