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x="20104100" cy="11385550"/>
  <p:notesSz cx="20104100" cy="113855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29520"/>
            <a:ext cx="17088486" cy="2390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75908"/>
            <a:ext cx="14072870" cy="2846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1005205" y="2618676"/>
            <a:ext cx="8745284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10353611" y="2618676"/>
            <a:ext cx="8745284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5205" y="455422"/>
            <a:ext cx="18093690" cy="18216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18676"/>
            <a:ext cx="18093690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835394" y="10588562"/>
            <a:ext cx="6433312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1005205" y="10588562"/>
            <a:ext cx="4623943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4474953" y="10588562"/>
            <a:ext cx="4623943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545" y="83085"/>
            <a:ext cx="18808140" cy="1016834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2021-11-10T15:08:53Z</dcterms:created>
  <dcterms:modified xsi:type="dcterms:W3CDTF">2021-11-10T15:08:53Z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2021-11-10T00:00:00Z</vt:filetime>
  </property>
  <property fmtid="{D5CDD505-2E9C-101B-9397-08002B2CF9AE}" pid="3" name="LastSaved">
    <vt:filetime>2021-11-10T00:00:00Z</vt:filetime>
  </property>
</Properties>
</file>