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7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6" d="100"/>
          <a:sy n="66" d="100"/>
        </p:scale>
        <p:origin x="-12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handoutMaster" Target="handoutMasters/handoutMaster1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D365A6-01AC-0944-A497-862A212CCDC3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3544F3-DAA1-774C-861B-051E8FB75F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9122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618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656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57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719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713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419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63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311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977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945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559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E27B0-D450-4B47-A1FA-5456B2584B00}" type="datetimeFigureOut">
              <a:rPr lang="en-US" smtClean="0"/>
              <a:t>01/12/17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E0D6D-F228-C344-B90A-3EA270287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1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8725" y="163285"/>
            <a:ext cx="8395657" cy="6694715"/>
          </a:xfrm>
        </p:spPr>
        <p:txBody>
          <a:bodyPr>
            <a:noAutofit/>
          </a:bodyPr>
          <a:lstStyle/>
          <a:p>
            <a:pPr algn="l"/>
            <a:r>
              <a:rPr lang="en-US" sz="40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Future </a:t>
            </a:r>
            <a:r>
              <a:rPr lang="en-US" sz="40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generations</a:t>
            </a:r>
            <a:endParaRPr lang="en-US" sz="4000" b="1" dirty="0" smtClean="0">
              <a:solidFill>
                <a:srgbClr val="000000"/>
              </a:solidFill>
              <a:latin typeface="Comic Sans MS"/>
              <a:cs typeface="Comic Sans MS"/>
            </a:endParaRPr>
          </a:p>
          <a:p>
            <a:pPr algn="l"/>
            <a:r>
              <a:rPr lang="en-US" sz="40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Balance</a:t>
            </a:r>
            <a:endParaRPr lang="en-US" sz="4000" b="1" dirty="0" smtClean="0">
              <a:solidFill>
                <a:srgbClr val="000000"/>
              </a:solidFill>
              <a:latin typeface="Comic Sans MS"/>
              <a:cs typeface="Comic Sans MS"/>
            </a:endParaRPr>
          </a:p>
          <a:p>
            <a:pPr algn="l"/>
            <a:r>
              <a:rPr lang="en-US" sz="40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Meeting our needs</a:t>
            </a:r>
          </a:p>
          <a:p>
            <a:pPr algn="l"/>
            <a:r>
              <a:rPr lang="en-US" sz="40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Meeting the needs of the future</a:t>
            </a:r>
          </a:p>
          <a:p>
            <a:pPr algn="l"/>
            <a:r>
              <a:rPr lang="en-US" sz="40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Caring for others</a:t>
            </a:r>
          </a:p>
          <a:p>
            <a:pPr algn="l"/>
            <a:r>
              <a:rPr lang="en-US" sz="40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Planning for the future</a:t>
            </a:r>
          </a:p>
          <a:p>
            <a:pPr algn="l"/>
            <a:r>
              <a:rPr lang="en-US" sz="40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Quality of life</a:t>
            </a:r>
          </a:p>
          <a:p>
            <a:pPr algn="l"/>
            <a:r>
              <a:rPr lang="en-US" sz="40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Fairness</a:t>
            </a:r>
          </a:p>
          <a:p>
            <a:pPr algn="l"/>
            <a:endParaRPr lang="en-US" dirty="0" smtClean="0">
              <a:latin typeface="Tahoma"/>
              <a:cs typeface="Tahoma"/>
            </a:endParaRPr>
          </a:p>
          <a:p>
            <a:pPr algn="l"/>
            <a:endParaRPr lang="en-US" dirty="0" smtClean="0">
              <a:latin typeface="Tahoma"/>
              <a:cs typeface="Tahoma"/>
            </a:endParaRPr>
          </a:p>
          <a:p>
            <a:pPr algn="l"/>
            <a:endParaRPr lang="en-US" dirty="0" smtClean="0">
              <a:latin typeface="Tahoma"/>
              <a:cs typeface="Tahoma"/>
            </a:endParaRP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343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63293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>
                <a:latin typeface="Comic Sans MS"/>
                <a:cs typeface="Comic Sans MS"/>
              </a:rPr>
              <a:t>Pollution</a:t>
            </a:r>
          </a:p>
          <a:p>
            <a:pPr marL="0" indent="0">
              <a:buNone/>
            </a:pPr>
            <a:r>
              <a:rPr lang="en-US" b="1" dirty="0" smtClean="0">
                <a:latin typeface="Comic Sans MS"/>
                <a:cs typeface="Comic Sans MS"/>
              </a:rPr>
              <a:t>Health and Wellbeing</a:t>
            </a:r>
          </a:p>
          <a:p>
            <a:pPr marL="0" indent="0">
              <a:buNone/>
            </a:pPr>
            <a:r>
              <a:rPr lang="en-US" b="1" dirty="0" smtClean="0">
                <a:latin typeface="Comic Sans MS"/>
                <a:cs typeface="Comic Sans MS"/>
              </a:rPr>
              <a:t>Population growth</a:t>
            </a:r>
          </a:p>
          <a:p>
            <a:pPr marL="0" indent="0">
              <a:buNone/>
            </a:pPr>
            <a:r>
              <a:rPr lang="en-US" b="1" dirty="0" smtClean="0">
                <a:latin typeface="Comic Sans MS"/>
                <a:cs typeface="Comic Sans MS"/>
              </a:rPr>
              <a:t>Increased production and consumption</a:t>
            </a:r>
          </a:p>
          <a:p>
            <a:pPr marL="0" indent="0">
              <a:buNone/>
            </a:pPr>
            <a:r>
              <a:rPr lang="en-US" b="1" dirty="0" smtClean="0">
                <a:latin typeface="Comic Sans MS"/>
                <a:cs typeface="Comic Sans MS"/>
              </a:rPr>
              <a:t>Participation in decision making</a:t>
            </a:r>
          </a:p>
          <a:p>
            <a:pPr marL="0" indent="0">
              <a:buNone/>
            </a:pPr>
            <a:r>
              <a:rPr lang="en-US" b="1" dirty="0" smtClean="0">
                <a:latin typeface="Comic Sans MS"/>
                <a:cs typeface="Comic Sans MS"/>
              </a:rPr>
              <a:t>Consulting with communities</a:t>
            </a:r>
          </a:p>
          <a:p>
            <a:pPr marL="0" indent="0">
              <a:buNone/>
            </a:pPr>
            <a:r>
              <a:rPr lang="en-US" b="1" dirty="0" smtClean="0">
                <a:latin typeface="Comic Sans MS"/>
                <a:cs typeface="Comic Sans MS"/>
              </a:rPr>
              <a:t>Culture</a:t>
            </a:r>
          </a:p>
          <a:p>
            <a:pPr marL="0" indent="0">
              <a:buNone/>
            </a:pPr>
            <a:r>
              <a:rPr lang="en-US" b="1" dirty="0" smtClean="0">
                <a:latin typeface="Comic Sans MS"/>
                <a:cs typeface="Comic Sans MS"/>
              </a:rPr>
              <a:t>Ecosystems</a:t>
            </a:r>
          </a:p>
          <a:p>
            <a:pPr marL="0" indent="0">
              <a:buNone/>
            </a:pPr>
            <a:r>
              <a:rPr lang="en-US" b="1" dirty="0" smtClean="0">
                <a:latin typeface="Comic Sans MS"/>
                <a:cs typeface="Comic Sans MS"/>
              </a:rPr>
              <a:t>Biodiversity</a:t>
            </a:r>
          </a:p>
          <a:p>
            <a:pPr marL="0" indent="0">
              <a:buNone/>
            </a:pPr>
            <a:r>
              <a:rPr lang="en-US" b="1" dirty="0" smtClean="0">
                <a:latin typeface="Comic Sans MS"/>
                <a:cs typeface="Comic Sans MS"/>
              </a:rPr>
              <a:t>Production</a:t>
            </a:r>
          </a:p>
          <a:p>
            <a:pPr marL="0" indent="0">
              <a:buNone/>
            </a:pPr>
            <a:r>
              <a:rPr lang="en-US" b="1" dirty="0" smtClean="0">
                <a:latin typeface="Comic Sans MS"/>
                <a:cs typeface="Comic Sans MS"/>
              </a:rPr>
              <a:t>Air quality</a:t>
            </a:r>
            <a:endParaRPr lang="en-US" b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481481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62429"/>
            <a:ext cx="8229600" cy="59689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500" b="1" dirty="0">
                <a:solidFill>
                  <a:srgbClr val="000000"/>
                </a:solidFill>
                <a:latin typeface="Comic Sans MS"/>
                <a:cs typeface="Comic Sans MS"/>
              </a:rPr>
              <a:t>Equity/equality</a:t>
            </a:r>
          </a:p>
          <a:p>
            <a:pPr marL="0" indent="0">
              <a:buNone/>
            </a:pPr>
            <a:r>
              <a:rPr lang="en-US" sz="35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People</a:t>
            </a:r>
            <a:endParaRPr lang="en-US" sz="3500" b="1" dirty="0">
              <a:solidFill>
                <a:srgbClr val="000000"/>
              </a:solidFill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en-US" sz="3500" b="1" dirty="0">
                <a:solidFill>
                  <a:srgbClr val="000000"/>
                </a:solidFill>
                <a:latin typeface="Comic Sans MS"/>
                <a:cs typeface="Comic Sans MS"/>
              </a:rPr>
              <a:t>Communities</a:t>
            </a:r>
          </a:p>
          <a:p>
            <a:pPr marL="0" indent="0">
              <a:buNone/>
            </a:pPr>
            <a:r>
              <a:rPr lang="en-US" sz="3500" b="1" dirty="0">
                <a:solidFill>
                  <a:srgbClr val="000000"/>
                </a:solidFill>
                <a:latin typeface="Comic Sans MS"/>
                <a:cs typeface="Comic Sans MS"/>
              </a:rPr>
              <a:t>Jobs</a:t>
            </a:r>
          </a:p>
          <a:p>
            <a:pPr marL="0" indent="0">
              <a:buNone/>
            </a:pPr>
            <a:r>
              <a:rPr lang="en-US" sz="3500" b="1" dirty="0">
                <a:solidFill>
                  <a:srgbClr val="000000"/>
                </a:solidFill>
                <a:latin typeface="Comic Sans MS"/>
                <a:cs typeface="Comic Sans MS"/>
              </a:rPr>
              <a:t>Economic growth</a:t>
            </a:r>
          </a:p>
          <a:p>
            <a:pPr marL="0" indent="0">
              <a:buNone/>
            </a:pPr>
            <a:r>
              <a:rPr lang="en-US" sz="3500" b="1" dirty="0">
                <a:solidFill>
                  <a:srgbClr val="000000"/>
                </a:solidFill>
                <a:latin typeface="Comic Sans MS"/>
                <a:cs typeface="Comic Sans MS"/>
              </a:rPr>
              <a:t>Economy</a:t>
            </a:r>
          </a:p>
          <a:p>
            <a:pPr marL="0" indent="0">
              <a:buNone/>
            </a:pPr>
            <a:r>
              <a:rPr lang="en-US" sz="35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Employment</a:t>
            </a:r>
            <a:endParaRPr lang="en-US" sz="3500" b="1" dirty="0">
              <a:solidFill>
                <a:srgbClr val="000000"/>
              </a:solidFill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en-US" sz="3500" b="1" dirty="0">
                <a:solidFill>
                  <a:srgbClr val="000000"/>
                </a:solidFill>
                <a:latin typeface="Comic Sans MS"/>
                <a:cs typeface="Comic Sans MS"/>
              </a:rPr>
              <a:t>Happiness</a:t>
            </a:r>
          </a:p>
          <a:p>
            <a:pPr marL="0" indent="0">
              <a:buNone/>
            </a:pPr>
            <a:r>
              <a:rPr lang="en-US" sz="3500" b="1" dirty="0">
                <a:solidFill>
                  <a:srgbClr val="000000"/>
                </a:solidFill>
                <a:latin typeface="Comic Sans MS"/>
                <a:cs typeface="Comic Sans MS"/>
              </a:rPr>
              <a:t>Good </a:t>
            </a:r>
            <a:r>
              <a:rPr lang="en-US" sz="35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health</a:t>
            </a:r>
          </a:p>
          <a:p>
            <a:pPr marL="0" indent="0">
              <a:buNone/>
            </a:pPr>
            <a:r>
              <a:rPr lang="en-US" sz="3500" b="1" dirty="0" smtClean="0">
                <a:solidFill>
                  <a:srgbClr val="000000"/>
                </a:solidFill>
                <a:latin typeface="Comic Sans MS"/>
                <a:cs typeface="Comic Sans MS"/>
              </a:rPr>
              <a:t>Jobs for all</a:t>
            </a:r>
            <a:endParaRPr lang="en-US" sz="3500" b="1" dirty="0">
              <a:solidFill>
                <a:srgbClr val="000000"/>
              </a:solidFill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en-US" sz="3500" b="1" dirty="0">
                <a:solidFill>
                  <a:srgbClr val="000000"/>
                </a:solidFill>
                <a:latin typeface="Comic Sans MS"/>
                <a:cs typeface="Comic Sans MS"/>
              </a:rPr>
              <a:t>Wellbeing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315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z="2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53144"/>
            <a:ext cx="8229600" cy="54730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 smtClean="0">
                <a:latin typeface="Comic Sans MS"/>
                <a:cs typeface="Comic Sans MS"/>
              </a:rPr>
              <a:t>Green Space</a:t>
            </a:r>
          </a:p>
          <a:p>
            <a:pPr marL="0" indent="0">
              <a:buNone/>
            </a:pPr>
            <a:endParaRPr lang="en-US" sz="2800" b="1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en-US" sz="2800" b="1" dirty="0" smtClean="0">
                <a:latin typeface="Comic Sans MS"/>
                <a:cs typeface="Comic Sans MS"/>
              </a:rPr>
              <a:t>Consumerism</a:t>
            </a:r>
          </a:p>
          <a:p>
            <a:pPr marL="0" indent="0">
              <a:buNone/>
            </a:pPr>
            <a:endParaRPr lang="en-US" sz="2800" b="1" dirty="0"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en-US" sz="2800" b="1" dirty="0" smtClean="0">
                <a:latin typeface="Comic Sans MS"/>
                <a:cs typeface="Comic Sans MS"/>
              </a:rPr>
              <a:t>Listening to what people have to say</a:t>
            </a:r>
          </a:p>
          <a:p>
            <a:pPr marL="0" indent="0">
              <a:buNone/>
            </a:pPr>
            <a:endParaRPr lang="en-US" sz="2800" b="1" dirty="0"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en-US" sz="2800" b="1" dirty="0" smtClean="0">
                <a:latin typeface="Comic Sans MS"/>
                <a:cs typeface="Comic Sans MS"/>
              </a:rPr>
              <a:t>Clean water</a:t>
            </a:r>
          </a:p>
          <a:p>
            <a:pPr marL="0" indent="0">
              <a:buNone/>
            </a:pPr>
            <a:endParaRPr lang="en-US" sz="2800" b="1" dirty="0"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en-US" sz="2800" b="1" dirty="0" smtClean="0">
                <a:latin typeface="Comic Sans MS"/>
                <a:cs typeface="Comic Sans MS"/>
              </a:rPr>
              <a:t>Clean oceans</a:t>
            </a:r>
          </a:p>
          <a:p>
            <a:pPr marL="0" indent="0">
              <a:buNone/>
            </a:pPr>
            <a:endParaRPr lang="en-US" sz="2800" b="1" dirty="0"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en-US" sz="2800" b="1" dirty="0" smtClean="0">
                <a:latin typeface="Comic Sans MS"/>
                <a:cs typeface="Comic Sans MS"/>
              </a:rPr>
              <a:t>Flora and Fauna</a:t>
            </a:r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0851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528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6387</TotalTime>
  <Words>80</Words>
  <Application>Microsoft Macintosh PowerPoint</Application>
  <PresentationFormat>On-screen Show (4:3)</PresentationFormat>
  <Paragraphs>44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WorldWise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Words associated with Sustainability</dc:title>
  <dc:creator>Aisling McGrath</dc:creator>
  <cp:lastModifiedBy>Lizzy Noone</cp:lastModifiedBy>
  <cp:revision>9</cp:revision>
  <cp:lastPrinted>2017-12-01T12:28:13Z</cp:lastPrinted>
  <dcterms:created xsi:type="dcterms:W3CDTF">2017-10-19T14:55:16Z</dcterms:created>
  <dcterms:modified xsi:type="dcterms:W3CDTF">2017-12-01T14:38:56Z</dcterms:modified>
</cp:coreProperties>
</file>