
<file path=[Content_Types].xml><?xml version="1.0" encoding="utf-8"?>
<Types xmlns="http://schemas.openxmlformats.org/package/2006/content-types">
  <Default Extension="xml" ContentType="application/xml"/>
  <Default Extension="jpe" ContentType="image/jpeg"/>
  <Default Extension="svg" ContentType="image/svg+xml"/>
  <Default Extension="jpeg" ContentType="image/jpeg"/>
  <Default Extension="jpg" ContentType="image/jpeg"/>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5.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6.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7.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8.xml" ContentType="application/vnd.openxmlformats-officedocument.theme+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theme/theme9.xml" ContentType="application/vnd.openxmlformats-officedocument.theme+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theme/theme10.xml" ContentType="application/vnd.openxmlformats-officedocument.theme+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 id="2147483734" r:id="rId2"/>
    <p:sldMasterId id="2147483746" r:id="rId3"/>
    <p:sldMasterId id="2147483753" r:id="rId4"/>
    <p:sldMasterId id="2147483771" r:id="rId5"/>
    <p:sldMasterId id="2147483825" r:id="rId6"/>
    <p:sldMasterId id="2147483852" r:id="rId7"/>
    <p:sldMasterId id="2147483859" r:id="rId8"/>
    <p:sldMasterId id="2147483908" r:id="rId9"/>
    <p:sldMasterId id="2147483931" r:id="rId10"/>
    <p:sldMasterId id="2147483954" r:id="rId11"/>
  </p:sldMasterIdLst>
  <p:notesMasterIdLst>
    <p:notesMasterId r:id="rId108"/>
  </p:notesMasterIdLst>
  <p:handoutMasterIdLst>
    <p:handoutMasterId r:id="rId109"/>
  </p:handoutMasterIdLst>
  <p:sldIdLst>
    <p:sldId id="273" r:id="rId12"/>
    <p:sldId id="281" r:id="rId13"/>
    <p:sldId id="266" r:id="rId14"/>
    <p:sldId id="256" r:id="rId15"/>
    <p:sldId id="282" r:id="rId16"/>
    <p:sldId id="283" r:id="rId17"/>
    <p:sldId id="284" r:id="rId18"/>
    <p:sldId id="260" r:id="rId19"/>
    <p:sldId id="285" r:id="rId20"/>
    <p:sldId id="478" r:id="rId21"/>
    <p:sldId id="479" r:id="rId22"/>
    <p:sldId id="277" r:id="rId23"/>
    <p:sldId id="278" r:id="rId24"/>
    <p:sldId id="412" r:id="rId25"/>
    <p:sldId id="413" r:id="rId26"/>
    <p:sldId id="414" r:id="rId27"/>
    <p:sldId id="415" r:id="rId28"/>
    <p:sldId id="416" r:id="rId29"/>
    <p:sldId id="417" r:id="rId30"/>
    <p:sldId id="418" r:id="rId31"/>
    <p:sldId id="419" r:id="rId32"/>
    <p:sldId id="420" r:id="rId33"/>
    <p:sldId id="421" r:id="rId34"/>
    <p:sldId id="422" r:id="rId35"/>
    <p:sldId id="423" r:id="rId36"/>
    <p:sldId id="424" r:id="rId37"/>
    <p:sldId id="425" r:id="rId38"/>
    <p:sldId id="426" r:id="rId39"/>
    <p:sldId id="427" r:id="rId40"/>
    <p:sldId id="428" r:id="rId41"/>
    <p:sldId id="429" r:id="rId42"/>
    <p:sldId id="430" r:id="rId43"/>
    <p:sldId id="431" r:id="rId44"/>
    <p:sldId id="432" r:id="rId45"/>
    <p:sldId id="433" r:id="rId46"/>
    <p:sldId id="434" r:id="rId47"/>
    <p:sldId id="435" r:id="rId48"/>
    <p:sldId id="499" r:id="rId49"/>
    <p:sldId id="500" r:id="rId50"/>
    <p:sldId id="436" r:id="rId51"/>
    <p:sldId id="437" r:id="rId52"/>
    <p:sldId id="438" r:id="rId53"/>
    <p:sldId id="439" r:id="rId54"/>
    <p:sldId id="440" r:id="rId55"/>
    <p:sldId id="441" r:id="rId56"/>
    <p:sldId id="442" r:id="rId57"/>
    <p:sldId id="443" r:id="rId58"/>
    <p:sldId id="444" r:id="rId59"/>
    <p:sldId id="445" r:id="rId60"/>
    <p:sldId id="446" r:id="rId61"/>
    <p:sldId id="447" r:id="rId62"/>
    <p:sldId id="448" r:id="rId63"/>
    <p:sldId id="449" r:id="rId64"/>
    <p:sldId id="450" r:id="rId65"/>
    <p:sldId id="451" r:id="rId66"/>
    <p:sldId id="452" r:id="rId67"/>
    <p:sldId id="455" r:id="rId68"/>
    <p:sldId id="456" r:id="rId69"/>
    <p:sldId id="457" r:id="rId70"/>
    <p:sldId id="458" r:id="rId71"/>
    <p:sldId id="459" r:id="rId72"/>
    <p:sldId id="460" r:id="rId73"/>
    <p:sldId id="461" r:id="rId74"/>
    <p:sldId id="462" r:id="rId75"/>
    <p:sldId id="463" r:id="rId76"/>
    <p:sldId id="464" r:id="rId77"/>
    <p:sldId id="465" r:id="rId78"/>
    <p:sldId id="466" r:id="rId79"/>
    <p:sldId id="467" r:id="rId80"/>
    <p:sldId id="468" r:id="rId81"/>
    <p:sldId id="469" r:id="rId82"/>
    <p:sldId id="470" r:id="rId83"/>
    <p:sldId id="471" r:id="rId84"/>
    <p:sldId id="472" r:id="rId85"/>
    <p:sldId id="473" r:id="rId86"/>
    <p:sldId id="474" r:id="rId87"/>
    <p:sldId id="475" r:id="rId88"/>
    <p:sldId id="476" r:id="rId89"/>
    <p:sldId id="477" r:id="rId90"/>
    <p:sldId id="480" r:id="rId91"/>
    <p:sldId id="481" r:id="rId92"/>
    <p:sldId id="497" r:id="rId93"/>
    <p:sldId id="483" r:id="rId94"/>
    <p:sldId id="484" r:id="rId95"/>
    <p:sldId id="485" r:id="rId96"/>
    <p:sldId id="498" r:id="rId97"/>
    <p:sldId id="487" r:id="rId98"/>
    <p:sldId id="493" r:id="rId99"/>
    <p:sldId id="494" r:id="rId100"/>
    <p:sldId id="495" r:id="rId101"/>
    <p:sldId id="496" r:id="rId102"/>
    <p:sldId id="488" r:id="rId103"/>
    <p:sldId id="489" r:id="rId104"/>
    <p:sldId id="490" r:id="rId105"/>
    <p:sldId id="491" r:id="rId106"/>
    <p:sldId id="492" r:id="rId107"/>
  </p:sldIdLst>
  <p:sldSz cx="9144000" cy="6858000" type="screen4x3"/>
  <p:notesSz cx="6881813" cy="10002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C651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2341" autoAdjust="0"/>
  </p:normalViewPr>
  <p:slideViewPr>
    <p:cSldViewPr snapToGrid="0">
      <p:cViewPr varScale="1">
        <p:scale>
          <a:sx n="79" d="100"/>
          <a:sy n="79" d="100"/>
        </p:scale>
        <p:origin x="-1184"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01" Type="http://schemas.openxmlformats.org/officeDocument/2006/relationships/slide" Target="slides/slide90.xml"/><Relationship Id="rId102" Type="http://schemas.openxmlformats.org/officeDocument/2006/relationships/slide" Target="slides/slide91.xml"/><Relationship Id="rId103" Type="http://schemas.openxmlformats.org/officeDocument/2006/relationships/slide" Target="slides/slide92.xml"/><Relationship Id="rId104" Type="http://schemas.openxmlformats.org/officeDocument/2006/relationships/slide" Target="slides/slide93.xml"/><Relationship Id="rId105" Type="http://schemas.openxmlformats.org/officeDocument/2006/relationships/slide" Target="slides/slide94.xml"/><Relationship Id="rId106" Type="http://schemas.openxmlformats.org/officeDocument/2006/relationships/slide" Target="slides/slide95.xml"/><Relationship Id="rId107" Type="http://schemas.openxmlformats.org/officeDocument/2006/relationships/slide" Target="slides/slide96.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6" Type="http://schemas.openxmlformats.org/officeDocument/2006/relationships/slideMaster" Target="slideMasters/slideMaster6.xml"/><Relationship Id="rId7" Type="http://schemas.openxmlformats.org/officeDocument/2006/relationships/slideMaster" Target="slideMasters/slideMaster7.xml"/><Relationship Id="rId8" Type="http://schemas.openxmlformats.org/officeDocument/2006/relationships/slideMaster" Target="slideMasters/slideMaster8.xml"/><Relationship Id="rId9" Type="http://schemas.openxmlformats.org/officeDocument/2006/relationships/slideMaster" Target="slideMasters/slideMaster9.xml"/><Relationship Id="rId108" Type="http://schemas.openxmlformats.org/officeDocument/2006/relationships/notesMaster" Target="notesMasters/notesMaster1.xml"/><Relationship Id="rId109" Type="http://schemas.openxmlformats.org/officeDocument/2006/relationships/handoutMaster" Target="handoutMasters/handoutMaster1.xml"/><Relationship Id="rId10" Type="http://schemas.openxmlformats.org/officeDocument/2006/relationships/slideMaster" Target="slideMasters/slideMaster10.xml"/><Relationship Id="rId11" Type="http://schemas.openxmlformats.org/officeDocument/2006/relationships/slideMaster" Target="slideMasters/slideMaster11.xml"/><Relationship Id="rId12" Type="http://schemas.openxmlformats.org/officeDocument/2006/relationships/slide" Target="slides/slide1.xml"/><Relationship Id="rId13" Type="http://schemas.openxmlformats.org/officeDocument/2006/relationships/slide" Target="slides/slide2.xml"/><Relationship Id="rId14" Type="http://schemas.openxmlformats.org/officeDocument/2006/relationships/slide" Target="slides/slide3.xml"/><Relationship Id="rId15" Type="http://schemas.openxmlformats.org/officeDocument/2006/relationships/slide" Target="slides/slide4.xml"/><Relationship Id="rId16" Type="http://schemas.openxmlformats.org/officeDocument/2006/relationships/slide" Target="slides/slide5.xml"/><Relationship Id="rId17" Type="http://schemas.openxmlformats.org/officeDocument/2006/relationships/slide" Target="slides/slide6.xml"/><Relationship Id="rId18" Type="http://schemas.openxmlformats.org/officeDocument/2006/relationships/slide" Target="slides/slide7.xml"/><Relationship Id="rId19" Type="http://schemas.openxmlformats.org/officeDocument/2006/relationships/slide" Target="slides/slide8.xml"/><Relationship Id="rId30" Type="http://schemas.openxmlformats.org/officeDocument/2006/relationships/slide" Target="slides/slide19.xml"/><Relationship Id="rId31" Type="http://schemas.openxmlformats.org/officeDocument/2006/relationships/slide" Target="slides/slide20.xml"/><Relationship Id="rId32" Type="http://schemas.openxmlformats.org/officeDocument/2006/relationships/slide" Target="slides/slide21.xml"/><Relationship Id="rId33" Type="http://schemas.openxmlformats.org/officeDocument/2006/relationships/slide" Target="slides/slide22.xml"/><Relationship Id="rId34" Type="http://schemas.openxmlformats.org/officeDocument/2006/relationships/slide" Target="slides/slide23.xml"/><Relationship Id="rId35" Type="http://schemas.openxmlformats.org/officeDocument/2006/relationships/slide" Target="slides/slide24.xml"/><Relationship Id="rId36" Type="http://schemas.openxmlformats.org/officeDocument/2006/relationships/slide" Target="slides/slide25.xml"/><Relationship Id="rId37" Type="http://schemas.openxmlformats.org/officeDocument/2006/relationships/slide" Target="slides/slide26.xml"/><Relationship Id="rId38" Type="http://schemas.openxmlformats.org/officeDocument/2006/relationships/slide" Target="slides/slide27.xml"/><Relationship Id="rId39" Type="http://schemas.openxmlformats.org/officeDocument/2006/relationships/slide" Target="slides/slide28.xml"/><Relationship Id="rId50" Type="http://schemas.openxmlformats.org/officeDocument/2006/relationships/slide" Target="slides/slide39.xml"/><Relationship Id="rId51" Type="http://schemas.openxmlformats.org/officeDocument/2006/relationships/slide" Target="slides/slide40.xml"/><Relationship Id="rId52" Type="http://schemas.openxmlformats.org/officeDocument/2006/relationships/slide" Target="slides/slide41.xml"/><Relationship Id="rId53" Type="http://schemas.openxmlformats.org/officeDocument/2006/relationships/slide" Target="slides/slide42.xml"/><Relationship Id="rId54" Type="http://schemas.openxmlformats.org/officeDocument/2006/relationships/slide" Target="slides/slide43.xml"/><Relationship Id="rId55" Type="http://schemas.openxmlformats.org/officeDocument/2006/relationships/slide" Target="slides/slide44.xml"/><Relationship Id="rId56" Type="http://schemas.openxmlformats.org/officeDocument/2006/relationships/slide" Target="slides/slide45.xml"/><Relationship Id="rId57" Type="http://schemas.openxmlformats.org/officeDocument/2006/relationships/slide" Target="slides/slide46.xml"/><Relationship Id="rId58" Type="http://schemas.openxmlformats.org/officeDocument/2006/relationships/slide" Target="slides/slide47.xml"/><Relationship Id="rId59" Type="http://schemas.openxmlformats.org/officeDocument/2006/relationships/slide" Target="slides/slide48.xml"/><Relationship Id="rId70" Type="http://schemas.openxmlformats.org/officeDocument/2006/relationships/slide" Target="slides/slide59.xml"/><Relationship Id="rId71" Type="http://schemas.openxmlformats.org/officeDocument/2006/relationships/slide" Target="slides/slide60.xml"/><Relationship Id="rId72" Type="http://schemas.openxmlformats.org/officeDocument/2006/relationships/slide" Target="slides/slide61.xml"/><Relationship Id="rId73" Type="http://schemas.openxmlformats.org/officeDocument/2006/relationships/slide" Target="slides/slide62.xml"/><Relationship Id="rId74" Type="http://schemas.openxmlformats.org/officeDocument/2006/relationships/slide" Target="slides/slide63.xml"/><Relationship Id="rId75" Type="http://schemas.openxmlformats.org/officeDocument/2006/relationships/slide" Target="slides/slide64.xml"/><Relationship Id="rId76" Type="http://schemas.openxmlformats.org/officeDocument/2006/relationships/slide" Target="slides/slide65.xml"/><Relationship Id="rId77" Type="http://schemas.openxmlformats.org/officeDocument/2006/relationships/slide" Target="slides/slide66.xml"/><Relationship Id="rId78" Type="http://schemas.openxmlformats.org/officeDocument/2006/relationships/slide" Target="slides/slide67.xml"/><Relationship Id="rId79" Type="http://schemas.openxmlformats.org/officeDocument/2006/relationships/slide" Target="slides/slide68.xml"/><Relationship Id="rId110" Type="http://schemas.openxmlformats.org/officeDocument/2006/relationships/printerSettings" Target="printerSettings/printerSettings1.bin"/><Relationship Id="rId90" Type="http://schemas.openxmlformats.org/officeDocument/2006/relationships/slide" Target="slides/slide79.xml"/><Relationship Id="rId91" Type="http://schemas.openxmlformats.org/officeDocument/2006/relationships/slide" Target="slides/slide80.xml"/><Relationship Id="rId92" Type="http://schemas.openxmlformats.org/officeDocument/2006/relationships/slide" Target="slides/slide81.xml"/><Relationship Id="rId93" Type="http://schemas.openxmlformats.org/officeDocument/2006/relationships/slide" Target="slides/slide82.xml"/><Relationship Id="rId94" Type="http://schemas.openxmlformats.org/officeDocument/2006/relationships/slide" Target="slides/slide83.xml"/><Relationship Id="rId95" Type="http://schemas.openxmlformats.org/officeDocument/2006/relationships/slide" Target="slides/slide84.xml"/><Relationship Id="rId96" Type="http://schemas.openxmlformats.org/officeDocument/2006/relationships/slide" Target="slides/slide85.xml"/><Relationship Id="rId97" Type="http://schemas.openxmlformats.org/officeDocument/2006/relationships/slide" Target="slides/slide86.xml"/><Relationship Id="rId98" Type="http://schemas.openxmlformats.org/officeDocument/2006/relationships/slide" Target="slides/slide87.xml"/><Relationship Id="rId99" Type="http://schemas.openxmlformats.org/officeDocument/2006/relationships/slide" Target="slides/slide88.xml"/><Relationship Id="rId111" Type="http://schemas.openxmlformats.org/officeDocument/2006/relationships/presProps" Target="presProps.xml"/><Relationship Id="rId112" Type="http://schemas.openxmlformats.org/officeDocument/2006/relationships/viewProps" Target="viewProps.xml"/><Relationship Id="rId113" Type="http://schemas.openxmlformats.org/officeDocument/2006/relationships/theme" Target="theme/theme1.xml"/><Relationship Id="rId114" Type="http://schemas.openxmlformats.org/officeDocument/2006/relationships/tableStyles" Target="tableStyles.xml"/><Relationship Id="rId20" Type="http://schemas.openxmlformats.org/officeDocument/2006/relationships/slide" Target="slides/slide9.xml"/><Relationship Id="rId21" Type="http://schemas.openxmlformats.org/officeDocument/2006/relationships/slide" Target="slides/slide10.xml"/><Relationship Id="rId22" Type="http://schemas.openxmlformats.org/officeDocument/2006/relationships/slide" Target="slides/slide11.xml"/><Relationship Id="rId23" Type="http://schemas.openxmlformats.org/officeDocument/2006/relationships/slide" Target="slides/slide12.xml"/><Relationship Id="rId24" Type="http://schemas.openxmlformats.org/officeDocument/2006/relationships/slide" Target="slides/slide13.xml"/><Relationship Id="rId25" Type="http://schemas.openxmlformats.org/officeDocument/2006/relationships/slide" Target="slides/slide14.xml"/><Relationship Id="rId26" Type="http://schemas.openxmlformats.org/officeDocument/2006/relationships/slide" Target="slides/slide15.xml"/><Relationship Id="rId27" Type="http://schemas.openxmlformats.org/officeDocument/2006/relationships/slide" Target="slides/slide16.xml"/><Relationship Id="rId28" Type="http://schemas.openxmlformats.org/officeDocument/2006/relationships/slide" Target="slides/slide17.xml"/><Relationship Id="rId29" Type="http://schemas.openxmlformats.org/officeDocument/2006/relationships/slide" Target="slides/slide18.xml"/><Relationship Id="rId40" Type="http://schemas.openxmlformats.org/officeDocument/2006/relationships/slide" Target="slides/slide29.xml"/><Relationship Id="rId41" Type="http://schemas.openxmlformats.org/officeDocument/2006/relationships/slide" Target="slides/slide30.xml"/><Relationship Id="rId42" Type="http://schemas.openxmlformats.org/officeDocument/2006/relationships/slide" Target="slides/slide31.xml"/><Relationship Id="rId43" Type="http://schemas.openxmlformats.org/officeDocument/2006/relationships/slide" Target="slides/slide32.xml"/><Relationship Id="rId44" Type="http://schemas.openxmlformats.org/officeDocument/2006/relationships/slide" Target="slides/slide33.xml"/><Relationship Id="rId45" Type="http://schemas.openxmlformats.org/officeDocument/2006/relationships/slide" Target="slides/slide34.xml"/><Relationship Id="rId46" Type="http://schemas.openxmlformats.org/officeDocument/2006/relationships/slide" Target="slides/slide35.xml"/><Relationship Id="rId47" Type="http://schemas.openxmlformats.org/officeDocument/2006/relationships/slide" Target="slides/slide36.xml"/><Relationship Id="rId48" Type="http://schemas.openxmlformats.org/officeDocument/2006/relationships/slide" Target="slides/slide37.xml"/><Relationship Id="rId49" Type="http://schemas.openxmlformats.org/officeDocument/2006/relationships/slide" Target="slides/slide38.xml"/><Relationship Id="rId60" Type="http://schemas.openxmlformats.org/officeDocument/2006/relationships/slide" Target="slides/slide49.xml"/><Relationship Id="rId61" Type="http://schemas.openxmlformats.org/officeDocument/2006/relationships/slide" Target="slides/slide50.xml"/><Relationship Id="rId62" Type="http://schemas.openxmlformats.org/officeDocument/2006/relationships/slide" Target="slides/slide51.xml"/><Relationship Id="rId63" Type="http://schemas.openxmlformats.org/officeDocument/2006/relationships/slide" Target="slides/slide52.xml"/><Relationship Id="rId64" Type="http://schemas.openxmlformats.org/officeDocument/2006/relationships/slide" Target="slides/slide53.xml"/><Relationship Id="rId65" Type="http://schemas.openxmlformats.org/officeDocument/2006/relationships/slide" Target="slides/slide54.xml"/><Relationship Id="rId66" Type="http://schemas.openxmlformats.org/officeDocument/2006/relationships/slide" Target="slides/slide55.xml"/><Relationship Id="rId67" Type="http://schemas.openxmlformats.org/officeDocument/2006/relationships/slide" Target="slides/slide56.xml"/><Relationship Id="rId68" Type="http://schemas.openxmlformats.org/officeDocument/2006/relationships/slide" Target="slides/slide57.xml"/><Relationship Id="rId69" Type="http://schemas.openxmlformats.org/officeDocument/2006/relationships/slide" Target="slides/slide58.xml"/><Relationship Id="rId100" Type="http://schemas.openxmlformats.org/officeDocument/2006/relationships/slide" Target="slides/slide89.xml"/><Relationship Id="rId80" Type="http://schemas.openxmlformats.org/officeDocument/2006/relationships/slide" Target="slides/slide69.xml"/><Relationship Id="rId81" Type="http://schemas.openxmlformats.org/officeDocument/2006/relationships/slide" Target="slides/slide70.xml"/><Relationship Id="rId82" Type="http://schemas.openxmlformats.org/officeDocument/2006/relationships/slide" Target="slides/slide71.xml"/><Relationship Id="rId83" Type="http://schemas.openxmlformats.org/officeDocument/2006/relationships/slide" Target="slides/slide72.xml"/><Relationship Id="rId84" Type="http://schemas.openxmlformats.org/officeDocument/2006/relationships/slide" Target="slides/slide73.xml"/><Relationship Id="rId85" Type="http://schemas.openxmlformats.org/officeDocument/2006/relationships/slide" Target="slides/slide74.xml"/><Relationship Id="rId86" Type="http://schemas.openxmlformats.org/officeDocument/2006/relationships/slide" Target="slides/slide75.xml"/><Relationship Id="rId87" Type="http://schemas.openxmlformats.org/officeDocument/2006/relationships/slide" Target="slides/slide76.xml"/><Relationship Id="rId88" Type="http://schemas.openxmlformats.org/officeDocument/2006/relationships/slide" Target="slides/slide77.xml"/><Relationship Id="rId89" Type="http://schemas.openxmlformats.org/officeDocument/2006/relationships/slide" Target="slides/slide78.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FE5FC0-594B-48C1-92A6-94270F1CC608}" type="doc">
      <dgm:prSet loTypeId="urn:microsoft.com/office/officeart/2005/8/layout/cycle3" loCatId="cycle" qsTypeId="urn:microsoft.com/office/officeart/2005/8/quickstyle/simple1" qsCatId="simple" csTypeId="urn:microsoft.com/office/officeart/2005/8/colors/colorful3" csCatId="colorful" phldr="1"/>
      <dgm:spPr/>
      <dgm:t>
        <a:bodyPr/>
        <a:lstStyle/>
        <a:p>
          <a:endParaRPr lang="en-US"/>
        </a:p>
      </dgm:t>
    </dgm:pt>
    <dgm:pt modelId="{467EF738-430F-46C3-B18E-2A7C49BB0851}">
      <dgm:prSet phldrT="[Text]"/>
      <dgm:spPr/>
      <dgm:t>
        <a:bodyPr/>
        <a:lstStyle/>
        <a:p>
          <a:r>
            <a:rPr lang="en-US" dirty="0"/>
            <a:t>Societal Issues</a:t>
          </a:r>
        </a:p>
      </dgm:t>
    </dgm:pt>
    <dgm:pt modelId="{2AA1A466-C0ED-4914-97E2-7E849C2B1410}" type="parTrans" cxnId="{D33B8140-EF98-4758-9486-ABB38ABD3562}">
      <dgm:prSet/>
      <dgm:spPr/>
      <dgm:t>
        <a:bodyPr/>
        <a:lstStyle/>
        <a:p>
          <a:endParaRPr lang="en-US"/>
        </a:p>
      </dgm:t>
    </dgm:pt>
    <dgm:pt modelId="{4A3356D2-3FB8-4954-A04D-31541C8338C6}" type="sibTrans" cxnId="{D33B8140-EF98-4758-9486-ABB38ABD3562}">
      <dgm:prSet/>
      <dgm:spPr/>
      <dgm:t>
        <a:bodyPr/>
        <a:lstStyle/>
        <a:p>
          <a:endParaRPr lang="en-US"/>
        </a:p>
      </dgm:t>
    </dgm:pt>
    <dgm:pt modelId="{8B1A558D-AD0C-4736-A95A-F89D636A77D2}">
      <dgm:prSet phldrT="[Text]"/>
      <dgm:spPr/>
      <dgm:t>
        <a:bodyPr/>
        <a:lstStyle/>
        <a:p>
          <a:r>
            <a:rPr lang="en-US" dirty="0"/>
            <a:t>Scientific Research</a:t>
          </a:r>
        </a:p>
      </dgm:t>
    </dgm:pt>
    <dgm:pt modelId="{16FE4050-E64B-489A-A834-BE7CF668EAC7}" type="parTrans" cxnId="{E35526EA-9AA4-4FF6-8451-BF965BA70261}">
      <dgm:prSet/>
      <dgm:spPr/>
      <dgm:t>
        <a:bodyPr/>
        <a:lstStyle/>
        <a:p>
          <a:endParaRPr lang="en-US"/>
        </a:p>
      </dgm:t>
    </dgm:pt>
    <dgm:pt modelId="{F8B6BA6E-5BF4-4244-A1B2-F96F4FA94573}" type="sibTrans" cxnId="{E35526EA-9AA4-4FF6-8451-BF965BA70261}">
      <dgm:prSet/>
      <dgm:spPr/>
      <dgm:t>
        <a:bodyPr/>
        <a:lstStyle/>
        <a:p>
          <a:endParaRPr lang="en-US"/>
        </a:p>
      </dgm:t>
    </dgm:pt>
    <dgm:pt modelId="{E5BDF80A-5ACC-4F3F-9AB2-9BA3F144A307}">
      <dgm:prSet phldrT="[Text]"/>
      <dgm:spPr/>
      <dgm:t>
        <a:bodyPr/>
        <a:lstStyle/>
        <a:p>
          <a:r>
            <a:rPr lang="en-US" dirty="0"/>
            <a:t>Technological Advances</a:t>
          </a:r>
        </a:p>
      </dgm:t>
    </dgm:pt>
    <dgm:pt modelId="{522D9785-3480-41D6-A19E-D3B179E88FB5}" type="parTrans" cxnId="{12B3B0AC-E220-49EF-807A-2C593B1F624A}">
      <dgm:prSet/>
      <dgm:spPr/>
      <dgm:t>
        <a:bodyPr/>
        <a:lstStyle/>
        <a:p>
          <a:endParaRPr lang="en-US"/>
        </a:p>
      </dgm:t>
    </dgm:pt>
    <dgm:pt modelId="{C60DDAB8-7964-414A-BD68-12632AEA9AB3}" type="sibTrans" cxnId="{12B3B0AC-E220-49EF-807A-2C593B1F624A}">
      <dgm:prSet/>
      <dgm:spPr/>
      <dgm:t>
        <a:bodyPr/>
        <a:lstStyle/>
        <a:p>
          <a:endParaRPr lang="en-US"/>
        </a:p>
      </dgm:t>
    </dgm:pt>
    <dgm:pt modelId="{B12144F5-DAF1-4C7A-9349-F81B8D16D823}">
      <dgm:prSet phldrT="[Text]"/>
      <dgm:spPr/>
      <dgm:t>
        <a:bodyPr/>
        <a:lstStyle/>
        <a:p>
          <a:r>
            <a:rPr lang="en-US" dirty="0"/>
            <a:t>Manufacturing advances</a:t>
          </a:r>
        </a:p>
      </dgm:t>
    </dgm:pt>
    <dgm:pt modelId="{A39380E1-52FB-4003-BD74-383884CAF066}" type="parTrans" cxnId="{1984989B-5451-4B0B-82B2-92E43EF3AAD1}">
      <dgm:prSet/>
      <dgm:spPr/>
      <dgm:t>
        <a:bodyPr/>
        <a:lstStyle/>
        <a:p>
          <a:endParaRPr lang="en-US"/>
        </a:p>
      </dgm:t>
    </dgm:pt>
    <dgm:pt modelId="{1CECC957-4AED-4E69-993D-1AD76B5DD1E6}" type="sibTrans" cxnId="{1984989B-5451-4B0B-82B2-92E43EF3AAD1}">
      <dgm:prSet/>
      <dgm:spPr/>
      <dgm:t>
        <a:bodyPr/>
        <a:lstStyle/>
        <a:p>
          <a:endParaRPr lang="en-US"/>
        </a:p>
      </dgm:t>
    </dgm:pt>
    <dgm:pt modelId="{3FFDDA41-7A72-4964-9E0A-B49F0AE46688}">
      <dgm:prSet phldrT="[Text]"/>
      <dgm:spPr/>
      <dgm:t>
        <a:bodyPr/>
        <a:lstStyle/>
        <a:p>
          <a:r>
            <a:rPr lang="en-US" dirty="0"/>
            <a:t>Implementation</a:t>
          </a:r>
        </a:p>
      </dgm:t>
    </dgm:pt>
    <dgm:pt modelId="{5C8B441F-6FD9-461C-A632-E86D9910A614}" type="parTrans" cxnId="{86E99559-6E0A-4355-97EB-3D9875EFC278}">
      <dgm:prSet/>
      <dgm:spPr/>
      <dgm:t>
        <a:bodyPr/>
        <a:lstStyle/>
        <a:p>
          <a:endParaRPr lang="en-US"/>
        </a:p>
      </dgm:t>
    </dgm:pt>
    <dgm:pt modelId="{C37A3AB2-0E3D-409A-8EF4-1DF0987BCA56}" type="sibTrans" cxnId="{86E99559-6E0A-4355-97EB-3D9875EFC278}">
      <dgm:prSet/>
      <dgm:spPr/>
      <dgm:t>
        <a:bodyPr/>
        <a:lstStyle/>
        <a:p>
          <a:endParaRPr lang="en-US"/>
        </a:p>
      </dgm:t>
    </dgm:pt>
    <dgm:pt modelId="{CAA78D90-F480-40F0-8BD2-17DBF29E5B49}" type="pres">
      <dgm:prSet presAssocID="{ECFE5FC0-594B-48C1-92A6-94270F1CC608}" presName="Name0" presStyleCnt="0">
        <dgm:presLayoutVars>
          <dgm:dir/>
          <dgm:resizeHandles val="exact"/>
        </dgm:presLayoutVars>
      </dgm:prSet>
      <dgm:spPr/>
      <dgm:t>
        <a:bodyPr/>
        <a:lstStyle/>
        <a:p>
          <a:endParaRPr lang="en-US"/>
        </a:p>
      </dgm:t>
    </dgm:pt>
    <dgm:pt modelId="{1A3DE8CA-9EC4-402D-B090-103DCB70F19A}" type="pres">
      <dgm:prSet presAssocID="{ECFE5FC0-594B-48C1-92A6-94270F1CC608}" presName="cycle" presStyleCnt="0"/>
      <dgm:spPr/>
    </dgm:pt>
    <dgm:pt modelId="{5FD831C7-61ED-4417-B0A9-FB4D1FD538BC}" type="pres">
      <dgm:prSet presAssocID="{467EF738-430F-46C3-B18E-2A7C49BB0851}" presName="nodeFirstNode" presStyleLbl="node1" presStyleIdx="0" presStyleCnt="5">
        <dgm:presLayoutVars>
          <dgm:bulletEnabled val="1"/>
        </dgm:presLayoutVars>
      </dgm:prSet>
      <dgm:spPr/>
      <dgm:t>
        <a:bodyPr/>
        <a:lstStyle/>
        <a:p>
          <a:endParaRPr lang="en-US"/>
        </a:p>
      </dgm:t>
    </dgm:pt>
    <dgm:pt modelId="{4A1377F9-BBB5-40E0-B261-15D3696F6ED3}" type="pres">
      <dgm:prSet presAssocID="{4A3356D2-3FB8-4954-A04D-31541C8338C6}" presName="sibTransFirstNode" presStyleLbl="bgShp" presStyleIdx="0" presStyleCnt="1"/>
      <dgm:spPr/>
      <dgm:t>
        <a:bodyPr/>
        <a:lstStyle/>
        <a:p>
          <a:endParaRPr lang="en-US"/>
        </a:p>
      </dgm:t>
    </dgm:pt>
    <dgm:pt modelId="{DE58888C-9C8C-4FD3-80EE-0125744C7009}" type="pres">
      <dgm:prSet presAssocID="{8B1A558D-AD0C-4736-A95A-F89D636A77D2}" presName="nodeFollowingNodes" presStyleLbl="node1" presStyleIdx="1" presStyleCnt="5">
        <dgm:presLayoutVars>
          <dgm:bulletEnabled val="1"/>
        </dgm:presLayoutVars>
      </dgm:prSet>
      <dgm:spPr/>
      <dgm:t>
        <a:bodyPr/>
        <a:lstStyle/>
        <a:p>
          <a:endParaRPr lang="en-US"/>
        </a:p>
      </dgm:t>
    </dgm:pt>
    <dgm:pt modelId="{3B255212-3BFE-4DB7-A9FA-F7390D20BD59}" type="pres">
      <dgm:prSet presAssocID="{E5BDF80A-5ACC-4F3F-9AB2-9BA3F144A307}" presName="nodeFollowingNodes" presStyleLbl="node1" presStyleIdx="2" presStyleCnt="5">
        <dgm:presLayoutVars>
          <dgm:bulletEnabled val="1"/>
        </dgm:presLayoutVars>
      </dgm:prSet>
      <dgm:spPr/>
      <dgm:t>
        <a:bodyPr/>
        <a:lstStyle/>
        <a:p>
          <a:endParaRPr lang="en-US"/>
        </a:p>
      </dgm:t>
    </dgm:pt>
    <dgm:pt modelId="{9BF55DF2-BF27-4DD4-B7A9-793D4C238F29}" type="pres">
      <dgm:prSet presAssocID="{B12144F5-DAF1-4C7A-9349-F81B8D16D823}" presName="nodeFollowingNodes" presStyleLbl="node1" presStyleIdx="3" presStyleCnt="5">
        <dgm:presLayoutVars>
          <dgm:bulletEnabled val="1"/>
        </dgm:presLayoutVars>
      </dgm:prSet>
      <dgm:spPr/>
      <dgm:t>
        <a:bodyPr/>
        <a:lstStyle/>
        <a:p>
          <a:endParaRPr lang="en-US"/>
        </a:p>
      </dgm:t>
    </dgm:pt>
    <dgm:pt modelId="{606950F3-6703-4AED-B5EC-F3EC7886D896}" type="pres">
      <dgm:prSet presAssocID="{3FFDDA41-7A72-4964-9E0A-B49F0AE46688}" presName="nodeFollowingNodes" presStyleLbl="node1" presStyleIdx="4" presStyleCnt="5">
        <dgm:presLayoutVars>
          <dgm:bulletEnabled val="1"/>
        </dgm:presLayoutVars>
      </dgm:prSet>
      <dgm:spPr/>
      <dgm:t>
        <a:bodyPr/>
        <a:lstStyle/>
        <a:p>
          <a:endParaRPr lang="en-US"/>
        </a:p>
      </dgm:t>
    </dgm:pt>
  </dgm:ptLst>
  <dgm:cxnLst>
    <dgm:cxn modelId="{478DE2F5-8ABC-47AE-A65F-AEFCC6D70C61}" type="presOf" srcId="{3FFDDA41-7A72-4964-9E0A-B49F0AE46688}" destId="{606950F3-6703-4AED-B5EC-F3EC7886D896}" srcOrd="0" destOrd="0" presId="urn:microsoft.com/office/officeart/2005/8/layout/cycle3"/>
    <dgm:cxn modelId="{12B3B0AC-E220-49EF-807A-2C593B1F624A}" srcId="{ECFE5FC0-594B-48C1-92A6-94270F1CC608}" destId="{E5BDF80A-5ACC-4F3F-9AB2-9BA3F144A307}" srcOrd="2" destOrd="0" parTransId="{522D9785-3480-41D6-A19E-D3B179E88FB5}" sibTransId="{C60DDAB8-7964-414A-BD68-12632AEA9AB3}"/>
    <dgm:cxn modelId="{D9161615-7B8F-4EDA-93B4-962919363C76}" type="presOf" srcId="{B12144F5-DAF1-4C7A-9349-F81B8D16D823}" destId="{9BF55DF2-BF27-4DD4-B7A9-793D4C238F29}" srcOrd="0" destOrd="0" presId="urn:microsoft.com/office/officeart/2005/8/layout/cycle3"/>
    <dgm:cxn modelId="{1984989B-5451-4B0B-82B2-92E43EF3AAD1}" srcId="{ECFE5FC0-594B-48C1-92A6-94270F1CC608}" destId="{B12144F5-DAF1-4C7A-9349-F81B8D16D823}" srcOrd="3" destOrd="0" parTransId="{A39380E1-52FB-4003-BD74-383884CAF066}" sibTransId="{1CECC957-4AED-4E69-993D-1AD76B5DD1E6}"/>
    <dgm:cxn modelId="{88D5666E-AF06-494E-9812-9E2DF3A592B2}" type="presOf" srcId="{467EF738-430F-46C3-B18E-2A7C49BB0851}" destId="{5FD831C7-61ED-4417-B0A9-FB4D1FD538BC}" srcOrd="0" destOrd="0" presId="urn:microsoft.com/office/officeart/2005/8/layout/cycle3"/>
    <dgm:cxn modelId="{E35526EA-9AA4-4FF6-8451-BF965BA70261}" srcId="{ECFE5FC0-594B-48C1-92A6-94270F1CC608}" destId="{8B1A558D-AD0C-4736-A95A-F89D636A77D2}" srcOrd="1" destOrd="0" parTransId="{16FE4050-E64B-489A-A834-BE7CF668EAC7}" sibTransId="{F8B6BA6E-5BF4-4244-A1B2-F96F4FA94573}"/>
    <dgm:cxn modelId="{2A0A672E-05FD-4008-8A81-47B84C3CF62C}" type="presOf" srcId="{E5BDF80A-5ACC-4F3F-9AB2-9BA3F144A307}" destId="{3B255212-3BFE-4DB7-A9FA-F7390D20BD59}" srcOrd="0" destOrd="0" presId="urn:microsoft.com/office/officeart/2005/8/layout/cycle3"/>
    <dgm:cxn modelId="{713D2DA9-6383-4754-8E8A-F03427813D4E}" type="presOf" srcId="{ECFE5FC0-594B-48C1-92A6-94270F1CC608}" destId="{CAA78D90-F480-40F0-8BD2-17DBF29E5B49}" srcOrd="0" destOrd="0" presId="urn:microsoft.com/office/officeart/2005/8/layout/cycle3"/>
    <dgm:cxn modelId="{7B609FFC-9933-4FF2-AC19-2E1BC8D8E1ED}" type="presOf" srcId="{4A3356D2-3FB8-4954-A04D-31541C8338C6}" destId="{4A1377F9-BBB5-40E0-B261-15D3696F6ED3}" srcOrd="0" destOrd="0" presId="urn:microsoft.com/office/officeart/2005/8/layout/cycle3"/>
    <dgm:cxn modelId="{D33B8140-EF98-4758-9486-ABB38ABD3562}" srcId="{ECFE5FC0-594B-48C1-92A6-94270F1CC608}" destId="{467EF738-430F-46C3-B18E-2A7C49BB0851}" srcOrd="0" destOrd="0" parTransId="{2AA1A466-C0ED-4914-97E2-7E849C2B1410}" sibTransId="{4A3356D2-3FB8-4954-A04D-31541C8338C6}"/>
    <dgm:cxn modelId="{3B3B4E2B-4993-4B98-AD56-9AF44E5BC7B6}" type="presOf" srcId="{8B1A558D-AD0C-4736-A95A-F89D636A77D2}" destId="{DE58888C-9C8C-4FD3-80EE-0125744C7009}" srcOrd="0" destOrd="0" presId="urn:microsoft.com/office/officeart/2005/8/layout/cycle3"/>
    <dgm:cxn modelId="{86E99559-6E0A-4355-97EB-3D9875EFC278}" srcId="{ECFE5FC0-594B-48C1-92A6-94270F1CC608}" destId="{3FFDDA41-7A72-4964-9E0A-B49F0AE46688}" srcOrd="4" destOrd="0" parTransId="{5C8B441F-6FD9-461C-A632-E86D9910A614}" sibTransId="{C37A3AB2-0E3D-409A-8EF4-1DF0987BCA56}"/>
    <dgm:cxn modelId="{62E6B678-6567-4324-A438-75BAE2C29B35}" type="presParOf" srcId="{CAA78D90-F480-40F0-8BD2-17DBF29E5B49}" destId="{1A3DE8CA-9EC4-402D-B090-103DCB70F19A}" srcOrd="0" destOrd="0" presId="urn:microsoft.com/office/officeart/2005/8/layout/cycle3"/>
    <dgm:cxn modelId="{F510734E-929C-49BA-ACF0-E158FEF14096}" type="presParOf" srcId="{1A3DE8CA-9EC4-402D-B090-103DCB70F19A}" destId="{5FD831C7-61ED-4417-B0A9-FB4D1FD538BC}" srcOrd="0" destOrd="0" presId="urn:microsoft.com/office/officeart/2005/8/layout/cycle3"/>
    <dgm:cxn modelId="{A0A3D256-6401-411A-84D7-DB4FB1826665}" type="presParOf" srcId="{1A3DE8CA-9EC4-402D-B090-103DCB70F19A}" destId="{4A1377F9-BBB5-40E0-B261-15D3696F6ED3}" srcOrd="1" destOrd="0" presId="urn:microsoft.com/office/officeart/2005/8/layout/cycle3"/>
    <dgm:cxn modelId="{2339DAEB-D2A4-4452-9E40-9B24CBFC2FB6}" type="presParOf" srcId="{1A3DE8CA-9EC4-402D-B090-103DCB70F19A}" destId="{DE58888C-9C8C-4FD3-80EE-0125744C7009}" srcOrd="2" destOrd="0" presId="urn:microsoft.com/office/officeart/2005/8/layout/cycle3"/>
    <dgm:cxn modelId="{828EED02-8CD4-4C0E-B7BD-63D9E6B8B5C3}" type="presParOf" srcId="{1A3DE8CA-9EC4-402D-B090-103DCB70F19A}" destId="{3B255212-3BFE-4DB7-A9FA-F7390D20BD59}" srcOrd="3" destOrd="0" presId="urn:microsoft.com/office/officeart/2005/8/layout/cycle3"/>
    <dgm:cxn modelId="{38D0CD10-3498-4360-B1F0-1C525E4FD970}" type="presParOf" srcId="{1A3DE8CA-9EC4-402D-B090-103DCB70F19A}" destId="{9BF55DF2-BF27-4DD4-B7A9-793D4C238F29}" srcOrd="4" destOrd="0" presId="urn:microsoft.com/office/officeart/2005/8/layout/cycle3"/>
    <dgm:cxn modelId="{3CE989C2-EB19-4E08-9AA4-BF21C8942BC8}" type="presParOf" srcId="{1A3DE8CA-9EC4-402D-B090-103DCB70F19A}" destId="{606950F3-6703-4AED-B5EC-F3EC7886D896}"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50CFBF8-6A6A-4617-BD69-7E8DD86BD00E}" type="doc">
      <dgm:prSet loTypeId="urn:microsoft.com/office/officeart/2005/8/layout/cycle7" loCatId="cycle" qsTypeId="urn:microsoft.com/office/officeart/2005/8/quickstyle/3d3" qsCatId="3D" csTypeId="urn:microsoft.com/office/officeart/2005/8/colors/colorful1" csCatId="colorful" phldr="1"/>
      <dgm:spPr/>
      <dgm:t>
        <a:bodyPr/>
        <a:lstStyle/>
        <a:p>
          <a:endParaRPr lang="en-US"/>
        </a:p>
      </dgm:t>
    </dgm:pt>
    <dgm:pt modelId="{3405F26C-ADAA-42BA-8045-4B4DFD0B9DD5}">
      <dgm:prSet phldrT="[Text]"/>
      <dgm:spPr/>
      <dgm:t>
        <a:bodyPr/>
        <a:lstStyle/>
        <a:p>
          <a:r>
            <a:rPr lang="en-US" dirty="0"/>
            <a:t>Decisions</a:t>
          </a:r>
        </a:p>
      </dgm:t>
    </dgm:pt>
    <dgm:pt modelId="{4516A341-0BC2-4217-AE8D-0020BE140AF1}" type="parTrans" cxnId="{6453E972-DAF9-4141-985A-D5F82D54FB2F}">
      <dgm:prSet/>
      <dgm:spPr/>
      <dgm:t>
        <a:bodyPr/>
        <a:lstStyle/>
        <a:p>
          <a:endParaRPr lang="en-US"/>
        </a:p>
      </dgm:t>
    </dgm:pt>
    <dgm:pt modelId="{5C44FED1-7DB3-424F-AD30-7071499FA7FB}" type="sibTrans" cxnId="{6453E972-DAF9-4141-985A-D5F82D54FB2F}">
      <dgm:prSet/>
      <dgm:spPr/>
      <dgm:t>
        <a:bodyPr/>
        <a:lstStyle/>
        <a:p>
          <a:endParaRPr lang="en-US"/>
        </a:p>
      </dgm:t>
    </dgm:pt>
    <dgm:pt modelId="{56890E03-4CAA-4D47-B2C6-531D3E5D00F7}">
      <dgm:prSet phldrT="[Text]"/>
      <dgm:spPr/>
      <dgm:t>
        <a:bodyPr/>
        <a:lstStyle/>
        <a:p>
          <a:r>
            <a:rPr lang="en-US" dirty="0"/>
            <a:t>Actions</a:t>
          </a:r>
        </a:p>
      </dgm:t>
    </dgm:pt>
    <dgm:pt modelId="{24388973-0B55-4AF2-A4EA-8F00CE077206}" type="parTrans" cxnId="{3037B1C8-0080-46B1-AE9F-FEAEB98E44E5}">
      <dgm:prSet/>
      <dgm:spPr/>
      <dgm:t>
        <a:bodyPr/>
        <a:lstStyle/>
        <a:p>
          <a:endParaRPr lang="en-US"/>
        </a:p>
      </dgm:t>
    </dgm:pt>
    <dgm:pt modelId="{8A9AB53E-4255-497A-8257-0A3A08F6DCDE}" type="sibTrans" cxnId="{3037B1C8-0080-46B1-AE9F-FEAEB98E44E5}">
      <dgm:prSet/>
      <dgm:spPr/>
      <dgm:t>
        <a:bodyPr/>
        <a:lstStyle/>
        <a:p>
          <a:endParaRPr lang="en-US"/>
        </a:p>
      </dgm:t>
    </dgm:pt>
    <dgm:pt modelId="{69E66829-AE85-4FA7-9ECB-694FC13A3F9D}">
      <dgm:prSet phldrT="[Text]"/>
      <dgm:spPr/>
      <dgm:t>
        <a:bodyPr/>
        <a:lstStyle/>
        <a:p>
          <a:r>
            <a:rPr lang="en-US" dirty="0"/>
            <a:t>Consequences</a:t>
          </a:r>
        </a:p>
      </dgm:t>
    </dgm:pt>
    <dgm:pt modelId="{4038D339-3473-4635-9011-AF616060C2FA}" type="parTrans" cxnId="{144666AC-35E3-414D-8997-62F2EF461232}">
      <dgm:prSet/>
      <dgm:spPr/>
      <dgm:t>
        <a:bodyPr/>
        <a:lstStyle/>
        <a:p>
          <a:endParaRPr lang="en-US"/>
        </a:p>
      </dgm:t>
    </dgm:pt>
    <dgm:pt modelId="{848A4542-39DE-42AF-B486-109D298A9767}" type="sibTrans" cxnId="{144666AC-35E3-414D-8997-62F2EF461232}">
      <dgm:prSet/>
      <dgm:spPr/>
      <dgm:t>
        <a:bodyPr/>
        <a:lstStyle/>
        <a:p>
          <a:endParaRPr lang="en-US"/>
        </a:p>
      </dgm:t>
    </dgm:pt>
    <dgm:pt modelId="{7800E38C-B5F2-46C4-9CEA-DDEA84F29A4A}" type="pres">
      <dgm:prSet presAssocID="{650CFBF8-6A6A-4617-BD69-7E8DD86BD00E}" presName="Name0" presStyleCnt="0">
        <dgm:presLayoutVars>
          <dgm:dir/>
          <dgm:resizeHandles val="exact"/>
        </dgm:presLayoutVars>
      </dgm:prSet>
      <dgm:spPr/>
      <dgm:t>
        <a:bodyPr/>
        <a:lstStyle/>
        <a:p>
          <a:endParaRPr lang="en-US"/>
        </a:p>
      </dgm:t>
    </dgm:pt>
    <dgm:pt modelId="{D7CAB1B0-D87A-4C72-94F7-49BBA0F129A5}" type="pres">
      <dgm:prSet presAssocID="{3405F26C-ADAA-42BA-8045-4B4DFD0B9DD5}" presName="node" presStyleLbl="node1" presStyleIdx="0" presStyleCnt="3">
        <dgm:presLayoutVars>
          <dgm:bulletEnabled val="1"/>
        </dgm:presLayoutVars>
      </dgm:prSet>
      <dgm:spPr/>
      <dgm:t>
        <a:bodyPr/>
        <a:lstStyle/>
        <a:p>
          <a:endParaRPr lang="en-US"/>
        </a:p>
      </dgm:t>
    </dgm:pt>
    <dgm:pt modelId="{39D42F23-007E-48A9-AD63-1DC507D6CE0D}" type="pres">
      <dgm:prSet presAssocID="{5C44FED1-7DB3-424F-AD30-7071499FA7FB}" presName="sibTrans" presStyleLbl="sibTrans2D1" presStyleIdx="0" presStyleCnt="3" custScaleX="102372"/>
      <dgm:spPr/>
      <dgm:t>
        <a:bodyPr/>
        <a:lstStyle/>
        <a:p>
          <a:endParaRPr lang="en-US"/>
        </a:p>
      </dgm:t>
    </dgm:pt>
    <dgm:pt modelId="{B680E684-8231-4CE4-85E8-53B6C1975AFA}" type="pres">
      <dgm:prSet presAssocID="{5C44FED1-7DB3-424F-AD30-7071499FA7FB}" presName="connectorText" presStyleLbl="sibTrans2D1" presStyleIdx="0" presStyleCnt="3"/>
      <dgm:spPr/>
      <dgm:t>
        <a:bodyPr/>
        <a:lstStyle/>
        <a:p>
          <a:endParaRPr lang="en-US"/>
        </a:p>
      </dgm:t>
    </dgm:pt>
    <dgm:pt modelId="{8DC23C8B-D62C-4CEB-A60A-9A64EF33316D}" type="pres">
      <dgm:prSet presAssocID="{56890E03-4CAA-4D47-B2C6-531D3E5D00F7}" presName="node" presStyleLbl="node1" presStyleIdx="1" presStyleCnt="3" custRadScaleRad="92052" custRadScaleInc="-21736">
        <dgm:presLayoutVars>
          <dgm:bulletEnabled val="1"/>
        </dgm:presLayoutVars>
      </dgm:prSet>
      <dgm:spPr/>
      <dgm:t>
        <a:bodyPr/>
        <a:lstStyle/>
        <a:p>
          <a:endParaRPr lang="en-US"/>
        </a:p>
      </dgm:t>
    </dgm:pt>
    <dgm:pt modelId="{614543ED-FC30-4611-914B-783875969E57}" type="pres">
      <dgm:prSet presAssocID="{8A9AB53E-4255-497A-8257-0A3A08F6DCDE}" presName="sibTrans" presStyleLbl="sibTrans2D1" presStyleIdx="1" presStyleCnt="3"/>
      <dgm:spPr/>
      <dgm:t>
        <a:bodyPr/>
        <a:lstStyle/>
        <a:p>
          <a:endParaRPr lang="en-US"/>
        </a:p>
      </dgm:t>
    </dgm:pt>
    <dgm:pt modelId="{0BCB938A-3686-4BB1-B1EB-3243DB371CFE}" type="pres">
      <dgm:prSet presAssocID="{8A9AB53E-4255-497A-8257-0A3A08F6DCDE}" presName="connectorText" presStyleLbl="sibTrans2D1" presStyleIdx="1" presStyleCnt="3"/>
      <dgm:spPr/>
      <dgm:t>
        <a:bodyPr/>
        <a:lstStyle/>
        <a:p>
          <a:endParaRPr lang="en-US"/>
        </a:p>
      </dgm:t>
    </dgm:pt>
    <dgm:pt modelId="{391B29AC-7FC2-4ACB-A5DF-A2039F475523}" type="pres">
      <dgm:prSet presAssocID="{69E66829-AE85-4FA7-9ECB-694FC13A3F9D}" presName="node" presStyleLbl="node1" presStyleIdx="2" presStyleCnt="3" custRadScaleRad="94860" custRadScaleInc="20310">
        <dgm:presLayoutVars>
          <dgm:bulletEnabled val="1"/>
        </dgm:presLayoutVars>
      </dgm:prSet>
      <dgm:spPr/>
      <dgm:t>
        <a:bodyPr/>
        <a:lstStyle/>
        <a:p>
          <a:endParaRPr lang="en-US"/>
        </a:p>
      </dgm:t>
    </dgm:pt>
    <dgm:pt modelId="{BB28AC99-553C-4CA4-BE41-A03C41D950AF}" type="pres">
      <dgm:prSet presAssocID="{848A4542-39DE-42AF-B486-109D298A9767}" presName="sibTrans" presStyleLbl="sibTrans2D1" presStyleIdx="2" presStyleCnt="3" custScaleX="101313"/>
      <dgm:spPr/>
      <dgm:t>
        <a:bodyPr/>
        <a:lstStyle/>
        <a:p>
          <a:endParaRPr lang="en-US"/>
        </a:p>
      </dgm:t>
    </dgm:pt>
    <dgm:pt modelId="{D557EE31-8901-4646-8E32-78C7ABB8BECB}" type="pres">
      <dgm:prSet presAssocID="{848A4542-39DE-42AF-B486-109D298A9767}" presName="connectorText" presStyleLbl="sibTrans2D1" presStyleIdx="2" presStyleCnt="3"/>
      <dgm:spPr/>
      <dgm:t>
        <a:bodyPr/>
        <a:lstStyle/>
        <a:p>
          <a:endParaRPr lang="en-US"/>
        </a:p>
      </dgm:t>
    </dgm:pt>
  </dgm:ptLst>
  <dgm:cxnLst>
    <dgm:cxn modelId="{9F50C9AF-6548-46AE-BC90-B6B4E05AD79A}" type="presOf" srcId="{8A9AB53E-4255-497A-8257-0A3A08F6DCDE}" destId="{614543ED-FC30-4611-914B-783875969E57}" srcOrd="0" destOrd="0" presId="urn:microsoft.com/office/officeart/2005/8/layout/cycle7"/>
    <dgm:cxn modelId="{CCE5AE55-03E0-4F71-A932-2CD9AE72FFC9}" type="presOf" srcId="{8A9AB53E-4255-497A-8257-0A3A08F6DCDE}" destId="{0BCB938A-3686-4BB1-B1EB-3243DB371CFE}" srcOrd="1" destOrd="0" presId="urn:microsoft.com/office/officeart/2005/8/layout/cycle7"/>
    <dgm:cxn modelId="{9187B1F1-3011-4B2E-A126-BEA93C46436A}" type="presOf" srcId="{848A4542-39DE-42AF-B486-109D298A9767}" destId="{D557EE31-8901-4646-8E32-78C7ABB8BECB}" srcOrd="1" destOrd="0" presId="urn:microsoft.com/office/officeart/2005/8/layout/cycle7"/>
    <dgm:cxn modelId="{6453E972-DAF9-4141-985A-D5F82D54FB2F}" srcId="{650CFBF8-6A6A-4617-BD69-7E8DD86BD00E}" destId="{3405F26C-ADAA-42BA-8045-4B4DFD0B9DD5}" srcOrd="0" destOrd="0" parTransId="{4516A341-0BC2-4217-AE8D-0020BE140AF1}" sibTransId="{5C44FED1-7DB3-424F-AD30-7071499FA7FB}"/>
    <dgm:cxn modelId="{5174A7B6-20E8-4266-818C-FB2B82C96212}" type="presOf" srcId="{5C44FED1-7DB3-424F-AD30-7071499FA7FB}" destId="{B680E684-8231-4CE4-85E8-53B6C1975AFA}" srcOrd="1" destOrd="0" presId="urn:microsoft.com/office/officeart/2005/8/layout/cycle7"/>
    <dgm:cxn modelId="{D0582428-5FB4-4556-B600-79F624961609}" type="presOf" srcId="{69E66829-AE85-4FA7-9ECB-694FC13A3F9D}" destId="{391B29AC-7FC2-4ACB-A5DF-A2039F475523}" srcOrd="0" destOrd="0" presId="urn:microsoft.com/office/officeart/2005/8/layout/cycle7"/>
    <dgm:cxn modelId="{AE941E1F-0B55-4EF4-B28A-5ED1BFC43B85}" type="presOf" srcId="{848A4542-39DE-42AF-B486-109D298A9767}" destId="{BB28AC99-553C-4CA4-BE41-A03C41D950AF}" srcOrd="0" destOrd="0" presId="urn:microsoft.com/office/officeart/2005/8/layout/cycle7"/>
    <dgm:cxn modelId="{144666AC-35E3-414D-8997-62F2EF461232}" srcId="{650CFBF8-6A6A-4617-BD69-7E8DD86BD00E}" destId="{69E66829-AE85-4FA7-9ECB-694FC13A3F9D}" srcOrd="2" destOrd="0" parTransId="{4038D339-3473-4635-9011-AF616060C2FA}" sibTransId="{848A4542-39DE-42AF-B486-109D298A9767}"/>
    <dgm:cxn modelId="{1CEA643A-67DB-4293-8E2F-12372BC125C4}" type="presOf" srcId="{3405F26C-ADAA-42BA-8045-4B4DFD0B9DD5}" destId="{D7CAB1B0-D87A-4C72-94F7-49BBA0F129A5}" srcOrd="0" destOrd="0" presId="urn:microsoft.com/office/officeart/2005/8/layout/cycle7"/>
    <dgm:cxn modelId="{81FE7079-9DE3-4473-B5E7-37D1852EE9D3}" type="presOf" srcId="{56890E03-4CAA-4D47-B2C6-531D3E5D00F7}" destId="{8DC23C8B-D62C-4CEB-A60A-9A64EF33316D}" srcOrd="0" destOrd="0" presId="urn:microsoft.com/office/officeart/2005/8/layout/cycle7"/>
    <dgm:cxn modelId="{3037B1C8-0080-46B1-AE9F-FEAEB98E44E5}" srcId="{650CFBF8-6A6A-4617-BD69-7E8DD86BD00E}" destId="{56890E03-4CAA-4D47-B2C6-531D3E5D00F7}" srcOrd="1" destOrd="0" parTransId="{24388973-0B55-4AF2-A4EA-8F00CE077206}" sibTransId="{8A9AB53E-4255-497A-8257-0A3A08F6DCDE}"/>
    <dgm:cxn modelId="{53980F24-188C-42BA-A2C0-7D22D2354ECA}" type="presOf" srcId="{650CFBF8-6A6A-4617-BD69-7E8DD86BD00E}" destId="{7800E38C-B5F2-46C4-9CEA-DDEA84F29A4A}" srcOrd="0" destOrd="0" presId="urn:microsoft.com/office/officeart/2005/8/layout/cycle7"/>
    <dgm:cxn modelId="{EAE3499F-D123-4C8E-A6AA-4095FB145672}" type="presOf" srcId="{5C44FED1-7DB3-424F-AD30-7071499FA7FB}" destId="{39D42F23-007E-48A9-AD63-1DC507D6CE0D}" srcOrd="0" destOrd="0" presId="urn:microsoft.com/office/officeart/2005/8/layout/cycle7"/>
    <dgm:cxn modelId="{585B5DEE-E576-4CC2-9BB2-ECC39DAD560D}" type="presParOf" srcId="{7800E38C-B5F2-46C4-9CEA-DDEA84F29A4A}" destId="{D7CAB1B0-D87A-4C72-94F7-49BBA0F129A5}" srcOrd="0" destOrd="0" presId="urn:microsoft.com/office/officeart/2005/8/layout/cycle7"/>
    <dgm:cxn modelId="{10AB2E00-9674-4F19-9315-AA0EEC3E78E0}" type="presParOf" srcId="{7800E38C-B5F2-46C4-9CEA-DDEA84F29A4A}" destId="{39D42F23-007E-48A9-AD63-1DC507D6CE0D}" srcOrd="1" destOrd="0" presId="urn:microsoft.com/office/officeart/2005/8/layout/cycle7"/>
    <dgm:cxn modelId="{8A829517-7C76-443F-BAC5-670E36BDB7F2}" type="presParOf" srcId="{39D42F23-007E-48A9-AD63-1DC507D6CE0D}" destId="{B680E684-8231-4CE4-85E8-53B6C1975AFA}" srcOrd="0" destOrd="0" presId="urn:microsoft.com/office/officeart/2005/8/layout/cycle7"/>
    <dgm:cxn modelId="{DC615590-5EA4-4801-99A0-12C836B11F57}" type="presParOf" srcId="{7800E38C-B5F2-46C4-9CEA-DDEA84F29A4A}" destId="{8DC23C8B-D62C-4CEB-A60A-9A64EF33316D}" srcOrd="2" destOrd="0" presId="urn:microsoft.com/office/officeart/2005/8/layout/cycle7"/>
    <dgm:cxn modelId="{08F3C57D-A6C8-41E1-B5BA-54CEACDDBE6F}" type="presParOf" srcId="{7800E38C-B5F2-46C4-9CEA-DDEA84F29A4A}" destId="{614543ED-FC30-4611-914B-783875969E57}" srcOrd="3" destOrd="0" presId="urn:microsoft.com/office/officeart/2005/8/layout/cycle7"/>
    <dgm:cxn modelId="{28263DE4-3472-48F1-A52B-AD73382807F7}" type="presParOf" srcId="{614543ED-FC30-4611-914B-783875969E57}" destId="{0BCB938A-3686-4BB1-B1EB-3243DB371CFE}" srcOrd="0" destOrd="0" presId="urn:microsoft.com/office/officeart/2005/8/layout/cycle7"/>
    <dgm:cxn modelId="{FCC29ED1-1BC5-43A5-B8ED-41D23275DB1F}" type="presParOf" srcId="{7800E38C-B5F2-46C4-9CEA-DDEA84F29A4A}" destId="{391B29AC-7FC2-4ACB-A5DF-A2039F475523}" srcOrd="4" destOrd="0" presId="urn:microsoft.com/office/officeart/2005/8/layout/cycle7"/>
    <dgm:cxn modelId="{B0E3D9B5-0C9E-4A8D-B82A-FEDCE4D5DC50}" type="presParOf" srcId="{7800E38C-B5F2-46C4-9CEA-DDEA84F29A4A}" destId="{BB28AC99-553C-4CA4-BE41-A03C41D950AF}" srcOrd="5" destOrd="0" presId="urn:microsoft.com/office/officeart/2005/8/layout/cycle7"/>
    <dgm:cxn modelId="{E898C208-5930-41F1-BEF8-FA6912544A43}" type="presParOf" srcId="{BB28AC99-553C-4CA4-BE41-A03C41D950AF}" destId="{D557EE31-8901-4646-8E32-78C7ABB8BECB}"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1377F9-BBB5-40E0-B261-15D3696F6ED3}">
      <dsp:nvSpPr>
        <dsp:cNvPr id="0" name=""/>
        <dsp:cNvSpPr/>
      </dsp:nvSpPr>
      <dsp:spPr>
        <a:xfrm>
          <a:off x="755073" y="-15656"/>
          <a:ext cx="3061852" cy="3061852"/>
        </a:xfrm>
        <a:prstGeom prst="circularArrow">
          <a:avLst>
            <a:gd name="adj1" fmla="val 5544"/>
            <a:gd name="adj2" fmla="val 330680"/>
            <a:gd name="adj3" fmla="val 13877098"/>
            <a:gd name="adj4" fmla="val 17324694"/>
            <a:gd name="adj5" fmla="val 5757"/>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D831C7-61ED-4417-B0A9-FB4D1FD538BC}">
      <dsp:nvSpPr>
        <dsp:cNvPr id="0" name=""/>
        <dsp:cNvSpPr/>
      </dsp:nvSpPr>
      <dsp:spPr>
        <a:xfrm>
          <a:off x="1600646" y="311"/>
          <a:ext cx="1370707" cy="685353"/>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t>Societal Issues</a:t>
          </a:r>
        </a:p>
      </dsp:txBody>
      <dsp:txXfrm>
        <a:off x="1634102" y="33767"/>
        <a:ext cx="1303795" cy="618441"/>
      </dsp:txXfrm>
    </dsp:sp>
    <dsp:sp modelId="{DE58888C-9C8C-4FD3-80EE-0125744C7009}">
      <dsp:nvSpPr>
        <dsp:cNvPr id="0" name=""/>
        <dsp:cNvSpPr/>
      </dsp:nvSpPr>
      <dsp:spPr>
        <a:xfrm>
          <a:off x="2842435" y="902524"/>
          <a:ext cx="1370707" cy="685353"/>
        </a:xfrm>
        <a:prstGeom prst="roundRect">
          <a:avLst/>
        </a:prstGeom>
        <a:solidFill>
          <a:schemeClr val="accent3">
            <a:hueOff val="-4258714"/>
            <a:satOff val="38"/>
            <a:lumOff val="43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t>Scientific Research</a:t>
          </a:r>
        </a:p>
      </dsp:txBody>
      <dsp:txXfrm>
        <a:off x="2875891" y="935980"/>
        <a:ext cx="1303795" cy="618441"/>
      </dsp:txXfrm>
    </dsp:sp>
    <dsp:sp modelId="{3B255212-3BFE-4DB7-A9FA-F7390D20BD59}">
      <dsp:nvSpPr>
        <dsp:cNvPr id="0" name=""/>
        <dsp:cNvSpPr/>
      </dsp:nvSpPr>
      <dsp:spPr>
        <a:xfrm>
          <a:off x="2368114" y="2362334"/>
          <a:ext cx="1370707" cy="685353"/>
        </a:xfrm>
        <a:prstGeom prst="roundRect">
          <a:avLst/>
        </a:prstGeom>
        <a:solidFill>
          <a:schemeClr val="accent3">
            <a:hueOff val="-8517427"/>
            <a:satOff val="77"/>
            <a:lumOff val="87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t>Technological Advances</a:t>
          </a:r>
        </a:p>
      </dsp:txBody>
      <dsp:txXfrm>
        <a:off x="2401570" y="2395790"/>
        <a:ext cx="1303795" cy="618441"/>
      </dsp:txXfrm>
    </dsp:sp>
    <dsp:sp modelId="{9BF55DF2-BF27-4DD4-B7A9-793D4C238F29}">
      <dsp:nvSpPr>
        <dsp:cNvPr id="0" name=""/>
        <dsp:cNvSpPr/>
      </dsp:nvSpPr>
      <dsp:spPr>
        <a:xfrm>
          <a:off x="833178" y="2362334"/>
          <a:ext cx="1370707" cy="685353"/>
        </a:xfrm>
        <a:prstGeom prst="roundRect">
          <a:avLst/>
        </a:prstGeom>
        <a:solidFill>
          <a:schemeClr val="accent3">
            <a:hueOff val="-12776141"/>
            <a:satOff val="115"/>
            <a:lumOff val="1308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t>Manufacturing advances</a:t>
          </a:r>
        </a:p>
      </dsp:txBody>
      <dsp:txXfrm>
        <a:off x="866634" y="2395790"/>
        <a:ext cx="1303795" cy="618441"/>
      </dsp:txXfrm>
    </dsp:sp>
    <dsp:sp modelId="{606950F3-6703-4AED-B5EC-F3EC7886D896}">
      <dsp:nvSpPr>
        <dsp:cNvPr id="0" name=""/>
        <dsp:cNvSpPr/>
      </dsp:nvSpPr>
      <dsp:spPr>
        <a:xfrm>
          <a:off x="358857" y="902524"/>
          <a:ext cx="1370707" cy="685353"/>
        </a:xfrm>
        <a:prstGeom prst="roundRect">
          <a:avLst/>
        </a:prstGeom>
        <a:solidFill>
          <a:schemeClr val="accent3">
            <a:hueOff val="-17034855"/>
            <a:satOff val="154"/>
            <a:lumOff val="174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t>Implementation</a:t>
          </a:r>
        </a:p>
      </dsp:txBody>
      <dsp:txXfrm>
        <a:off x="392313" y="935980"/>
        <a:ext cx="1303795" cy="6184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CAB1B0-D87A-4C72-94F7-49BBA0F129A5}">
      <dsp:nvSpPr>
        <dsp:cNvPr id="0" name=""/>
        <dsp:cNvSpPr/>
      </dsp:nvSpPr>
      <dsp:spPr>
        <a:xfrm>
          <a:off x="1496838" y="884"/>
          <a:ext cx="1578322" cy="789161"/>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Decisions</a:t>
          </a:r>
        </a:p>
      </dsp:txBody>
      <dsp:txXfrm>
        <a:off x="1519952" y="23998"/>
        <a:ext cx="1532094" cy="742933"/>
      </dsp:txXfrm>
    </dsp:sp>
    <dsp:sp modelId="{39D42F23-007E-48A9-AD63-1DC507D6CE0D}">
      <dsp:nvSpPr>
        <dsp:cNvPr id="0" name=""/>
        <dsp:cNvSpPr/>
      </dsp:nvSpPr>
      <dsp:spPr>
        <a:xfrm rot="3314073">
          <a:off x="2495721" y="1211722"/>
          <a:ext cx="905446" cy="276206"/>
        </a:xfrm>
        <a:prstGeom prst="leftRigh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US" sz="1100" kern="1200"/>
        </a:p>
      </dsp:txBody>
      <dsp:txXfrm>
        <a:off x="2578583" y="1266963"/>
        <a:ext cx="739722" cy="165724"/>
      </dsp:txXfrm>
    </dsp:sp>
    <dsp:sp modelId="{8DC23C8B-D62C-4CEB-A60A-9A64EF33316D}">
      <dsp:nvSpPr>
        <dsp:cNvPr id="0" name=""/>
        <dsp:cNvSpPr/>
      </dsp:nvSpPr>
      <dsp:spPr>
        <a:xfrm>
          <a:off x="2821728" y="1909605"/>
          <a:ext cx="1578322" cy="789161"/>
        </a:xfrm>
        <a:prstGeom prst="roundRect">
          <a:avLst>
            <a:gd name="adj" fmla="val 10000"/>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Actions</a:t>
          </a:r>
        </a:p>
      </dsp:txBody>
      <dsp:txXfrm>
        <a:off x="2844842" y="1932719"/>
        <a:ext cx="1532094" cy="742933"/>
      </dsp:txXfrm>
    </dsp:sp>
    <dsp:sp modelId="{614543ED-FC30-4611-914B-783875969E57}">
      <dsp:nvSpPr>
        <dsp:cNvPr id="0" name=""/>
        <dsp:cNvSpPr/>
      </dsp:nvSpPr>
      <dsp:spPr>
        <a:xfrm rot="10758161">
          <a:off x="1826743" y="2182415"/>
          <a:ext cx="884467" cy="276206"/>
        </a:xfrm>
        <a:prstGeom prst="leftRightArrow">
          <a:avLst>
            <a:gd name="adj1" fmla="val 60000"/>
            <a:gd name="adj2" fmla="val 5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US" sz="1100" kern="1200"/>
        </a:p>
      </dsp:txBody>
      <dsp:txXfrm rot="10800000">
        <a:off x="1909605" y="2237656"/>
        <a:ext cx="718743" cy="165724"/>
      </dsp:txXfrm>
    </dsp:sp>
    <dsp:sp modelId="{391B29AC-7FC2-4ACB-A5DF-A2039F475523}">
      <dsp:nvSpPr>
        <dsp:cNvPr id="0" name=""/>
        <dsp:cNvSpPr/>
      </dsp:nvSpPr>
      <dsp:spPr>
        <a:xfrm>
          <a:off x="137903" y="1942270"/>
          <a:ext cx="1578322" cy="789161"/>
        </a:xfrm>
        <a:prstGeom prst="roundRect">
          <a:avLst>
            <a:gd name="adj" fmla="val 1000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Consequences</a:t>
          </a:r>
        </a:p>
      </dsp:txBody>
      <dsp:txXfrm>
        <a:off x="161017" y="1965384"/>
        <a:ext cx="1532094" cy="742933"/>
      </dsp:txXfrm>
    </dsp:sp>
    <dsp:sp modelId="{BB28AC99-553C-4CA4-BE41-A03C41D950AF}">
      <dsp:nvSpPr>
        <dsp:cNvPr id="0" name=""/>
        <dsp:cNvSpPr/>
      </dsp:nvSpPr>
      <dsp:spPr>
        <a:xfrm rot="18299480">
          <a:off x="1158492" y="1228054"/>
          <a:ext cx="896080" cy="276206"/>
        </a:xfrm>
        <a:prstGeom prst="leftRightArrow">
          <a:avLst>
            <a:gd name="adj1" fmla="val 60000"/>
            <a:gd name="adj2" fmla="val 5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US" sz="1100" kern="1200"/>
        </a:p>
      </dsp:txBody>
      <dsp:txXfrm>
        <a:off x="1241354" y="1283295"/>
        <a:ext cx="730356" cy="165724"/>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77A3EDA7-4867-4304-A080-E162BFBF0701}"/>
              </a:ext>
            </a:extLst>
          </p:cNvPr>
          <p:cNvSpPr>
            <a:spLocks noGrp="1"/>
          </p:cNvSpPr>
          <p:nvPr>
            <p:ph type="hdr" sz="quarter"/>
          </p:nvPr>
        </p:nvSpPr>
        <p:spPr>
          <a:xfrm>
            <a:off x="0" y="0"/>
            <a:ext cx="2982119" cy="501879"/>
          </a:xfrm>
          <a:prstGeom prst="rect">
            <a:avLst/>
          </a:prstGeom>
        </p:spPr>
        <p:txBody>
          <a:bodyPr vert="horz" lIns="96478" tIns="48239" rIns="96478" bIns="48239" rtlCol="0"/>
          <a:lstStyle>
            <a:lvl1pPr algn="l">
              <a:defRPr sz="1300"/>
            </a:lvl1pPr>
          </a:lstStyle>
          <a:p>
            <a:endParaRPr lang="en-IE"/>
          </a:p>
        </p:txBody>
      </p:sp>
      <p:sp>
        <p:nvSpPr>
          <p:cNvPr id="3" name="Date Placeholder 2">
            <a:extLst>
              <a:ext uri="{FF2B5EF4-FFF2-40B4-BE49-F238E27FC236}">
                <a16:creationId xmlns="" xmlns:a16="http://schemas.microsoft.com/office/drawing/2014/main" id="{5F34D8B6-D00E-4F80-9315-4A858B98547F}"/>
              </a:ext>
            </a:extLst>
          </p:cNvPr>
          <p:cNvSpPr>
            <a:spLocks noGrp="1"/>
          </p:cNvSpPr>
          <p:nvPr>
            <p:ph type="dt" sz="quarter" idx="1"/>
          </p:nvPr>
        </p:nvSpPr>
        <p:spPr>
          <a:xfrm>
            <a:off x="3898102" y="0"/>
            <a:ext cx="2982119" cy="501879"/>
          </a:xfrm>
          <a:prstGeom prst="rect">
            <a:avLst/>
          </a:prstGeom>
        </p:spPr>
        <p:txBody>
          <a:bodyPr vert="horz" lIns="96478" tIns="48239" rIns="96478" bIns="48239" rtlCol="0"/>
          <a:lstStyle>
            <a:lvl1pPr algn="r">
              <a:defRPr sz="1300"/>
            </a:lvl1pPr>
          </a:lstStyle>
          <a:p>
            <a:fld id="{21066DF1-6E50-4B58-B9E7-90E1147A775C}" type="datetimeFigureOut">
              <a:rPr lang="en-IE" smtClean="0"/>
              <a:t>27/11/17</a:t>
            </a:fld>
            <a:endParaRPr lang="en-IE"/>
          </a:p>
        </p:txBody>
      </p:sp>
      <p:sp>
        <p:nvSpPr>
          <p:cNvPr id="4" name="Footer Placeholder 3">
            <a:extLst>
              <a:ext uri="{FF2B5EF4-FFF2-40B4-BE49-F238E27FC236}">
                <a16:creationId xmlns="" xmlns:a16="http://schemas.microsoft.com/office/drawing/2014/main" id="{872643A9-E3C5-40B5-8234-9009B73098CD}"/>
              </a:ext>
            </a:extLst>
          </p:cNvPr>
          <p:cNvSpPr>
            <a:spLocks noGrp="1"/>
          </p:cNvSpPr>
          <p:nvPr>
            <p:ph type="ftr" sz="quarter" idx="2"/>
          </p:nvPr>
        </p:nvSpPr>
        <p:spPr>
          <a:xfrm>
            <a:off x="0" y="9500961"/>
            <a:ext cx="2982119" cy="501878"/>
          </a:xfrm>
          <a:prstGeom prst="rect">
            <a:avLst/>
          </a:prstGeom>
        </p:spPr>
        <p:txBody>
          <a:bodyPr vert="horz" lIns="96478" tIns="48239" rIns="96478" bIns="48239" rtlCol="0" anchor="b"/>
          <a:lstStyle>
            <a:lvl1pPr algn="l">
              <a:defRPr sz="1300"/>
            </a:lvl1pPr>
          </a:lstStyle>
          <a:p>
            <a:endParaRPr lang="en-IE"/>
          </a:p>
        </p:txBody>
      </p:sp>
      <p:sp>
        <p:nvSpPr>
          <p:cNvPr id="5" name="Slide Number Placeholder 4">
            <a:extLst>
              <a:ext uri="{FF2B5EF4-FFF2-40B4-BE49-F238E27FC236}">
                <a16:creationId xmlns="" xmlns:a16="http://schemas.microsoft.com/office/drawing/2014/main" id="{93D03B34-4170-4F9D-8665-50B417581081}"/>
              </a:ext>
            </a:extLst>
          </p:cNvPr>
          <p:cNvSpPr>
            <a:spLocks noGrp="1"/>
          </p:cNvSpPr>
          <p:nvPr>
            <p:ph type="sldNum" sz="quarter" idx="3"/>
          </p:nvPr>
        </p:nvSpPr>
        <p:spPr>
          <a:xfrm>
            <a:off x="3898102" y="9500961"/>
            <a:ext cx="2982119" cy="501878"/>
          </a:xfrm>
          <a:prstGeom prst="rect">
            <a:avLst/>
          </a:prstGeom>
        </p:spPr>
        <p:txBody>
          <a:bodyPr vert="horz" lIns="96478" tIns="48239" rIns="96478" bIns="48239" rtlCol="0" anchor="b"/>
          <a:lstStyle>
            <a:lvl1pPr algn="r">
              <a:defRPr sz="1300"/>
            </a:lvl1pPr>
          </a:lstStyle>
          <a:p>
            <a:fld id="{805635B4-B904-4DB1-96DC-38074100A24D}" type="slidenum">
              <a:rPr lang="en-IE" smtClean="0"/>
              <a:t>‹#›</a:t>
            </a:fld>
            <a:endParaRPr lang="en-IE"/>
          </a:p>
        </p:txBody>
      </p:sp>
    </p:spTree>
    <p:extLst>
      <p:ext uri="{BB962C8B-B14F-4D97-AF65-F5344CB8AC3E}">
        <p14:creationId xmlns:p14="http://schemas.microsoft.com/office/powerpoint/2010/main" val="8455911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501879"/>
          </a:xfrm>
          <a:prstGeom prst="rect">
            <a:avLst/>
          </a:prstGeom>
        </p:spPr>
        <p:txBody>
          <a:bodyPr vert="horz" lIns="96478" tIns="48239" rIns="96478" bIns="48239" rtlCol="0"/>
          <a:lstStyle>
            <a:lvl1pPr algn="l">
              <a:defRPr sz="1300"/>
            </a:lvl1pPr>
          </a:lstStyle>
          <a:p>
            <a:endParaRPr lang="en-IE"/>
          </a:p>
        </p:txBody>
      </p:sp>
      <p:sp>
        <p:nvSpPr>
          <p:cNvPr id="3" name="Date Placeholder 2"/>
          <p:cNvSpPr>
            <a:spLocks noGrp="1"/>
          </p:cNvSpPr>
          <p:nvPr>
            <p:ph type="dt" idx="1"/>
          </p:nvPr>
        </p:nvSpPr>
        <p:spPr>
          <a:xfrm>
            <a:off x="3898102" y="0"/>
            <a:ext cx="2982119" cy="501879"/>
          </a:xfrm>
          <a:prstGeom prst="rect">
            <a:avLst/>
          </a:prstGeom>
        </p:spPr>
        <p:txBody>
          <a:bodyPr vert="horz" lIns="96478" tIns="48239" rIns="96478" bIns="48239" rtlCol="0"/>
          <a:lstStyle>
            <a:lvl1pPr algn="r">
              <a:defRPr sz="1300"/>
            </a:lvl1pPr>
          </a:lstStyle>
          <a:p>
            <a:fld id="{1BE4B446-011A-4767-88DC-259DF27C1E0C}" type="datetimeFigureOut">
              <a:rPr lang="en-IE" smtClean="0"/>
              <a:t>27/11/17</a:t>
            </a:fld>
            <a:endParaRPr lang="en-IE"/>
          </a:p>
        </p:txBody>
      </p:sp>
      <p:sp>
        <p:nvSpPr>
          <p:cNvPr id="4" name="Slide Image Placeholder 3"/>
          <p:cNvSpPr>
            <a:spLocks noGrp="1" noRot="1" noChangeAspect="1"/>
          </p:cNvSpPr>
          <p:nvPr>
            <p:ph type="sldImg" idx="2"/>
          </p:nvPr>
        </p:nvSpPr>
        <p:spPr>
          <a:xfrm>
            <a:off x="1190625" y="1250950"/>
            <a:ext cx="4500563" cy="3375025"/>
          </a:xfrm>
          <a:prstGeom prst="rect">
            <a:avLst/>
          </a:prstGeom>
          <a:noFill/>
          <a:ln w="12700">
            <a:solidFill>
              <a:prstClr val="black"/>
            </a:solidFill>
          </a:ln>
        </p:spPr>
        <p:txBody>
          <a:bodyPr vert="horz" lIns="96478" tIns="48239" rIns="96478" bIns="48239" rtlCol="0" anchor="ctr"/>
          <a:lstStyle/>
          <a:p>
            <a:endParaRPr lang="en-IE"/>
          </a:p>
        </p:txBody>
      </p:sp>
      <p:sp>
        <p:nvSpPr>
          <p:cNvPr id="5" name="Notes Placeholder 4"/>
          <p:cNvSpPr>
            <a:spLocks noGrp="1"/>
          </p:cNvSpPr>
          <p:nvPr>
            <p:ph type="body" sz="quarter" idx="3"/>
          </p:nvPr>
        </p:nvSpPr>
        <p:spPr>
          <a:xfrm>
            <a:off x="688182" y="4813866"/>
            <a:ext cx="5505450" cy="3938617"/>
          </a:xfrm>
          <a:prstGeom prst="rect">
            <a:avLst/>
          </a:prstGeom>
        </p:spPr>
        <p:txBody>
          <a:bodyPr vert="horz" lIns="96478" tIns="48239" rIns="96478" bIns="4823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6" name="Footer Placeholder 5"/>
          <p:cNvSpPr>
            <a:spLocks noGrp="1"/>
          </p:cNvSpPr>
          <p:nvPr>
            <p:ph type="ftr" sz="quarter" idx="4"/>
          </p:nvPr>
        </p:nvSpPr>
        <p:spPr>
          <a:xfrm>
            <a:off x="0" y="9500961"/>
            <a:ext cx="2982119" cy="501878"/>
          </a:xfrm>
          <a:prstGeom prst="rect">
            <a:avLst/>
          </a:prstGeom>
        </p:spPr>
        <p:txBody>
          <a:bodyPr vert="horz" lIns="96478" tIns="48239" rIns="96478" bIns="48239" rtlCol="0" anchor="b"/>
          <a:lstStyle>
            <a:lvl1pPr algn="l">
              <a:defRPr sz="1300"/>
            </a:lvl1pPr>
          </a:lstStyle>
          <a:p>
            <a:endParaRPr lang="en-IE"/>
          </a:p>
        </p:txBody>
      </p:sp>
      <p:sp>
        <p:nvSpPr>
          <p:cNvPr id="7" name="Slide Number Placeholder 6"/>
          <p:cNvSpPr>
            <a:spLocks noGrp="1"/>
          </p:cNvSpPr>
          <p:nvPr>
            <p:ph type="sldNum" sz="quarter" idx="5"/>
          </p:nvPr>
        </p:nvSpPr>
        <p:spPr>
          <a:xfrm>
            <a:off x="3898102" y="9500961"/>
            <a:ext cx="2982119" cy="501878"/>
          </a:xfrm>
          <a:prstGeom prst="rect">
            <a:avLst/>
          </a:prstGeom>
        </p:spPr>
        <p:txBody>
          <a:bodyPr vert="horz" lIns="96478" tIns="48239" rIns="96478" bIns="48239" rtlCol="0" anchor="b"/>
          <a:lstStyle>
            <a:lvl1pPr algn="r">
              <a:defRPr sz="1300"/>
            </a:lvl1pPr>
          </a:lstStyle>
          <a:p>
            <a:fld id="{8E10D4F9-9282-44DB-96DE-28338B8C7784}" type="slidenum">
              <a:rPr lang="en-IE" smtClean="0"/>
              <a:t>‹#›</a:t>
            </a:fld>
            <a:endParaRPr lang="en-IE"/>
          </a:p>
        </p:txBody>
      </p:sp>
    </p:spTree>
    <p:extLst>
      <p:ext uri="{BB962C8B-B14F-4D97-AF65-F5344CB8AC3E}">
        <p14:creationId xmlns:p14="http://schemas.microsoft.com/office/powerpoint/2010/main" val="34070401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2.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3.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4.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5.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7.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8.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3.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2.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3.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4.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50950"/>
            <a:ext cx="4500563" cy="3375025"/>
          </a:xfrm>
        </p:spPr>
      </p:sp>
      <p:sp>
        <p:nvSpPr>
          <p:cNvPr id="3" name="Notes Placeholder 2"/>
          <p:cNvSpPr>
            <a:spLocks noGrp="1"/>
          </p:cNvSpPr>
          <p:nvPr>
            <p:ph type="body" idx="1"/>
          </p:nvPr>
        </p:nvSpPr>
        <p:spPr/>
        <p:txBody>
          <a:bodyPr/>
          <a:lstStyle/>
          <a:p>
            <a:r>
              <a:rPr lang="en-GB" dirty="0"/>
              <a:t>The initiative is a partner ship between JCT and a number of </a:t>
            </a:r>
            <a:r>
              <a:rPr lang="en-GB" dirty="0" err="1"/>
              <a:t>organsiations</a:t>
            </a:r>
            <a:endParaRPr lang="en-GB" dirty="0"/>
          </a:p>
          <a:p>
            <a:r>
              <a:rPr lang="en-GB" dirty="0"/>
              <a:t>Amgen Biotech</a:t>
            </a:r>
          </a:p>
          <a:p>
            <a:r>
              <a:rPr lang="en-GB" dirty="0"/>
              <a:t>Science Gallery Dublin</a:t>
            </a:r>
          </a:p>
          <a:p>
            <a:r>
              <a:rPr lang="en-GB" dirty="0"/>
              <a:t>Worldwide Global School</a:t>
            </a:r>
          </a:p>
          <a:p>
            <a:r>
              <a:rPr lang="en-GB" dirty="0"/>
              <a:t>Sustainable Energy authority of Ireland (SEAI)</a:t>
            </a:r>
          </a:p>
          <a:p>
            <a:r>
              <a:rPr lang="en-GB" dirty="0"/>
              <a:t>British and Irish Association of Zoos and Aquaria (BIAZA)</a:t>
            </a:r>
          </a:p>
          <a:p>
            <a:r>
              <a:rPr lang="en-GB" dirty="0"/>
              <a:t>Science Foundation Ireland in their work with the European Space Education Resource Office (Ireland)</a:t>
            </a:r>
            <a:endParaRPr lang="en-IE" dirty="0"/>
          </a:p>
        </p:txBody>
      </p:sp>
      <p:sp>
        <p:nvSpPr>
          <p:cNvPr id="4" name="Slide Number Placeholder 3"/>
          <p:cNvSpPr>
            <a:spLocks noGrp="1"/>
          </p:cNvSpPr>
          <p:nvPr>
            <p:ph type="sldNum" sz="quarter" idx="10"/>
          </p:nvPr>
        </p:nvSpPr>
        <p:spPr/>
        <p:txBody>
          <a:bodyPr/>
          <a:lstStyle/>
          <a:p>
            <a:fld id="{8E10D4F9-9282-44DB-96DE-28338B8C7784}" type="slidenum">
              <a:rPr lang="en-IE" smtClean="0"/>
              <a:t>2</a:t>
            </a:fld>
            <a:endParaRPr lang="en-IE"/>
          </a:p>
        </p:txBody>
      </p:sp>
    </p:spTree>
    <p:extLst>
      <p:ext uri="{BB962C8B-B14F-4D97-AF65-F5344CB8AC3E}">
        <p14:creationId xmlns:p14="http://schemas.microsoft.com/office/powerpoint/2010/main" val="4287231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50950"/>
            <a:ext cx="4500563" cy="3375025"/>
          </a:xfrm>
        </p:spPr>
      </p:sp>
      <p:sp>
        <p:nvSpPr>
          <p:cNvPr id="3" name="Notes Placeholder 2"/>
          <p:cNvSpPr>
            <a:spLocks noGrp="1"/>
          </p:cNvSpPr>
          <p:nvPr>
            <p:ph type="body" idx="1"/>
          </p:nvPr>
        </p:nvSpPr>
        <p:spPr/>
        <p:txBody>
          <a:bodyPr/>
          <a:lstStyle/>
          <a:p>
            <a:r>
              <a:rPr lang="en-IE" dirty="0"/>
              <a:t>So lets go right back to the start. This is the vision for STEAM in Junior Cycle.  Today it will primarily focus on the curricular area of science but within that we hope to provide ideas for interdisciplinary approach to science and going forward this initiative will expand to incorporate other subject and curricular areas and teachers and organisations from these areas.</a:t>
            </a:r>
          </a:p>
        </p:txBody>
      </p:sp>
      <p:sp>
        <p:nvSpPr>
          <p:cNvPr id="4" name="Slide Number Placeholder 3"/>
          <p:cNvSpPr>
            <a:spLocks noGrp="1"/>
          </p:cNvSpPr>
          <p:nvPr>
            <p:ph type="sldNum" sz="quarter" idx="10"/>
          </p:nvPr>
        </p:nvSpPr>
        <p:spPr/>
        <p:txBody>
          <a:bodyPr/>
          <a:lstStyle/>
          <a:p>
            <a:fld id="{8E10D4F9-9282-44DB-96DE-28338B8C7784}" type="slidenum">
              <a:rPr lang="en-IE" smtClean="0"/>
              <a:t>3</a:t>
            </a:fld>
            <a:endParaRPr lang="en-IE"/>
          </a:p>
        </p:txBody>
      </p:sp>
    </p:spTree>
    <p:extLst>
      <p:ext uri="{BB962C8B-B14F-4D97-AF65-F5344CB8AC3E}">
        <p14:creationId xmlns:p14="http://schemas.microsoft.com/office/powerpoint/2010/main" val="1938979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50950"/>
            <a:ext cx="4500563" cy="3375025"/>
          </a:xfrm>
        </p:spPr>
      </p:sp>
      <p:sp>
        <p:nvSpPr>
          <p:cNvPr id="3" name="Notes Placeholder 2"/>
          <p:cNvSpPr>
            <a:spLocks noGrp="1"/>
          </p:cNvSpPr>
          <p:nvPr>
            <p:ph type="body" idx="1"/>
          </p:nvPr>
        </p:nvSpPr>
        <p:spPr/>
        <p:txBody>
          <a:bodyPr/>
          <a:lstStyle/>
          <a:p>
            <a:r>
              <a:rPr lang="en-GB" dirty="0"/>
              <a:t>T</a:t>
            </a:r>
            <a:r>
              <a:rPr lang="en-IE" dirty="0" err="1"/>
              <a:t>oday</a:t>
            </a:r>
            <a:r>
              <a:rPr lang="en-IE" dirty="0"/>
              <a:t> you will experience 3 workshops as shown – but these are linked by a common thread.</a:t>
            </a:r>
          </a:p>
        </p:txBody>
      </p:sp>
      <p:sp>
        <p:nvSpPr>
          <p:cNvPr id="4" name="Slide Number Placeholder 3"/>
          <p:cNvSpPr>
            <a:spLocks noGrp="1"/>
          </p:cNvSpPr>
          <p:nvPr>
            <p:ph type="sldNum" sz="quarter" idx="10"/>
          </p:nvPr>
        </p:nvSpPr>
        <p:spPr/>
        <p:txBody>
          <a:bodyPr/>
          <a:lstStyle/>
          <a:p>
            <a:fld id="{8E10D4F9-9282-44DB-96DE-28338B8C7784}" type="slidenum">
              <a:rPr lang="en-IE" smtClean="0"/>
              <a:t>4</a:t>
            </a:fld>
            <a:endParaRPr lang="en-IE"/>
          </a:p>
        </p:txBody>
      </p:sp>
    </p:spTree>
    <p:extLst>
      <p:ext uri="{BB962C8B-B14F-4D97-AF65-F5344CB8AC3E}">
        <p14:creationId xmlns:p14="http://schemas.microsoft.com/office/powerpoint/2010/main" val="37590311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Today we will be focussing on the sustainability element of the science specification.  Now while each of the workshops will deal with different contextual learning outcomes within </a:t>
            </a:r>
            <a:r>
              <a:rPr lang="en-GB"/>
              <a:t>this ele</a:t>
            </a:r>
            <a:endParaRPr lang="en-IE" dirty="0"/>
          </a:p>
        </p:txBody>
      </p:sp>
      <p:sp>
        <p:nvSpPr>
          <p:cNvPr id="4" name="Slide Number Placeholder 3"/>
          <p:cNvSpPr>
            <a:spLocks noGrp="1"/>
          </p:cNvSpPr>
          <p:nvPr>
            <p:ph type="sldNum" sz="quarter" idx="10"/>
          </p:nvPr>
        </p:nvSpPr>
        <p:spPr/>
        <p:txBody>
          <a:bodyPr/>
          <a:lstStyle/>
          <a:p>
            <a:fld id="{8E10D4F9-9282-44DB-96DE-28338B8C7784}" type="slidenum">
              <a:rPr lang="en-IE" smtClean="0"/>
              <a:t>5</a:t>
            </a:fld>
            <a:endParaRPr lang="en-IE"/>
          </a:p>
        </p:txBody>
      </p:sp>
    </p:spTree>
    <p:extLst>
      <p:ext uri="{BB962C8B-B14F-4D97-AF65-F5344CB8AC3E}">
        <p14:creationId xmlns:p14="http://schemas.microsoft.com/office/powerpoint/2010/main" val="3715944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While each workshop will highlight particular contextual strand learning outcomes there are two NoS learning outcomes which unite our day. </a:t>
            </a:r>
            <a:endParaRPr lang="en-GB" dirty="0"/>
          </a:p>
          <a:p>
            <a:r>
              <a:rPr lang="en-GB" dirty="0"/>
              <a:t>But as we have discovered previously in order to truly understand a learning outcome we must understand the action verb associated with it.  Here it is appreciate</a:t>
            </a:r>
            <a:endParaRPr lang="en-IE" dirty="0"/>
          </a:p>
        </p:txBody>
      </p:sp>
      <p:sp>
        <p:nvSpPr>
          <p:cNvPr id="4" name="Slide Number Placeholder 3"/>
          <p:cNvSpPr>
            <a:spLocks noGrp="1"/>
          </p:cNvSpPr>
          <p:nvPr>
            <p:ph type="sldNum" sz="quarter" idx="10"/>
          </p:nvPr>
        </p:nvSpPr>
        <p:spPr/>
        <p:txBody>
          <a:bodyPr/>
          <a:lstStyle/>
          <a:p>
            <a:fld id="{8E10D4F9-9282-44DB-96DE-28338B8C7784}" type="slidenum">
              <a:rPr lang="en-IE" smtClean="0"/>
              <a:t>6</a:t>
            </a:fld>
            <a:endParaRPr lang="en-IE"/>
          </a:p>
        </p:txBody>
      </p:sp>
    </p:spTree>
    <p:extLst>
      <p:ext uri="{BB962C8B-B14F-4D97-AF65-F5344CB8AC3E}">
        <p14:creationId xmlns:p14="http://schemas.microsoft.com/office/powerpoint/2010/main" val="32795393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50950"/>
            <a:ext cx="4500563" cy="3375025"/>
          </a:xfrm>
        </p:spPr>
      </p:sp>
      <p:sp>
        <p:nvSpPr>
          <p:cNvPr id="3" name="Notes Placeholder 2"/>
          <p:cNvSpPr>
            <a:spLocks noGrp="1"/>
          </p:cNvSpPr>
          <p:nvPr>
            <p:ph type="body" idx="1"/>
          </p:nvPr>
        </p:nvSpPr>
        <p:spPr/>
        <p:txBody>
          <a:bodyPr/>
          <a:lstStyle/>
          <a:p>
            <a:r>
              <a:rPr lang="en-GB" dirty="0"/>
              <a:t>We will be focusing on developing a practical understanding of how scientists work and in recognising the influence of science on society and of society on science</a:t>
            </a:r>
            <a:endParaRPr lang="en-IE" dirty="0"/>
          </a:p>
        </p:txBody>
      </p:sp>
      <p:sp>
        <p:nvSpPr>
          <p:cNvPr id="4" name="Slide Number Placeholder 3"/>
          <p:cNvSpPr>
            <a:spLocks noGrp="1"/>
          </p:cNvSpPr>
          <p:nvPr>
            <p:ph type="sldNum" sz="quarter" idx="10"/>
          </p:nvPr>
        </p:nvSpPr>
        <p:spPr/>
        <p:txBody>
          <a:bodyPr/>
          <a:lstStyle/>
          <a:p>
            <a:fld id="{8E10D4F9-9282-44DB-96DE-28338B8C7784}" type="slidenum">
              <a:rPr lang="en-IE" smtClean="0"/>
              <a:t>7</a:t>
            </a:fld>
            <a:endParaRPr lang="en-IE"/>
          </a:p>
        </p:txBody>
      </p:sp>
    </p:spTree>
    <p:extLst>
      <p:ext uri="{BB962C8B-B14F-4D97-AF65-F5344CB8AC3E}">
        <p14:creationId xmlns:p14="http://schemas.microsoft.com/office/powerpoint/2010/main" val="17692382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50950"/>
            <a:ext cx="4500563" cy="3375025"/>
          </a:xfrm>
        </p:spPr>
      </p:sp>
      <p:sp>
        <p:nvSpPr>
          <p:cNvPr id="3" name="Notes Placeholder 2"/>
          <p:cNvSpPr>
            <a:spLocks noGrp="1"/>
          </p:cNvSpPr>
          <p:nvPr>
            <p:ph type="body" idx="1"/>
          </p:nvPr>
        </p:nvSpPr>
        <p:spPr/>
        <p:txBody>
          <a:bodyPr/>
          <a:lstStyle/>
          <a:p>
            <a:r>
              <a:rPr lang="en-IE" dirty="0"/>
              <a:t> And this is where the STE(A)M agenda comes to life – Can I invite you to read this abstract from a report by the expert group to science education to the European Commission entitled “Science education for responsible citizenship – Responsible citizenship which is ignited  through development of the key skills of Junior Cycle</a:t>
            </a:r>
          </a:p>
        </p:txBody>
      </p:sp>
      <p:sp>
        <p:nvSpPr>
          <p:cNvPr id="4" name="Slide Number Placeholder 3"/>
          <p:cNvSpPr>
            <a:spLocks noGrp="1"/>
          </p:cNvSpPr>
          <p:nvPr>
            <p:ph type="sldNum" sz="quarter" idx="10"/>
          </p:nvPr>
        </p:nvSpPr>
        <p:spPr/>
        <p:txBody>
          <a:bodyPr/>
          <a:lstStyle/>
          <a:p>
            <a:fld id="{6BA1E38F-32B9-4DE9-A605-603509DAA8EC}" type="slidenum">
              <a:rPr lang="en-IE" smtClean="0"/>
              <a:t>8</a:t>
            </a:fld>
            <a:endParaRPr lang="en-IE"/>
          </a:p>
        </p:txBody>
      </p:sp>
    </p:spTree>
    <p:extLst>
      <p:ext uri="{BB962C8B-B14F-4D97-AF65-F5344CB8AC3E}">
        <p14:creationId xmlns:p14="http://schemas.microsoft.com/office/powerpoint/2010/main" val="25957069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50950"/>
            <a:ext cx="4500563" cy="3375025"/>
          </a:xfrm>
        </p:spPr>
      </p:sp>
      <p:sp>
        <p:nvSpPr>
          <p:cNvPr id="3" name="Notes Placeholder 2"/>
          <p:cNvSpPr>
            <a:spLocks noGrp="1"/>
          </p:cNvSpPr>
          <p:nvPr>
            <p:ph type="body" idx="1"/>
          </p:nvPr>
        </p:nvSpPr>
        <p:spPr/>
        <p:txBody>
          <a:bodyPr/>
          <a:lstStyle/>
          <a:p>
            <a:r>
              <a:rPr lang="en-IE" dirty="0"/>
              <a:t> This is a very useful websites specifically related to the Nature of Science (has many resources and thought provoking pieces for classrooms and for teachers) and here the link between science and </a:t>
            </a:r>
            <a:r>
              <a:rPr lang="en-IE"/>
              <a:t>technology is highlighted </a:t>
            </a:r>
            <a:r>
              <a:rPr lang="en-IE" dirty="0"/>
              <a:t>– invite to read..</a:t>
            </a:r>
          </a:p>
          <a:p>
            <a:endParaRPr lang="en-IE" dirty="0"/>
          </a:p>
        </p:txBody>
      </p:sp>
      <p:sp>
        <p:nvSpPr>
          <p:cNvPr id="4" name="Slide Number Placeholder 3"/>
          <p:cNvSpPr>
            <a:spLocks noGrp="1"/>
          </p:cNvSpPr>
          <p:nvPr>
            <p:ph type="sldNum" sz="quarter" idx="10"/>
          </p:nvPr>
        </p:nvSpPr>
        <p:spPr/>
        <p:txBody>
          <a:bodyPr/>
          <a:lstStyle/>
          <a:p>
            <a:fld id="{6BA1E38F-32B9-4DE9-A605-603509DAA8EC}" type="slidenum">
              <a:rPr lang="en-IE" smtClean="0"/>
              <a:t>9</a:t>
            </a:fld>
            <a:endParaRPr lang="en-IE"/>
          </a:p>
        </p:txBody>
      </p:sp>
    </p:spTree>
    <p:extLst>
      <p:ext uri="{BB962C8B-B14F-4D97-AF65-F5344CB8AC3E}">
        <p14:creationId xmlns:p14="http://schemas.microsoft.com/office/powerpoint/2010/main" val="41035811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While technological developments have led to a change in the production of plastics and to the development of bioplastics –( do we know all the symbols??) and yet world plastic production is on the rise – we know the damage – the scientists are making developments but what impact do we /can we have as a society – this will be explored in the first workshop…</a:t>
            </a:r>
            <a:endParaRPr lang="en-IE" dirty="0"/>
          </a:p>
        </p:txBody>
      </p:sp>
      <p:sp>
        <p:nvSpPr>
          <p:cNvPr id="4" name="Slide Number Placeholder 3"/>
          <p:cNvSpPr>
            <a:spLocks noGrp="1"/>
          </p:cNvSpPr>
          <p:nvPr>
            <p:ph type="sldNum" sz="quarter" idx="10"/>
          </p:nvPr>
        </p:nvSpPr>
        <p:spPr/>
        <p:txBody>
          <a:bodyPr/>
          <a:lstStyle/>
          <a:p>
            <a:fld id="{8E10D4F9-9282-44DB-96DE-28338B8C7784}" type="slidenum">
              <a:rPr lang="en-IE" smtClean="0"/>
              <a:t>10</a:t>
            </a:fld>
            <a:endParaRPr lang="en-IE"/>
          </a:p>
        </p:txBody>
      </p:sp>
    </p:spTree>
    <p:extLst>
      <p:ext uri="{BB962C8B-B14F-4D97-AF65-F5344CB8AC3E}">
        <p14:creationId xmlns:p14="http://schemas.microsoft.com/office/powerpoint/2010/main" val="19091733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world of agriculture and fishing there have been huge technological developments  - but developments can have consequences and in the second workshop we shall explore how humans can maybe redress some of the impacts of our scientific development and work to conserve biological diversity</a:t>
            </a:r>
            <a:endParaRPr lang="en-IE" dirty="0"/>
          </a:p>
        </p:txBody>
      </p:sp>
      <p:sp>
        <p:nvSpPr>
          <p:cNvPr id="4" name="Slide Number Placeholder 3"/>
          <p:cNvSpPr>
            <a:spLocks noGrp="1"/>
          </p:cNvSpPr>
          <p:nvPr>
            <p:ph type="sldNum" sz="quarter" idx="10"/>
          </p:nvPr>
        </p:nvSpPr>
        <p:spPr/>
        <p:txBody>
          <a:bodyPr/>
          <a:lstStyle/>
          <a:p>
            <a:fld id="{8E10D4F9-9282-44DB-96DE-28338B8C7784}" type="slidenum">
              <a:rPr lang="en-IE" smtClean="0"/>
              <a:t>11</a:t>
            </a:fld>
            <a:endParaRPr lang="en-IE"/>
          </a:p>
        </p:txBody>
      </p:sp>
    </p:spTree>
    <p:extLst>
      <p:ext uri="{BB962C8B-B14F-4D97-AF65-F5344CB8AC3E}">
        <p14:creationId xmlns:p14="http://schemas.microsoft.com/office/powerpoint/2010/main" val="11044538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50950"/>
            <a:ext cx="4500563" cy="3375025"/>
          </a:xfrm>
        </p:spPr>
      </p:sp>
      <p:sp>
        <p:nvSpPr>
          <p:cNvPr id="3" name="Notes Placeholder 2"/>
          <p:cNvSpPr>
            <a:spLocks noGrp="1"/>
          </p:cNvSpPr>
          <p:nvPr>
            <p:ph type="body" idx="1"/>
          </p:nvPr>
        </p:nvSpPr>
        <p:spPr/>
        <p:txBody>
          <a:bodyPr/>
          <a:lstStyle/>
          <a:p>
            <a:r>
              <a:rPr lang="en-IE" dirty="0"/>
              <a:t>And this is key to understanding a STE(A)M agenda  - The cyclical nature of the relationship between science and society.  So while societal needs and demands can drive scientific research and technological development this can go on to have impacts on society which can further drive the research agenda.  And then throughout History we have seen many examples of scientific research and development and scientific discoveries in the wrong hands – the human </a:t>
            </a:r>
            <a:r>
              <a:rPr lang="en-IE" dirty="0" err="1"/>
              <a:t>impace</a:t>
            </a:r>
            <a:r>
              <a:rPr lang="en-IE" dirty="0"/>
              <a:t>.</a:t>
            </a:r>
          </a:p>
        </p:txBody>
      </p:sp>
      <p:sp>
        <p:nvSpPr>
          <p:cNvPr id="4" name="Slide Number Placeholder 3"/>
          <p:cNvSpPr>
            <a:spLocks noGrp="1"/>
          </p:cNvSpPr>
          <p:nvPr>
            <p:ph type="sldNum" sz="quarter" idx="10"/>
          </p:nvPr>
        </p:nvSpPr>
        <p:spPr/>
        <p:txBody>
          <a:bodyPr/>
          <a:lstStyle/>
          <a:p>
            <a:fld id="{8E10D4F9-9282-44DB-96DE-28338B8C7784}" type="slidenum">
              <a:rPr lang="en-IE" smtClean="0"/>
              <a:t>12</a:t>
            </a:fld>
            <a:endParaRPr lang="en-IE"/>
          </a:p>
        </p:txBody>
      </p:sp>
    </p:spTree>
    <p:extLst>
      <p:ext uri="{BB962C8B-B14F-4D97-AF65-F5344CB8AC3E}">
        <p14:creationId xmlns:p14="http://schemas.microsoft.com/office/powerpoint/2010/main" val="14531971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50950"/>
            <a:ext cx="4500563" cy="3375025"/>
          </a:xfrm>
        </p:spPr>
      </p:sp>
      <p:sp>
        <p:nvSpPr>
          <p:cNvPr id="3" name="Notes Placeholder 2"/>
          <p:cNvSpPr>
            <a:spLocks noGrp="1"/>
          </p:cNvSpPr>
          <p:nvPr>
            <p:ph type="body" idx="1"/>
          </p:nvPr>
        </p:nvSpPr>
        <p:spPr/>
        <p:txBody>
          <a:bodyPr/>
          <a:lstStyle/>
          <a:p>
            <a:r>
              <a:rPr lang="en-GB" dirty="0"/>
              <a:t>Part of what is involved in developing scientific literacy and informed citizens who can make choices involves consideration to the above </a:t>
            </a:r>
            <a:r>
              <a:rPr lang="en-GB"/>
              <a:t>relationship. And </a:t>
            </a:r>
            <a:r>
              <a:rPr lang="en-GB" dirty="0"/>
              <a:t>maybe sometimes we should pause and consider the above relationships – remember the butterfly effect – every decision has consequences …ever action has a ripple effect – and this is the focus of the final workshop of the day – </a:t>
            </a:r>
          </a:p>
          <a:p>
            <a:r>
              <a:rPr lang="en-GB" dirty="0"/>
              <a:t>So without further ado I would like now to begin this STE(A)M journey and hand you over to ---- for the first workshop. </a:t>
            </a:r>
            <a:endParaRPr lang="en-IE" dirty="0"/>
          </a:p>
        </p:txBody>
      </p:sp>
      <p:sp>
        <p:nvSpPr>
          <p:cNvPr id="4" name="Slide Number Placeholder 3"/>
          <p:cNvSpPr>
            <a:spLocks noGrp="1"/>
          </p:cNvSpPr>
          <p:nvPr>
            <p:ph type="sldNum" sz="quarter" idx="10"/>
          </p:nvPr>
        </p:nvSpPr>
        <p:spPr/>
        <p:txBody>
          <a:bodyPr/>
          <a:lstStyle/>
          <a:p>
            <a:fld id="{8E10D4F9-9282-44DB-96DE-28338B8C7784}" type="slidenum">
              <a:rPr lang="en-IE" smtClean="0"/>
              <a:t>13</a:t>
            </a:fld>
            <a:endParaRPr lang="en-IE"/>
          </a:p>
        </p:txBody>
      </p:sp>
    </p:spTree>
    <p:extLst>
      <p:ext uri="{BB962C8B-B14F-4D97-AF65-F5344CB8AC3E}">
        <p14:creationId xmlns:p14="http://schemas.microsoft.com/office/powerpoint/2010/main" val="39805232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10"/>
          </p:nvPr>
        </p:nvSpPr>
        <p:spPr/>
        <p:txBody>
          <a:bodyPr/>
          <a:lstStyle/>
          <a:p>
            <a:fld id="{8E10D4F9-9282-44DB-96DE-28338B8C7784}" type="slidenum">
              <a:rPr lang="en-IE" smtClean="0"/>
              <a:t>14</a:t>
            </a:fld>
            <a:endParaRPr lang="en-IE"/>
          </a:p>
        </p:txBody>
      </p:sp>
    </p:spTree>
    <p:extLst>
      <p:ext uri="{BB962C8B-B14F-4D97-AF65-F5344CB8AC3E}">
        <p14:creationId xmlns:p14="http://schemas.microsoft.com/office/powerpoint/2010/main" val="15809901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10"/>
          </p:nvPr>
        </p:nvSpPr>
        <p:spPr/>
        <p:txBody>
          <a:bodyPr/>
          <a:lstStyle/>
          <a:p>
            <a:fld id="{8E10D4F9-9282-44DB-96DE-28338B8C7784}" type="slidenum">
              <a:rPr lang="en-IE" smtClean="0"/>
              <a:t>15</a:t>
            </a:fld>
            <a:endParaRPr lang="en-IE"/>
          </a:p>
        </p:txBody>
      </p:sp>
    </p:spTree>
    <p:extLst>
      <p:ext uri="{BB962C8B-B14F-4D97-AF65-F5344CB8AC3E}">
        <p14:creationId xmlns:p14="http://schemas.microsoft.com/office/powerpoint/2010/main" val="33306536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10"/>
          </p:nvPr>
        </p:nvSpPr>
        <p:spPr/>
        <p:txBody>
          <a:bodyPr/>
          <a:lstStyle/>
          <a:p>
            <a:fld id="{8E10D4F9-9282-44DB-96DE-28338B8C7784}" type="slidenum">
              <a:rPr lang="en-IE" smtClean="0"/>
              <a:t>17</a:t>
            </a:fld>
            <a:endParaRPr lang="en-IE"/>
          </a:p>
        </p:txBody>
      </p:sp>
    </p:spTree>
    <p:extLst>
      <p:ext uri="{BB962C8B-B14F-4D97-AF65-F5344CB8AC3E}">
        <p14:creationId xmlns:p14="http://schemas.microsoft.com/office/powerpoint/2010/main" val="41916748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GB" dirty="0"/>
              <a:t>Two</a:t>
            </a:r>
            <a:r>
              <a:rPr lang="en-GB" baseline="0" dirty="0"/>
              <a:t> of the four strands of the BIAZA mission highlight education</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CEF0F5E-8787-4B21-BCE3-F7E7ED7130FF}"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493132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IE" dirty="0"/>
              <a:t>To insert</a:t>
            </a:r>
            <a:r>
              <a:rPr lang="en-IE" baseline="0" dirty="0"/>
              <a:t> proper pictures....</a:t>
            </a:r>
            <a:endParaRPr lang="en-IE"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67B09F6-BE55-4FD7-BECF-C4C28E27236F}" type="slidenum">
              <a:rPr kumimoji="0" lang="en-I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70</a:t>
            </a:fld>
            <a:endParaRPr kumimoji="0" lang="en-I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536636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IE" sz="1200" b="1" kern="1200" dirty="0">
                <a:solidFill>
                  <a:schemeClr val="tx1"/>
                </a:solidFill>
                <a:effectLst/>
                <a:latin typeface="+mn-lt"/>
                <a:ea typeface="+mn-ea"/>
                <a:cs typeface="+mn-cs"/>
              </a:rPr>
              <a:t>Comprehension</a:t>
            </a:r>
            <a:r>
              <a:rPr lang="en-IE" sz="1200" kern="1200" dirty="0">
                <a:solidFill>
                  <a:schemeClr val="tx1"/>
                </a:solidFill>
                <a:effectLst/>
                <a:latin typeface="+mn-lt"/>
                <a:ea typeface="+mn-ea"/>
                <a:cs typeface="+mn-cs"/>
              </a:rPr>
              <a:t>- can they identify and hence do they understand the terms in a context- choose the correct vocabulary- no hints-  information presented and given physical - sets group up with relevant background knowledge - give them questions to see if they understand - read between the lines - what has our intro really told us? </a:t>
            </a:r>
            <a:br>
              <a:rPr lang="en-IE" sz="1200" kern="1200" dirty="0">
                <a:solidFill>
                  <a:schemeClr val="tx1"/>
                </a:solidFill>
                <a:effectLst/>
                <a:latin typeface="+mn-lt"/>
                <a:ea typeface="+mn-ea"/>
                <a:cs typeface="+mn-cs"/>
              </a:rPr>
            </a:br>
            <a:r>
              <a:rPr lang="en-IE" sz="1200" kern="1200" dirty="0" err="1">
                <a:solidFill>
                  <a:schemeClr val="tx1"/>
                </a:solidFill>
                <a:effectLst/>
                <a:latin typeface="+mn-lt"/>
                <a:ea typeface="+mn-ea"/>
                <a:cs typeface="+mn-cs"/>
              </a:rPr>
              <a:t>E.g</a:t>
            </a:r>
            <a:r>
              <a:rPr lang="en-IE" sz="1200" kern="1200" dirty="0">
                <a:solidFill>
                  <a:schemeClr val="tx1"/>
                </a:solidFill>
                <a:effectLst/>
                <a:latin typeface="+mn-lt"/>
                <a:ea typeface="+mn-ea"/>
                <a:cs typeface="+mn-cs"/>
              </a:rPr>
              <a:t> what type of consumer is a bison </a:t>
            </a:r>
            <a:br>
              <a:rPr lang="en-IE" sz="1200" kern="1200" dirty="0">
                <a:solidFill>
                  <a:schemeClr val="tx1"/>
                </a:solidFill>
                <a:effectLst/>
                <a:latin typeface="+mn-lt"/>
                <a:ea typeface="+mn-ea"/>
                <a:cs typeface="+mn-cs"/>
              </a:rPr>
            </a:br>
            <a:r>
              <a:rPr lang="en-IE" sz="1200" kern="1200" dirty="0">
                <a:solidFill>
                  <a:schemeClr val="tx1"/>
                </a:solidFill>
                <a:effectLst/>
                <a:latin typeface="+mn-lt"/>
                <a:ea typeface="+mn-ea"/>
                <a:cs typeface="+mn-cs"/>
              </a:rPr>
              <a:t>What does migrant mean </a:t>
            </a:r>
            <a:r>
              <a:rPr lang="en-IE" sz="1200" kern="1200" dirty="0" err="1">
                <a:solidFill>
                  <a:schemeClr val="tx1"/>
                </a:solidFill>
                <a:effectLst/>
                <a:latin typeface="+mn-lt"/>
                <a:ea typeface="+mn-ea"/>
                <a:cs typeface="+mn-cs"/>
              </a:rPr>
              <a:t>etc</a:t>
            </a:r>
            <a:r>
              <a:rPr lang="en-IE" sz="1200" kern="1200" dirty="0">
                <a:solidFill>
                  <a:schemeClr val="tx1"/>
                </a:solidFill>
                <a:effectLst/>
                <a:latin typeface="+mn-lt"/>
                <a:ea typeface="+mn-ea"/>
                <a:cs typeface="+mn-cs"/>
              </a:rPr>
              <a:t> </a:t>
            </a:r>
            <a:br>
              <a:rPr lang="en-IE" sz="1200" kern="1200" dirty="0">
                <a:solidFill>
                  <a:schemeClr val="tx1"/>
                </a:solidFill>
                <a:effectLst/>
                <a:latin typeface="+mn-lt"/>
                <a:ea typeface="+mn-ea"/>
                <a:cs typeface="+mn-cs"/>
              </a:rPr>
            </a:br>
            <a:endParaRPr lang="en-IE"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67B09F6-BE55-4FD7-BECF-C4C28E27236F}" type="slidenum">
              <a:rPr kumimoji="0" lang="en-I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72</a:t>
            </a:fld>
            <a:endParaRPr kumimoji="0" lang="en-I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605247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The ecological importance of bison </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in mixed-grass prairie ecosystems</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Dr. Sylvia Fallon, Staff Scientist Natural Resources Defense Council</a:t>
            </a:r>
            <a:endParaRPr lang="en-GB" sz="1200" kern="1200" dirty="0">
              <a:solidFill>
                <a:schemeClr val="tx1"/>
              </a:solidFill>
              <a:effectLst/>
              <a:latin typeface="+mn-lt"/>
              <a:ea typeface="+mn-ea"/>
              <a:cs typeface="+mn-cs"/>
            </a:endParaRPr>
          </a:p>
          <a:p>
            <a:r>
              <a:rPr lang="en-IE" sz="1200" b="1" kern="1200" dirty="0">
                <a:solidFill>
                  <a:schemeClr val="tx1"/>
                </a:solidFill>
                <a:effectLst/>
                <a:latin typeface="+mn-lt"/>
                <a:ea typeface="+mn-ea"/>
                <a:cs typeface="+mn-cs"/>
              </a:rPr>
              <a:t>Extract the data</a:t>
            </a:r>
            <a:r>
              <a:rPr lang="en-IE" sz="1200" kern="1200" dirty="0">
                <a:solidFill>
                  <a:schemeClr val="tx1"/>
                </a:solidFill>
                <a:effectLst/>
                <a:latin typeface="+mn-lt"/>
                <a:ea typeface="+mn-ea"/>
                <a:cs typeface="+mn-cs"/>
              </a:rPr>
              <a:t>:</a:t>
            </a:r>
            <a:br>
              <a:rPr lang="en-IE" sz="1200" kern="1200" dirty="0">
                <a:solidFill>
                  <a:schemeClr val="tx1"/>
                </a:solidFill>
                <a:effectLst/>
                <a:latin typeface="+mn-lt"/>
                <a:ea typeface="+mn-ea"/>
                <a:cs typeface="+mn-cs"/>
              </a:rPr>
            </a:br>
            <a:r>
              <a:rPr lang="en-IE" sz="1200" kern="1200" dirty="0">
                <a:solidFill>
                  <a:schemeClr val="tx1"/>
                </a:solidFill>
                <a:effectLst/>
                <a:latin typeface="+mn-lt"/>
                <a:ea typeface="+mn-ea"/>
                <a:cs typeface="+mn-cs"/>
              </a:rPr>
              <a:t>Look at all the positives of </a:t>
            </a:r>
            <a:r>
              <a:rPr lang="en-IE" sz="1200" kern="1200" dirty="0" err="1">
                <a:solidFill>
                  <a:schemeClr val="tx1"/>
                </a:solidFill>
                <a:effectLst/>
                <a:latin typeface="+mn-lt"/>
                <a:ea typeface="+mn-ea"/>
                <a:cs typeface="+mn-cs"/>
              </a:rPr>
              <a:t>bision</a:t>
            </a:r>
            <a:r>
              <a:rPr lang="en-IE" sz="1200" kern="1200" dirty="0">
                <a:solidFill>
                  <a:schemeClr val="tx1"/>
                </a:solidFill>
                <a:effectLst/>
                <a:latin typeface="+mn-lt"/>
                <a:ea typeface="+mn-ea"/>
                <a:cs typeface="+mn-cs"/>
              </a:rPr>
              <a:t>. </a:t>
            </a:r>
            <a:br>
              <a:rPr lang="en-IE" sz="1200" kern="1200" dirty="0">
                <a:solidFill>
                  <a:schemeClr val="tx1"/>
                </a:solidFill>
                <a:effectLst/>
                <a:latin typeface="+mn-lt"/>
                <a:ea typeface="+mn-ea"/>
                <a:cs typeface="+mn-cs"/>
              </a:rPr>
            </a:br>
            <a:r>
              <a:rPr lang="en-IE" sz="1200" kern="1200" dirty="0">
                <a:solidFill>
                  <a:schemeClr val="tx1"/>
                </a:solidFill>
                <a:effectLst/>
                <a:latin typeface="+mn-lt"/>
                <a:ea typeface="+mn-ea"/>
                <a:cs typeface="+mn-cs"/>
              </a:rPr>
              <a:t>No headings just an article </a:t>
            </a:r>
            <a:br>
              <a:rPr lang="en-IE" sz="1200" kern="1200" dirty="0">
                <a:solidFill>
                  <a:schemeClr val="tx1"/>
                </a:solidFill>
                <a:effectLst/>
                <a:latin typeface="+mn-lt"/>
                <a:ea typeface="+mn-ea"/>
                <a:cs typeface="+mn-cs"/>
              </a:rPr>
            </a:br>
            <a:r>
              <a:rPr lang="en-IE" sz="1200" kern="1200" dirty="0">
                <a:solidFill>
                  <a:schemeClr val="tx1"/>
                </a:solidFill>
                <a:effectLst/>
                <a:latin typeface="+mn-lt"/>
                <a:ea typeface="+mn-ea"/>
                <a:cs typeface="+mn-cs"/>
              </a:rPr>
              <a:t>Ask them to extract points and come up with a snappy heading? </a:t>
            </a:r>
            <a:br>
              <a:rPr lang="en-IE" sz="1200" kern="1200" dirty="0">
                <a:solidFill>
                  <a:schemeClr val="tx1"/>
                </a:solidFill>
                <a:effectLst/>
                <a:latin typeface="+mn-lt"/>
                <a:ea typeface="+mn-ea"/>
                <a:cs typeface="+mn-cs"/>
              </a:rPr>
            </a:br>
            <a:r>
              <a:rPr lang="en-IE" sz="1200" kern="1200" dirty="0">
                <a:solidFill>
                  <a:schemeClr val="tx1"/>
                </a:solidFill>
                <a:effectLst/>
                <a:latin typeface="+mn-lt"/>
                <a:ea typeface="+mn-ea"/>
                <a:cs typeface="+mn-cs"/>
              </a:rPr>
              <a:t/>
            </a:r>
            <a:br>
              <a:rPr lang="en-IE" sz="1200" kern="1200" dirty="0">
                <a:solidFill>
                  <a:schemeClr val="tx1"/>
                </a:solidFill>
                <a:effectLst/>
                <a:latin typeface="+mn-lt"/>
                <a:ea typeface="+mn-ea"/>
                <a:cs typeface="+mn-cs"/>
              </a:rPr>
            </a:br>
            <a:endParaRPr lang="en-IE"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67B09F6-BE55-4FD7-BECF-C4C28E27236F}" type="slidenum">
              <a:rPr kumimoji="0" lang="en-I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73</a:t>
            </a:fld>
            <a:endParaRPr kumimoji="0" lang="en-I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487450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IE" sz="1200" kern="1200" dirty="0">
                <a:solidFill>
                  <a:schemeClr val="tx1"/>
                </a:solidFill>
                <a:effectLst/>
                <a:latin typeface="+mn-lt"/>
                <a:ea typeface="+mn-ea"/>
                <a:cs typeface="+mn-cs"/>
              </a:rPr>
              <a:t>Bison have a unique ecology that has profound effects on mixed-prairie ecosystems.  Their grazing style provides spatial and temporal heterogeneity which benefits plant and animal species diversity.  Bison also increase overall plant productivity by enhancing nutrient cycling and nitrogen availability.  Their distinctive </a:t>
            </a:r>
            <a:r>
              <a:rPr lang="en-IE" sz="1200" kern="1200" dirty="0" err="1">
                <a:solidFill>
                  <a:schemeClr val="tx1"/>
                </a:solidFill>
                <a:effectLst/>
                <a:latin typeface="+mn-lt"/>
                <a:ea typeface="+mn-ea"/>
                <a:cs typeface="+mn-cs"/>
              </a:rPr>
              <a:t>behavioral</a:t>
            </a:r>
            <a:r>
              <a:rPr lang="en-IE" sz="1200" kern="1200" dirty="0">
                <a:solidFill>
                  <a:schemeClr val="tx1"/>
                </a:solidFill>
                <a:effectLst/>
                <a:latin typeface="+mn-lt"/>
                <a:ea typeface="+mn-ea"/>
                <a:cs typeface="+mn-cs"/>
              </a:rPr>
              <a:t> trait of wallowing further creates spatial patchiness of resource availability and boosts plant species composition.  Finally, predators and scavengers benefit from consuming bison while the remains confer rich nutrients to prairie soils and plant communities.</a:t>
            </a:r>
            <a:endParaRPr lang="en-GB" sz="1200" kern="1200" dirty="0">
              <a:solidFill>
                <a:schemeClr val="tx1"/>
              </a:solidFill>
              <a:effectLst/>
              <a:latin typeface="+mn-lt"/>
              <a:ea typeface="+mn-ea"/>
              <a:cs typeface="+mn-cs"/>
            </a:endParaRPr>
          </a:p>
          <a:p>
            <a:r>
              <a:rPr lang="en-IE" sz="1200" b="1" kern="1200" dirty="0" err="1">
                <a:solidFill>
                  <a:schemeClr val="tx1"/>
                </a:solidFill>
                <a:effectLst/>
                <a:latin typeface="+mn-lt"/>
                <a:ea typeface="+mn-ea"/>
                <a:cs typeface="+mn-cs"/>
              </a:rPr>
              <a:t>Dr.</a:t>
            </a:r>
            <a:r>
              <a:rPr lang="en-IE" sz="1200" b="1" kern="1200" dirty="0">
                <a:solidFill>
                  <a:schemeClr val="tx1"/>
                </a:solidFill>
                <a:effectLst/>
                <a:latin typeface="+mn-lt"/>
                <a:ea typeface="+mn-ea"/>
                <a:cs typeface="+mn-cs"/>
              </a:rPr>
              <a:t> Sylvia Fallon, Staff Scientist Natural Resources </a:t>
            </a:r>
            <a:r>
              <a:rPr lang="en-IE" sz="1200" b="1" kern="1200" dirty="0" err="1">
                <a:solidFill>
                  <a:schemeClr val="tx1"/>
                </a:solidFill>
                <a:effectLst/>
                <a:latin typeface="+mn-lt"/>
                <a:ea typeface="+mn-ea"/>
                <a:cs typeface="+mn-cs"/>
              </a:rPr>
              <a:t>Defense</a:t>
            </a:r>
            <a:r>
              <a:rPr lang="en-IE" sz="1200" b="1" kern="1200" dirty="0">
                <a:solidFill>
                  <a:schemeClr val="tx1"/>
                </a:solidFill>
                <a:effectLst/>
                <a:latin typeface="+mn-lt"/>
                <a:ea typeface="+mn-ea"/>
                <a:cs typeface="+mn-cs"/>
              </a:rPr>
              <a:t> Council</a:t>
            </a:r>
            <a:endParaRPr lang="en-GB" sz="1200" kern="1200" dirty="0">
              <a:solidFill>
                <a:schemeClr val="tx1"/>
              </a:solidFill>
              <a:effectLst/>
              <a:latin typeface="+mn-lt"/>
              <a:ea typeface="+mn-ea"/>
              <a:cs typeface="+mn-cs"/>
            </a:endParaRPr>
          </a:p>
          <a:p>
            <a:r>
              <a:rPr lang="en-IE"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IE"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67B09F6-BE55-4FD7-BECF-C4C28E27236F}" type="slidenum">
              <a:rPr kumimoji="0" lang="en-I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74</a:t>
            </a:fld>
            <a:endParaRPr kumimoji="0" lang="en-I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751594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IE" dirty="0"/>
              <a:t>Keystone</a:t>
            </a:r>
            <a:r>
              <a:rPr lang="en-IE" baseline="0" dirty="0"/>
              <a:t> Species</a:t>
            </a:r>
          </a:p>
          <a:p>
            <a:r>
              <a:rPr lang="en-IE" baseline="0" dirty="0"/>
              <a:t>Current conservation of keystone species</a:t>
            </a:r>
          </a:p>
          <a:p>
            <a:r>
              <a:rPr lang="en-IE" baseline="0" dirty="0"/>
              <a:t>Are different strategies needed for different animals- </a:t>
            </a:r>
            <a:r>
              <a:rPr lang="en-IE" baseline="0" dirty="0" err="1"/>
              <a:t>e.y</a:t>
            </a:r>
            <a:r>
              <a:rPr lang="en-IE" baseline="0" dirty="0"/>
              <a:t> Apex </a:t>
            </a:r>
            <a:r>
              <a:rPr lang="en-IE" baseline="0" dirty="0" err="1"/>
              <a:t>Preditors</a:t>
            </a:r>
            <a:r>
              <a:rPr lang="en-IE" baseline="0" dirty="0"/>
              <a:t> such as the Tiger</a:t>
            </a:r>
          </a:p>
          <a:p>
            <a:endParaRPr lang="en-IE"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67B09F6-BE55-4FD7-BECF-C4C28E27236F}" type="slidenum">
              <a:rPr kumimoji="0" lang="en-I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75</a:t>
            </a:fld>
            <a:endParaRPr kumimoji="0" lang="en-I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2754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GB" dirty="0"/>
              <a:t>Appreciate more so how the Bison plays a major role in the wider food web – hence keystone</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67B09F6-BE55-4FD7-BECF-C4C28E27236F}" type="slidenum">
              <a:rPr kumimoji="0" lang="en-I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77</a:t>
            </a:fld>
            <a:endParaRPr kumimoji="0" lang="en-I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861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E" baseline="0" dirty="0"/>
              <a:t>Are different strategies needed for different animals- </a:t>
            </a:r>
            <a:r>
              <a:rPr lang="en-IE" baseline="0" dirty="0" err="1"/>
              <a:t>e.y</a:t>
            </a:r>
            <a:r>
              <a:rPr lang="en-IE" baseline="0" dirty="0"/>
              <a:t> Apex </a:t>
            </a:r>
            <a:r>
              <a:rPr lang="en-IE" baseline="0" dirty="0" err="1"/>
              <a:t>Preditors</a:t>
            </a:r>
            <a:r>
              <a:rPr lang="en-IE" baseline="0" dirty="0"/>
              <a:t> such as the Tiger</a:t>
            </a:r>
          </a:p>
          <a:p>
            <a:endParaRPr lang="en-GB" dirty="0"/>
          </a:p>
          <a:p>
            <a:r>
              <a:rPr lang="en-GB" dirty="0"/>
              <a:t>Is it safe for the human population to have an abundance of tigers?</a:t>
            </a:r>
          </a:p>
          <a:p>
            <a:r>
              <a:rPr lang="en-GB" dirty="0"/>
              <a:t>What about live stock?</a:t>
            </a:r>
          </a:p>
          <a:p>
            <a:r>
              <a:rPr lang="en-GB" dirty="0"/>
              <a:t>Trackers important, education important</a:t>
            </a:r>
          </a:p>
          <a:p>
            <a:r>
              <a:rPr lang="en-GB" dirty="0"/>
              <a:t>What would the ecosystem look like without tigers</a:t>
            </a:r>
          </a:p>
          <a:p>
            <a:endParaRPr lang="en-GB" dirty="0"/>
          </a:p>
          <a:p>
            <a:r>
              <a:rPr lang="en-GB" dirty="0"/>
              <a:t>Do humans need to reconsider their interactions with nature in those areas </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67B09F6-BE55-4FD7-BECF-C4C28E27236F}" type="slidenum">
              <a:rPr kumimoji="0" lang="en-I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78</a:t>
            </a:fld>
            <a:endParaRPr kumimoji="0" lang="en-I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471872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10D4F9-9282-44DB-96DE-28338B8C7784}" type="slidenum">
              <a:rPr kumimoji="0" lang="en-IE"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83</a:t>
            </a:fld>
            <a:endParaRPr kumimoji="0" lang="en-IE"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87809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50950"/>
            <a:ext cx="4500563" cy="3375025"/>
          </a:xfrm>
        </p:spPr>
      </p:sp>
      <p:sp>
        <p:nvSpPr>
          <p:cNvPr id="3" name="Notes Placeholder 2"/>
          <p:cNvSpPr>
            <a:spLocks noGrp="1"/>
          </p:cNvSpPr>
          <p:nvPr>
            <p:ph type="body" idx="1"/>
          </p:nvPr>
        </p:nvSpPr>
        <p:spPr/>
        <p:txBody>
          <a:bodyPr/>
          <a:lstStyle/>
          <a:p>
            <a:r>
              <a:rPr lang="en-IE" dirty="0"/>
              <a:t>The human population is under threat from a deadly virus and about 0.5% of the population carry a gene that gives immunity. Biotechnicians and geneticists have come up with a way to catalogue the genetic information of all citizens on a DNA database and use the naturally immune members of the population</a:t>
            </a:r>
          </a:p>
          <a:p>
            <a:endParaRPr lang="en-IE" dirty="0"/>
          </a:p>
          <a:p>
            <a:r>
              <a:rPr lang="en-IE" dirty="0"/>
              <a:t>In a crime-ridden future, satellite data and face recognition technology can be combined to locate criminals from space and pre-empt serious illegal actions</a:t>
            </a:r>
          </a:p>
          <a:p>
            <a:endParaRPr lang="en-IE" dirty="0"/>
          </a:p>
          <a:p>
            <a:r>
              <a:rPr lang="en-IE" dirty="0"/>
              <a:t>With new innovative shoal detection technologies and sophisticated boat/netting design, we have the possibility of increasing the capture of Atlantic Cod and boosting our food supplies for developing countries</a:t>
            </a:r>
          </a:p>
          <a:p>
            <a:endParaRPr lang="en-IE" dirty="0"/>
          </a:p>
          <a:p>
            <a:r>
              <a:rPr lang="en-IE" dirty="0"/>
              <a:t>In the future communications devices such as TVs, phones and tablets have become increasingly cheap to buy and use, and every home can run up to 5 screens at a time at a low cost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Plants that depend on pollination make up 35% of global crop production volume. Aggressive agricultural practices have wiped out 93% of pollinating insects</a:t>
            </a:r>
          </a:p>
          <a:p>
            <a:endParaRPr lang="en-IE" dirty="0"/>
          </a:p>
          <a:p>
            <a:endParaRPr lang="en-IE"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0628634-5B00-4840-80D3-A493CB3C9E6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79782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10D4F9-9282-44DB-96DE-28338B8C7784}" type="slidenum">
              <a:rPr kumimoji="0" lang="en-IE"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93</a:t>
            </a:fld>
            <a:endParaRPr kumimoji="0" lang="en-IE"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2076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10D4F9-9282-44DB-96DE-28338B8C7784}" type="slidenum">
              <a:rPr kumimoji="0" lang="en-IE"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94</a:t>
            </a:fld>
            <a:endParaRPr kumimoji="0" lang="en-IE"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81551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a:t>Thanks ---</a:t>
            </a:r>
          </a:p>
          <a:p>
            <a:r>
              <a:rPr lang="en-IE" dirty="0"/>
              <a:t>Feedback link</a:t>
            </a:r>
          </a:p>
          <a:p>
            <a:r>
              <a:rPr lang="en-IE"/>
              <a:t>Going forward</a:t>
            </a:r>
            <a:endParaRPr lang="en-IE"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10D4F9-9282-44DB-96DE-28338B8C7784}" type="slidenum">
              <a:rPr kumimoji="0" lang="en-IE"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96</a:t>
            </a:fld>
            <a:endParaRPr kumimoji="0" lang="en-IE"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1535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4.jp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4.jp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6.jp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5.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7.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8.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9.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0.jp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5.png"/></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4.jpg"/></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5.pn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5.png"/></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5.png"/></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5.png"/></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4.jpg"/></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5.png"/></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5.png"/></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5.png"/></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5.png"/></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5.png"/></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5.png"/></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4.jpg"/></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5.png"/></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5.png"/></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5.png"/></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5.png"/></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6.jpg"/></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5.png"/></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png"/></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8.png"/></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9.png"/></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10.jpg"/></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5.png"/></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11.png"/><Relationship Id="rId3" Type="http://schemas.openxmlformats.org/officeDocument/2006/relationships/image" Target="../media/image12.svg"/></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png"/></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8.png"/></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9.png"/></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6.jpg"/></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10.jpg"/></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6.jpg"/></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11.png"/><Relationship Id="rId3" Type="http://schemas.openxmlformats.org/officeDocument/2006/relationships/image" Target="../media/image12.svg"/></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png"/></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8.png"/></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9.png"/></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10.jpg"/></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11.png"/><Relationship Id="rId3" Type="http://schemas.openxmlformats.org/officeDocument/2006/relationships/image" Target="../media/image12.svg"/></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12.png"/></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8.png"/></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9.png"/></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13.jpeg"/></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10.jpg"/></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14.jpeg"/></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11.png"/><Relationship Id="rId3" Type="http://schemas.openxmlformats.org/officeDocument/2006/relationships/image" Target="../media/image12.svg"/></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7.png"/></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8.png"/></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9.png"/></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10.jpg"/></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9.png"/></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9.png"/></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7.png"/></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8.png"/></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6.jpg"/></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10.jpg"/></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6.jpg"/></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11.png"/><Relationship Id="rId3" Type="http://schemas.openxmlformats.org/officeDocument/2006/relationships/image" Target="../media/image12.svg"/></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7.png"/></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8.png"/></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15.png"/><Relationship Id="rId3" Type="http://schemas.openxmlformats.org/officeDocument/2006/relationships/image" Target="../media/image16.jpg"/></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10.jpg"/></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4"/>
          <p:cNvSpPr>
            <a:spLocks noGrp="1"/>
          </p:cNvSpPr>
          <p:nvPr>
            <p:ph type="ftr" sz="quarter" idx="10"/>
          </p:nvPr>
        </p:nvSpPr>
        <p:spPr>
          <a:xfrm>
            <a:off x="3124200" y="6356356"/>
            <a:ext cx="2895600" cy="365125"/>
          </a:xfrm>
          <a:prstGeom prst="rect">
            <a:avLst/>
          </a:prstGeom>
        </p:spPr>
        <p:txBody>
          <a:bodyPr/>
          <a:lstStyle>
            <a:lvl1pPr eaLnBrk="1" fontAlgn="auto" hangingPunct="1">
              <a:spcBef>
                <a:spcPts val="0"/>
              </a:spcBef>
              <a:spcAft>
                <a:spcPts val="0"/>
              </a:spcAft>
              <a:defRPr>
                <a:solidFill>
                  <a:prstClr val="black"/>
                </a:solidFill>
                <a:latin typeface="+mn-lt"/>
                <a:ea typeface="+mn-ea"/>
                <a:cs typeface="+mn-cs"/>
              </a:defRPr>
            </a:lvl1pPr>
          </a:lstStyle>
          <a:p>
            <a:pPr>
              <a:defRPr/>
            </a:pPr>
            <a:endParaRPr lang="en-US"/>
          </a:p>
        </p:txBody>
      </p:sp>
      <p:sp>
        <p:nvSpPr>
          <p:cNvPr id="5" name="Slide Number Placeholder 5"/>
          <p:cNvSpPr>
            <a:spLocks noGrp="1"/>
          </p:cNvSpPr>
          <p:nvPr>
            <p:ph type="sldNum" sz="quarter" idx="11"/>
          </p:nvPr>
        </p:nvSpPr>
        <p:spPr>
          <a:xfrm>
            <a:off x="6553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fld id="{4FABE280-4A10-47E1-AA64-2725B4F49D4D}" type="slidenum">
              <a:rPr lang="en-US"/>
              <a:pPr/>
              <a:t>‹#›</a:t>
            </a:fld>
            <a:endParaRPr lang="en-US"/>
          </a:p>
        </p:txBody>
      </p:sp>
    </p:spTree>
    <p:extLst>
      <p:ext uri="{BB962C8B-B14F-4D97-AF65-F5344CB8AC3E}">
        <p14:creationId xmlns:p14="http://schemas.microsoft.com/office/powerpoint/2010/main" val="28759606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886"/>
            </a:lvl1pPr>
          </a:lstStyle>
          <a:p>
            <a:r>
              <a:rPr lang="en-US"/>
              <a:t>Click to edit Master title style</a:t>
            </a:r>
            <a:endParaRPr lang="en-US" dirty="0"/>
          </a:p>
        </p:txBody>
      </p:sp>
      <p:sp>
        <p:nvSpPr>
          <p:cNvPr id="3" name="Content Placeholder 2"/>
          <p:cNvSpPr>
            <a:spLocks noGrp="1"/>
          </p:cNvSpPr>
          <p:nvPr>
            <p:ph sz="half" idx="1"/>
          </p:nvPr>
        </p:nvSpPr>
        <p:spPr>
          <a:xfrm>
            <a:off x="457200" y="1600206"/>
            <a:ext cx="4038600" cy="4525963"/>
          </a:xfrm>
        </p:spPr>
        <p:txBody>
          <a:bodyPr/>
          <a:lstStyle>
            <a:lvl1pPr>
              <a:defRPr sz="760"/>
            </a:lvl1pPr>
            <a:lvl2pPr>
              <a:defRPr sz="697"/>
            </a:lvl2pPr>
            <a:lvl3pPr>
              <a:defRPr sz="633"/>
            </a:lvl3pPr>
            <a:lvl4pPr>
              <a:defRPr sz="570"/>
            </a:lvl4pPr>
            <a:lvl5pPr>
              <a:defRPr sz="570"/>
            </a:lvl5pPr>
            <a:lvl6pPr>
              <a:defRPr sz="570"/>
            </a:lvl6pPr>
            <a:lvl7pPr>
              <a:defRPr sz="570"/>
            </a:lvl7pPr>
            <a:lvl8pPr>
              <a:defRPr sz="570"/>
            </a:lvl8pPr>
            <a:lvl9pPr>
              <a:defRPr sz="57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00206"/>
            <a:ext cx="4038600" cy="4525963"/>
          </a:xfrm>
        </p:spPr>
        <p:txBody>
          <a:bodyPr/>
          <a:lstStyle>
            <a:lvl1pPr>
              <a:defRPr sz="760"/>
            </a:lvl1pPr>
            <a:lvl2pPr>
              <a:defRPr sz="697"/>
            </a:lvl2pPr>
            <a:lvl3pPr>
              <a:defRPr sz="633"/>
            </a:lvl3pPr>
            <a:lvl4pPr>
              <a:defRPr sz="570"/>
            </a:lvl4pPr>
            <a:lvl5pPr>
              <a:defRPr sz="570"/>
            </a:lvl5pPr>
            <a:lvl6pPr>
              <a:defRPr sz="570"/>
            </a:lvl6pPr>
            <a:lvl7pPr>
              <a:defRPr sz="570"/>
            </a:lvl7pPr>
            <a:lvl8pPr>
              <a:defRPr sz="570"/>
            </a:lvl8pPr>
            <a:lvl9pPr>
              <a:defRPr sz="57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591553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223310"/>
            <a:ext cx="6400800" cy="1470025"/>
          </a:xfrm>
        </p:spPr>
        <p:txBody>
          <a:bodyPr/>
          <a:lstStyle>
            <a:lvl1pPr algn="l">
              <a:defRPr/>
            </a:lvl1pPr>
          </a:lstStyle>
          <a:p>
            <a:r>
              <a:rPr lang="en-US"/>
              <a:t>Click to edit Master title style</a:t>
            </a:r>
            <a:endParaRPr lang="en-US" dirty="0"/>
          </a:p>
        </p:txBody>
      </p:sp>
      <p:sp>
        <p:nvSpPr>
          <p:cNvPr id="3" name="Subtitle 2"/>
          <p:cNvSpPr>
            <a:spLocks noGrp="1"/>
          </p:cNvSpPr>
          <p:nvPr>
            <p:ph type="subTitle" idx="1"/>
          </p:nvPr>
        </p:nvSpPr>
        <p:spPr>
          <a:xfrm>
            <a:off x="1371600" y="2904866"/>
            <a:ext cx="6400800" cy="1752600"/>
          </a:xfrm>
        </p:spPr>
        <p:txBody>
          <a:bodyPr/>
          <a:lstStyle>
            <a:lvl1pPr marL="0" indent="0" algn="l">
              <a:buNone/>
              <a:defRPr>
                <a:solidFill>
                  <a:schemeClr val="tx1">
                    <a:tint val="75000"/>
                  </a:schemeClr>
                </a:solidFill>
              </a:defRPr>
            </a:lvl1pPr>
            <a:lvl2pPr marL="144661" indent="0" algn="ctr">
              <a:buNone/>
              <a:defRPr>
                <a:solidFill>
                  <a:schemeClr val="tx1">
                    <a:tint val="75000"/>
                  </a:schemeClr>
                </a:solidFill>
              </a:defRPr>
            </a:lvl2pPr>
            <a:lvl3pPr marL="289322" indent="0" algn="ctr">
              <a:buNone/>
              <a:defRPr>
                <a:solidFill>
                  <a:schemeClr val="tx1">
                    <a:tint val="75000"/>
                  </a:schemeClr>
                </a:solidFill>
              </a:defRPr>
            </a:lvl3pPr>
            <a:lvl4pPr marL="433983" indent="0" algn="ctr">
              <a:buNone/>
              <a:defRPr>
                <a:solidFill>
                  <a:schemeClr val="tx1">
                    <a:tint val="75000"/>
                  </a:schemeClr>
                </a:solidFill>
              </a:defRPr>
            </a:lvl4pPr>
            <a:lvl5pPr marL="578644" indent="0" algn="ctr">
              <a:buNone/>
              <a:defRPr>
                <a:solidFill>
                  <a:schemeClr val="tx1">
                    <a:tint val="75000"/>
                  </a:schemeClr>
                </a:solidFill>
              </a:defRPr>
            </a:lvl5pPr>
            <a:lvl6pPr marL="723305" indent="0" algn="ctr">
              <a:buNone/>
              <a:defRPr>
                <a:solidFill>
                  <a:schemeClr val="tx1">
                    <a:tint val="75000"/>
                  </a:schemeClr>
                </a:solidFill>
              </a:defRPr>
            </a:lvl6pPr>
            <a:lvl7pPr marL="867966" indent="0" algn="ctr">
              <a:buNone/>
              <a:defRPr>
                <a:solidFill>
                  <a:schemeClr val="tx1">
                    <a:tint val="75000"/>
                  </a:schemeClr>
                </a:solidFill>
              </a:defRPr>
            </a:lvl7pPr>
            <a:lvl8pPr marL="1012627" indent="0" algn="ctr">
              <a:buNone/>
              <a:defRPr>
                <a:solidFill>
                  <a:schemeClr val="tx1">
                    <a:tint val="75000"/>
                  </a:schemeClr>
                </a:solidFill>
              </a:defRPr>
            </a:lvl8pPr>
            <a:lvl9pPr marL="1157288"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526876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8"/>
            <a:ext cx="7772400" cy="1362075"/>
          </a:xfrm>
        </p:spPr>
        <p:txBody>
          <a:bodyPr anchor="t"/>
          <a:lstStyle>
            <a:lvl1pPr algn="l">
              <a:defRPr sz="1266"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633">
                <a:solidFill>
                  <a:schemeClr val="tx1">
                    <a:tint val="75000"/>
                  </a:schemeClr>
                </a:solidFill>
              </a:defRPr>
            </a:lvl1pPr>
            <a:lvl2pPr marL="144661" indent="0">
              <a:buNone/>
              <a:defRPr sz="570">
                <a:solidFill>
                  <a:schemeClr val="tx1">
                    <a:tint val="75000"/>
                  </a:schemeClr>
                </a:solidFill>
              </a:defRPr>
            </a:lvl2pPr>
            <a:lvl3pPr marL="289322" indent="0">
              <a:buNone/>
              <a:defRPr sz="506">
                <a:solidFill>
                  <a:schemeClr val="tx1">
                    <a:tint val="75000"/>
                  </a:schemeClr>
                </a:solidFill>
              </a:defRPr>
            </a:lvl3pPr>
            <a:lvl4pPr marL="433983" indent="0">
              <a:buNone/>
              <a:defRPr sz="443">
                <a:solidFill>
                  <a:schemeClr val="tx1">
                    <a:tint val="75000"/>
                  </a:schemeClr>
                </a:solidFill>
              </a:defRPr>
            </a:lvl4pPr>
            <a:lvl5pPr marL="578644" indent="0">
              <a:buNone/>
              <a:defRPr sz="443">
                <a:solidFill>
                  <a:schemeClr val="tx1">
                    <a:tint val="75000"/>
                  </a:schemeClr>
                </a:solidFill>
              </a:defRPr>
            </a:lvl5pPr>
            <a:lvl6pPr marL="723305" indent="0">
              <a:buNone/>
              <a:defRPr sz="443">
                <a:solidFill>
                  <a:schemeClr val="tx1">
                    <a:tint val="75000"/>
                  </a:schemeClr>
                </a:solidFill>
              </a:defRPr>
            </a:lvl6pPr>
            <a:lvl7pPr marL="867966" indent="0">
              <a:buNone/>
              <a:defRPr sz="443">
                <a:solidFill>
                  <a:schemeClr val="tx1">
                    <a:tint val="75000"/>
                  </a:schemeClr>
                </a:solidFill>
              </a:defRPr>
            </a:lvl7pPr>
            <a:lvl8pPr marL="1012627" indent="0">
              <a:buNone/>
              <a:defRPr sz="443">
                <a:solidFill>
                  <a:schemeClr val="tx1">
                    <a:tint val="75000"/>
                  </a:schemeClr>
                </a:solidFill>
              </a:defRPr>
            </a:lvl8pPr>
            <a:lvl9pPr marL="1157288" indent="0">
              <a:buNone/>
              <a:defRPr sz="443">
                <a:solidFill>
                  <a:schemeClr val="tx1">
                    <a:tint val="75000"/>
                  </a:schemeClr>
                </a:solidFill>
              </a:defRPr>
            </a:lvl9pPr>
          </a:lstStyle>
          <a:p>
            <a:pPr lvl="0"/>
            <a:r>
              <a:rPr lang="en-US"/>
              <a:t>Edit Master text styles</a:t>
            </a:r>
          </a:p>
        </p:txBody>
      </p:sp>
      <p:sp>
        <p:nvSpPr>
          <p:cNvPr id="4" name="Footer Placeholder 4"/>
          <p:cNvSpPr>
            <a:spLocks noGrp="1"/>
          </p:cNvSpPr>
          <p:nvPr>
            <p:ph type="ftr" sz="quarter" idx="10"/>
          </p:nvPr>
        </p:nvSpPr>
        <p:spPr>
          <a:xfrm>
            <a:off x="3124200" y="6356356"/>
            <a:ext cx="2895600" cy="365125"/>
          </a:xfrm>
          <a:prstGeom prst="rect">
            <a:avLst/>
          </a:prstGeom>
        </p:spPr>
        <p:txBody>
          <a:bodyPr/>
          <a:lstStyle>
            <a:lvl1pPr eaLnBrk="1" fontAlgn="auto" hangingPunct="1">
              <a:spcBef>
                <a:spcPts val="0"/>
              </a:spcBef>
              <a:spcAft>
                <a:spcPts val="0"/>
              </a:spcAft>
              <a:defRPr>
                <a:solidFill>
                  <a:prstClr val="black"/>
                </a:solidFill>
                <a:latin typeface="+mn-lt"/>
                <a:ea typeface="+mn-ea"/>
                <a:cs typeface="+mn-cs"/>
              </a:defRPr>
            </a:lvl1pPr>
          </a:lstStyle>
          <a:p>
            <a:pPr>
              <a:defRPr/>
            </a:pPr>
            <a:endParaRPr lang="en-US"/>
          </a:p>
        </p:txBody>
      </p:sp>
      <p:sp>
        <p:nvSpPr>
          <p:cNvPr id="5" name="Slide Number Placeholder 5"/>
          <p:cNvSpPr>
            <a:spLocks noGrp="1"/>
          </p:cNvSpPr>
          <p:nvPr>
            <p:ph type="sldNum" sz="quarter" idx="11"/>
          </p:nvPr>
        </p:nvSpPr>
        <p:spPr>
          <a:xfrm>
            <a:off x="6553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fld id="{6E657892-4490-4EAD-A1EB-B12C04A904DF}" type="slidenum">
              <a:rPr lang="en-US"/>
              <a:pPr/>
              <a:t>‹#›</a:t>
            </a:fld>
            <a:endParaRPr lang="en-US"/>
          </a:p>
        </p:txBody>
      </p:sp>
    </p:spTree>
    <p:extLst>
      <p:ext uri="{BB962C8B-B14F-4D97-AF65-F5344CB8AC3E}">
        <p14:creationId xmlns:p14="http://schemas.microsoft.com/office/powerpoint/2010/main" val="389209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760" b="1"/>
            </a:lvl1pPr>
            <a:lvl2pPr marL="144661" indent="0">
              <a:buNone/>
              <a:defRPr sz="633" b="1"/>
            </a:lvl2pPr>
            <a:lvl3pPr marL="289322" indent="0">
              <a:buNone/>
              <a:defRPr sz="570" b="1"/>
            </a:lvl3pPr>
            <a:lvl4pPr marL="433983" indent="0">
              <a:buNone/>
              <a:defRPr sz="506" b="1"/>
            </a:lvl4pPr>
            <a:lvl5pPr marL="578644" indent="0">
              <a:buNone/>
              <a:defRPr sz="506" b="1"/>
            </a:lvl5pPr>
            <a:lvl6pPr marL="723305" indent="0">
              <a:buNone/>
              <a:defRPr sz="506" b="1"/>
            </a:lvl6pPr>
            <a:lvl7pPr marL="867966" indent="0">
              <a:buNone/>
              <a:defRPr sz="506" b="1"/>
            </a:lvl7pPr>
            <a:lvl8pPr marL="1012627" indent="0">
              <a:buNone/>
              <a:defRPr sz="506" b="1"/>
            </a:lvl8pPr>
            <a:lvl9pPr marL="1157288" indent="0">
              <a:buNone/>
              <a:defRPr sz="506"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760"/>
            </a:lvl1pPr>
            <a:lvl2pPr>
              <a:defRPr sz="633"/>
            </a:lvl2pPr>
            <a:lvl3pPr>
              <a:defRPr sz="570"/>
            </a:lvl3pPr>
            <a:lvl4pPr>
              <a:defRPr sz="506"/>
            </a:lvl4pPr>
            <a:lvl5pPr>
              <a:defRPr sz="506"/>
            </a:lvl5pPr>
            <a:lvl6pPr>
              <a:defRPr sz="506"/>
            </a:lvl6pPr>
            <a:lvl7pPr>
              <a:defRPr sz="506"/>
            </a:lvl7pPr>
            <a:lvl8pPr>
              <a:defRPr sz="506"/>
            </a:lvl8pPr>
            <a:lvl9pPr>
              <a:defRPr sz="506"/>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9" y="1535113"/>
            <a:ext cx="4041775" cy="639762"/>
          </a:xfrm>
        </p:spPr>
        <p:txBody>
          <a:bodyPr anchor="b"/>
          <a:lstStyle>
            <a:lvl1pPr marL="0" indent="0">
              <a:buNone/>
              <a:defRPr sz="760" b="1"/>
            </a:lvl1pPr>
            <a:lvl2pPr marL="144661" indent="0">
              <a:buNone/>
              <a:defRPr sz="633" b="1"/>
            </a:lvl2pPr>
            <a:lvl3pPr marL="289322" indent="0">
              <a:buNone/>
              <a:defRPr sz="570" b="1"/>
            </a:lvl3pPr>
            <a:lvl4pPr marL="433983" indent="0">
              <a:buNone/>
              <a:defRPr sz="506" b="1"/>
            </a:lvl4pPr>
            <a:lvl5pPr marL="578644" indent="0">
              <a:buNone/>
              <a:defRPr sz="506" b="1"/>
            </a:lvl5pPr>
            <a:lvl6pPr marL="723305" indent="0">
              <a:buNone/>
              <a:defRPr sz="506" b="1"/>
            </a:lvl6pPr>
            <a:lvl7pPr marL="867966" indent="0">
              <a:buNone/>
              <a:defRPr sz="506" b="1"/>
            </a:lvl7pPr>
            <a:lvl8pPr marL="1012627" indent="0">
              <a:buNone/>
              <a:defRPr sz="506" b="1"/>
            </a:lvl8pPr>
            <a:lvl9pPr marL="1157288" indent="0">
              <a:buNone/>
              <a:defRPr sz="506" b="1"/>
            </a:lvl9pPr>
          </a:lstStyle>
          <a:p>
            <a:pPr lvl="0"/>
            <a:r>
              <a:rPr lang="en-US"/>
              <a:t>Edit Master text styles</a:t>
            </a:r>
          </a:p>
        </p:txBody>
      </p:sp>
      <p:sp>
        <p:nvSpPr>
          <p:cNvPr id="6" name="Content Placeholder 5"/>
          <p:cNvSpPr>
            <a:spLocks noGrp="1"/>
          </p:cNvSpPr>
          <p:nvPr>
            <p:ph sz="quarter" idx="4"/>
          </p:nvPr>
        </p:nvSpPr>
        <p:spPr>
          <a:xfrm>
            <a:off x="4645029" y="2174875"/>
            <a:ext cx="4041775" cy="3951288"/>
          </a:xfrm>
        </p:spPr>
        <p:txBody>
          <a:bodyPr/>
          <a:lstStyle>
            <a:lvl1pPr>
              <a:defRPr sz="760"/>
            </a:lvl1pPr>
            <a:lvl2pPr>
              <a:defRPr sz="633"/>
            </a:lvl2pPr>
            <a:lvl3pPr>
              <a:defRPr sz="570"/>
            </a:lvl3pPr>
            <a:lvl4pPr>
              <a:defRPr sz="506"/>
            </a:lvl4pPr>
            <a:lvl5pPr>
              <a:defRPr sz="506"/>
            </a:lvl5pPr>
            <a:lvl6pPr>
              <a:defRPr sz="506"/>
            </a:lvl6pPr>
            <a:lvl7pPr>
              <a:defRPr sz="506"/>
            </a:lvl7pPr>
            <a:lvl8pPr>
              <a:defRPr sz="506"/>
            </a:lvl8pPr>
            <a:lvl9pPr>
              <a:defRPr sz="506"/>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endParaRPr lang="en-US"/>
          </a:p>
        </p:txBody>
      </p:sp>
      <p:sp>
        <p:nvSpPr>
          <p:cNvPr id="8" name="Footer Placeholder 7"/>
          <p:cNvSpPr>
            <a:spLocks noGrp="1"/>
          </p:cNvSpPr>
          <p:nvPr>
            <p:ph type="ftr" sz="quarter" idx="11"/>
          </p:nvPr>
        </p:nvSpPr>
        <p:spPr>
          <a:xfrm>
            <a:off x="3124200" y="6356356"/>
            <a:ext cx="2895600" cy="365125"/>
          </a:xfrm>
          <a:prstGeom prst="rect">
            <a:avLst/>
          </a:prstGeom>
        </p:spPr>
        <p:txBody>
          <a:bodyPr/>
          <a:lstStyle>
            <a:lvl1pPr eaLnBrk="1" fontAlgn="auto" hangingPunct="1">
              <a:spcBef>
                <a:spcPts val="0"/>
              </a:spcBef>
              <a:spcAft>
                <a:spcPts val="0"/>
              </a:spcAft>
              <a:defRPr>
                <a:solidFill>
                  <a:prstClr val="black"/>
                </a:solidFill>
                <a:latin typeface="+mn-lt"/>
                <a:ea typeface="+mn-ea"/>
                <a:cs typeface="+mn-cs"/>
              </a:defRPr>
            </a:lvl1pPr>
          </a:lstStyle>
          <a:p>
            <a:pPr>
              <a:defRPr/>
            </a:pPr>
            <a:endParaRPr lang="en-US"/>
          </a:p>
        </p:txBody>
      </p:sp>
      <p:sp>
        <p:nvSpPr>
          <p:cNvPr id="9" name="Slide Number Placeholder 8"/>
          <p:cNvSpPr>
            <a:spLocks noGrp="1"/>
          </p:cNvSpPr>
          <p:nvPr>
            <p:ph type="sldNum" sz="quarter" idx="12"/>
          </p:nvPr>
        </p:nvSpPr>
        <p:spPr>
          <a:xfrm>
            <a:off x="6553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fld id="{8AFE010B-B9EE-471A-A8A5-AC66013F0F63}" type="slidenum">
              <a:rPr lang="en-US"/>
              <a:pPr/>
              <a:t>‹#›</a:t>
            </a:fld>
            <a:endParaRPr lang="en-US"/>
          </a:p>
        </p:txBody>
      </p:sp>
    </p:spTree>
    <p:extLst>
      <p:ext uri="{BB962C8B-B14F-4D97-AF65-F5344CB8AC3E}">
        <p14:creationId xmlns:p14="http://schemas.microsoft.com/office/powerpoint/2010/main" val="552289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endParaRPr lang="en-US"/>
          </a:p>
        </p:txBody>
      </p:sp>
      <p:sp>
        <p:nvSpPr>
          <p:cNvPr id="4" name="Footer Placeholder 3"/>
          <p:cNvSpPr>
            <a:spLocks noGrp="1"/>
          </p:cNvSpPr>
          <p:nvPr>
            <p:ph type="ftr" sz="quarter" idx="11"/>
          </p:nvPr>
        </p:nvSpPr>
        <p:spPr>
          <a:xfrm>
            <a:off x="3124200" y="6356356"/>
            <a:ext cx="2895600" cy="365125"/>
          </a:xfrm>
          <a:prstGeom prst="rect">
            <a:avLst/>
          </a:prstGeom>
        </p:spPr>
        <p:txBody>
          <a:bodyPr/>
          <a:lstStyle>
            <a:lvl1pPr eaLnBrk="1" fontAlgn="auto" hangingPunct="1">
              <a:spcBef>
                <a:spcPts val="0"/>
              </a:spcBef>
              <a:spcAft>
                <a:spcPts val="0"/>
              </a:spcAft>
              <a:defRPr>
                <a:solidFill>
                  <a:prstClr val="black"/>
                </a:solidFill>
                <a:latin typeface="+mn-lt"/>
                <a:ea typeface="+mn-ea"/>
                <a:cs typeface="+mn-cs"/>
              </a:defRPr>
            </a:lvl1pPr>
          </a:lstStyle>
          <a:p>
            <a:pPr>
              <a:defRPr/>
            </a:pPr>
            <a:endParaRPr lang="en-US"/>
          </a:p>
        </p:txBody>
      </p:sp>
      <p:sp>
        <p:nvSpPr>
          <p:cNvPr id="5" name="Slide Number Placeholder 4"/>
          <p:cNvSpPr>
            <a:spLocks noGrp="1"/>
          </p:cNvSpPr>
          <p:nvPr>
            <p:ph type="sldNum" sz="quarter" idx="12"/>
          </p:nvPr>
        </p:nvSpPr>
        <p:spPr>
          <a:xfrm>
            <a:off x="6553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fld id="{597758C7-E119-47F6-91FD-56ADAC2D869D}" type="slidenum">
              <a:rPr lang="en-US"/>
              <a:pPr/>
              <a:t>‹#›</a:t>
            </a:fld>
            <a:endParaRPr lang="en-US"/>
          </a:p>
        </p:txBody>
      </p:sp>
    </p:spTree>
    <p:extLst>
      <p:ext uri="{BB962C8B-B14F-4D97-AF65-F5344CB8AC3E}">
        <p14:creationId xmlns:p14="http://schemas.microsoft.com/office/powerpoint/2010/main" val="1637315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endParaRPr lang="en-US"/>
          </a:p>
        </p:txBody>
      </p:sp>
      <p:sp>
        <p:nvSpPr>
          <p:cNvPr id="3" name="Footer Placeholder 2"/>
          <p:cNvSpPr>
            <a:spLocks noGrp="1"/>
          </p:cNvSpPr>
          <p:nvPr>
            <p:ph type="ftr" sz="quarter" idx="11"/>
          </p:nvPr>
        </p:nvSpPr>
        <p:spPr>
          <a:xfrm>
            <a:off x="3124200" y="6356356"/>
            <a:ext cx="2895600" cy="365125"/>
          </a:xfrm>
          <a:prstGeom prst="rect">
            <a:avLst/>
          </a:prstGeom>
        </p:spPr>
        <p:txBody>
          <a:bodyPr/>
          <a:lstStyle>
            <a:lvl1pPr eaLnBrk="1" fontAlgn="auto" hangingPunct="1">
              <a:spcBef>
                <a:spcPts val="0"/>
              </a:spcBef>
              <a:spcAft>
                <a:spcPts val="0"/>
              </a:spcAft>
              <a:defRPr>
                <a:solidFill>
                  <a:prstClr val="black"/>
                </a:solidFill>
                <a:latin typeface="+mn-lt"/>
                <a:ea typeface="+mn-ea"/>
                <a:cs typeface="+mn-cs"/>
              </a:defRPr>
            </a:lvl1pPr>
          </a:lstStyle>
          <a:p>
            <a:pPr>
              <a:defRPr/>
            </a:pPr>
            <a:endParaRPr lang="en-US"/>
          </a:p>
        </p:txBody>
      </p:sp>
      <p:sp>
        <p:nvSpPr>
          <p:cNvPr id="4" name="Slide Number Placeholder 3"/>
          <p:cNvSpPr>
            <a:spLocks noGrp="1"/>
          </p:cNvSpPr>
          <p:nvPr>
            <p:ph type="sldNum" sz="quarter" idx="12"/>
          </p:nvPr>
        </p:nvSpPr>
        <p:spPr>
          <a:xfrm>
            <a:off x="6553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fld id="{179E50BC-9E15-4234-9EDA-979625D63FB0}" type="slidenum">
              <a:rPr lang="en-US"/>
              <a:pPr/>
              <a:t>‹#›</a:t>
            </a:fld>
            <a:endParaRPr lang="en-US"/>
          </a:p>
        </p:txBody>
      </p:sp>
    </p:spTree>
    <p:extLst>
      <p:ext uri="{BB962C8B-B14F-4D97-AF65-F5344CB8AC3E}">
        <p14:creationId xmlns:p14="http://schemas.microsoft.com/office/powerpoint/2010/main" val="3334420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633" b="1"/>
            </a:lvl1pPr>
          </a:lstStyle>
          <a:p>
            <a:r>
              <a:rPr lang="en-US"/>
              <a:t>Click to edit Master title style</a:t>
            </a:r>
          </a:p>
        </p:txBody>
      </p:sp>
      <p:sp>
        <p:nvSpPr>
          <p:cNvPr id="3" name="Content Placeholder 2"/>
          <p:cNvSpPr>
            <a:spLocks noGrp="1"/>
          </p:cNvSpPr>
          <p:nvPr>
            <p:ph idx="1"/>
          </p:nvPr>
        </p:nvSpPr>
        <p:spPr>
          <a:xfrm>
            <a:off x="3575050" y="273058"/>
            <a:ext cx="5111750" cy="5853113"/>
          </a:xfrm>
        </p:spPr>
        <p:txBody>
          <a:bodyPr/>
          <a:lstStyle>
            <a:lvl1pPr>
              <a:defRPr sz="1013"/>
            </a:lvl1pPr>
            <a:lvl2pPr>
              <a:defRPr sz="886"/>
            </a:lvl2pPr>
            <a:lvl3pPr>
              <a:defRPr sz="760"/>
            </a:lvl3pPr>
            <a:lvl4pPr>
              <a:defRPr sz="633"/>
            </a:lvl4pPr>
            <a:lvl5pPr>
              <a:defRPr sz="633"/>
            </a:lvl5pPr>
            <a:lvl6pPr>
              <a:defRPr sz="633"/>
            </a:lvl6pPr>
            <a:lvl7pPr>
              <a:defRPr sz="633"/>
            </a:lvl7pPr>
            <a:lvl8pPr>
              <a:defRPr sz="633"/>
            </a:lvl8pPr>
            <a:lvl9pPr>
              <a:defRPr sz="633"/>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435103"/>
            <a:ext cx="3008313" cy="4691063"/>
          </a:xfrm>
        </p:spPr>
        <p:txBody>
          <a:bodyPr/>
          <a:lstStyle>
            <a:lvl1pPr marL="0" indent="0">
              <a:buNone/>
              <a:defRPr sz="443"/>
            </a:lvl1pPr>
            <a:lvl2pPr marL="144661" indent="0">
              <a:buNone/>
              <a:defRPr sz="380"/>
            </a:lvl2pPr>
            <a:lvl3pPr marL="289322" indent="0">
              <a:buNone/>
              <a:defRPr sz="316"/>
            </a:lvl3pPr>
            <a:lvl4pPr marL="433983" indent="0">
              <a:buNone/>
              <a:defRPr sz="285"/>
            </a:lvl4pPr>
            <a:lvl5pPr marL="578644" indent="0">
              <a:buNone/>
              <a:defRPr sz="285"/>
            </a:lvl5pPr>
            <a:lvl6pPr marL="723305" indent="0">
              <a:buNone/>
              <a:defRPr sz="285"/>
            </a:lvl6pPr>
            <a:lvl7pPr marL="867966" indent="0">
              <a:buNone/>
              <a:defRPr sz="285"/>
            </a:lvl7pPr>
            <a:lvl8pPr marL="1012627" indent="0">
              <a:buNone/>
              <a:defRPr sz="285"/>
            </a:lvl8pPr>
            <a:lvl9pPr marL="1157288" indent="0">
              <a:buNone/>
              <a:defRPr sz="285"/>
            </a:lvl9pPr>
          </a:lstStyle>
          <a:p>
            <a:pPr lvl="0"/>
            <a:r>
              <a:rPr lang="en-US"/>
              <a:t>Edit Master text styles</a:t>
            </a:r>
          </a:p>
        </p:txBody>
      </p:sp>
      <p:sp>
        <p:nvSpPr>
          <p:cNvPr id="5" name="Date Placeholder 4"/>
          <p:cNvSpPr>
            <a:spLocks noGrp="1"/>
          </p:cNvSpPr>
          <p:nvPr>
            <p:ph type="dt" sz="half" idx="10"/>
          </p:nvPr>
        </p:nvSpPr>
        <p:spPr>
          <a:xfrm>
            <a:off x="457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endParaRPr lang="en-US"/>
          </a:p>
        </p:txBody>
      </p:sp>
      <p:sp>
        <p:nvSpPr>
          <p:cNvPr id="6" name="Footer Placeholder 5"/>
          <p:cNvSpPr>
            <a:spLocks noGrp="1"/>
          </p:cNvSpPr>
          <p:nvPr>
            <p:ph type="ftr" sz="quarter" idx="11"/>
          </p:nvPr>
        </p:nvSpPr>
        <p:spPr>
          <a:xfrm>
            <a:off x="3124200" y="6356356"/>
            <a:ext cx="2895600" cy="365125"/>
          </a:xfrm>
          <a:prstGeom prst="rect">
            <a:avLst/>
          </a:prstGeom>
        </p:spPr>
        <p:txBody>
          <a:bodyPr/>
          <a:lstStyle>
            <a:lvl1pPr eaLnBrk="1" fontAlgn="auto" hangingPunct="1">
              <a:spcBef>
                <a:spcPts val="0"/>
              </a:spcBef>
              <a:spcAft>
                <a:spcPts val="0"/>
              </a:spcAft>
              <a:defRPr>
                <a:solidFill>
                  <a:prstClr val="black"/>
                </a:solidFill>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6553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fld id="{389986F9-3C01-43AB-B6D7-F69F30853CD0}" type="slidenum">
              <a:rPr lang="en-US"/>
              <a:pPr/>
              <a:t>‹#›</a:t>
            </a:fld>
            <a:endParaRPr lang="en-US"/>
          </a:p>
        </p:txBody>
      </p:sp>
    </p:spTree>
    <p:extLst>
      <p:ext uri="{BB962C8B-B14F-4D97-AF65-F5344CB8AC3E}">
        <p14:creationId xmlns:p14="http://schemas.microsoft.com/office/powerpoint/2010/main" val="2797055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633"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1013"/>
            </a:lvl1pPr>
            <a:lvl2pPr marL="144661" indent="0">
              <a:buNone/>
              <a:defRPr sz="886"/>
            </a:lvl2pPr>
            <a:lvl3pPr marL="289322" indent="0">
              <a:buNone/>
              <a:defRPr sz="760"/>
            </a:lvl3pPr>
            <a:lvl4pPr marL="433983" indent="0">
              <a:buNone/>
              <a:defRPr sz="633"/>
            </a:lvl4pPr>
            <a:lvl5pPr marL="578644" indent="0">
              <a:buNone/>
              <a:defRPr sz="633"/>
            </a:lvl5pPr>
            <a:lvl6pPr marL="723305" indent="0">
              <a:buNone/>
              <a:defRPr sz="633"/>
            </a:lvl6pPr>
            <a:lvl7pPr marL="867966" indent="0">
              <a:buNone/>
              <a:defRPr sz="633"/>
            </a:lvl7pPr>
            <a:lvl8pPr marL="1012627" indent="0">
              <a:buNone/>
              <a:defRPr sz="633"/>
            </a:lvl8pPr>
            <a:lvl9pPr marL="1157288" indent="0">
              <a:buNone/>
              <a:defRPr sz="633"/>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443"/>
            </a:lvl1pPr>
            <a:lvl2pPr marL="144661" indent="0">
              <a:buNone/>
              <a:defRPr sz="380"/>
            </a:lvl2pPr>
            <a:lvl3pPr marL="289322" indent="0">
              <a:buNone/>
              <a:defRPr sz="316"/>
            </a:lvl3pPr>
            <a:lvl4pPr marL="433983" indent="0">
              <a:buNone/>
              <a:defRPr sz="285"/>
            </a:lvl4pPr>
            <a:lvl5pPr marL="578644" indent="0">
              <a:buNone/>
              <a:defRPr sz="285"/>
            </a:lvl5pPr>
            <a:lvl6pPr marL="723305" indent="0">
              <a:buNone/>
              <a:defRPr sz="285"/>
            </a:lvl6pPr>
            <a:lvl7pPr marL="867966" indent="0">
              <a:buNone/>
              <a:defRPr sz="285"/>
            </a:lvl7pPr>
            <a:lvl8pPr marL="1012627" indent="0">
              <a:buNone/>
              <a:defRPr sz="285"/>
            </a:lvl8pPr>
            <a:lvl9pPr marL="1157288" indent="0">
              <a:buNone/>
              <a:defRPr sz="285"/>
            </a:lvl9pPr>
          </a:lstStyle>
          <a:p>
            <a:pPr lvl="0"/>
            <a:r>
              <a:rPr lang="en-US"/>
              <a:t>Edit Master text styles</a:t>
            </a:r>
          </a:p>
        </p:txBody>
      </p:sp>
      <p:sp>
        <p:nvSpPr>
          <p:cNvPr id="5" name="Date Placeholder 4"/>
          <p:cNvSpPr>
            <a:spLocks noGrp="1"/>
          </p:cNvSpPr>
          <p:nvPr>
            <p:ph type="dt" sz="half" idx="10"/>
          </p:nvPr>
        </p:nvSpPr>
        <p:spPr>
          <a:xfrm>
            <a:off x="457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endParaRPr lang="en-US"/>
          </a:p>
        </p:txBody>
      </p:sp>
      <p:sp>
        <p:nvSpPr>
          <p:cNvPr id="6" name="Footer Placeholder 5"/>
          <p:cNvSpPr>
            <a:spLocks noGrp="1"/>
          </p:cNvSpPr>
          <p:nvPr>
            <p:ph type="ftr" sz="quarter" idx="11"/>
          </p:nvPr>
        </p:nvSpPr>
        <p:spPr>
          <a:xfrm>
            <a:off x="3124200" y="6356356"/>
            <a:ext cx="2895600" cy="365125"/>
          </a:xfrm>
          <a:prstGeom prst="rect">
            <a:avLst/>
          </a:prstGeom>
        </p:spPr>
        <p:txBody>
          <a:bodyPr/>
          <a:lstStyle>
            <a:lvl1pPr eaLnBrk="1" fontAlgn="auto" hangingPunct="1">
              <a:spcBef>
                <a:spcPts val="0"/>
              </a:spcBef>
              <a:spcAft>
                <a:spcPts val="0"/>
              </a:spcAft>
              <a:defRPr>
                <a:solidFill>
                  <a:prstClr val="black"/>
                </a:solidFill>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6553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fld id="{8F439F89-6572-48DD-B89D-0986C906F03A}" type="slidenum">
              <a:rPr lang="en-US"/>
              <a:pPr/>
              <a:t>‹#›</a:t>
            </a:fld>
            <a:endParaRPr lang="en-US"/>
          </a:p>
        </p:txBody>
      </p:sp>
    </p:spTree>
    <p:extLst>
      <p:ext uri="{BB962C8B-B14F-4D97-AF65-F5344CB8AC3E}">
        <p14:creationId xmlns:p14="http://schemas.microsoft.com/office/powerpoint/2010/main" val="3388083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endParaRPr lang="en-US"/>
          </a:p>
        </p:txBody>
      </p:sp>
      <p:sp>
        <p:nvSpPr>
          <p:cNvPr id="5" name="Footer Placeholder 4"/>
          <p:cNvSpPr>
            <a:spLocks noGrp="1"/>
          </p:cNvSpPr>
          <p:nvPr>
            <p:ph type="ftr" sz="quarter" idx="11"/>
          </p:nvPr>
        </p:nvSpPr>
        <p:spPr>
          <a:xfrm>
            <a:off x="3124200" y="6356356"/>
            <a:ext cx="2895600" cy="365125"/>
          </a:xfrm>
          <a:prstGeom prst="rect">
            <a:avLst/>
          </a:prstGeom>
        </p:spPr>
        <p:txBody>
          <a:bodyPr/>
          <a:lstStyle>
            <a:lvl1pPr eaLnBrk="1" fontAlgn="auto" hangingPunct="1">
              <a:spcBef>
                <a:spcPts val="0"/>
              </a:spcBef>
              <a:spcAft>
                <a:spcPts val="0"/>
              </a:spcAft>
              <a:defRPr>
                <a:solidFill>
                  <a:prstClr val="black"/>
                </a:solidFill>
                <a:latin typeface="+mn-lt"/>
                <a:ea typeface="+mn-ea"/>
                <a:cs typeface="+mn-cs"/>
              </a:defRPr>
            </a:lvl1pPr>
          </a:lstStyle>
          <a:p>
            <a:pPr>
              <a:defRPr/>
            </a:pPr>
            <a:endParaRPr lang="en-US"/>
          </a:p>
        </p:txBody>
      </p:sp>
      <p:sp>
        <p:nvSpPr>
          <p:cNvPr id="6" name="Slide Number Placeholder 5"/>
          <p:cNvSpPr>
            <a:spLocks noGrp="1"/>
          </p:cNvSpPr>
          <p:nvPr>
            <p:ph type="sldNum" sz="quarter" idx="12"/>
          </p:nvPr>
        </p:nvSpPr>
        <p:spPr>
          <a:xfrm>
            <a:off x="6553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fld id="{7B7422B2-144F-4260-89D6-29104270C55C}" type="slidenum">
              <a:rPr lang="en-US"/>
              <a:pPr/>
              <a:t>‹#›</a:t>
            </a:fld>
            <a:endParaRPr lang="en-US"/>
          </a:p>
        </p:txBody>
      </p:sp>
    </p:spTree>
    <p:extLst>
      <p:ext uri="{BB962C8B-B14F-4D97-AF65-F5344CB8AC3E}">
        <p14:creationId xmlns:p14="http://schemas.microsoft.com/office/powerpoint/2010/main" val="27252888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6"/>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6"/>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endParaRPr lang="en-US"/>
          </a:p>
        </p:txBody>
      </p:sp>
      <p:sp>
        <p:nvSpPr>
          <p:cNvPr id="5" name="Footer Placeholder 4"/>
          <p:cNvSpPr>
            <a:spLocks noGrp="1"/>
          </p:cNvSpPr>
          <p:nvPr>
            <p:ph type="ftr" sz="quarter" idx="11"/>
          </p:nvPr>
        </p:nvSpPr>
        <p:spPr>
          <a:xfrm>
            <a:off x="3124200" y="6356356"/>
            <a:ext cx="2895600" cy="365125"/>
          </a:xfrm>
          <a:prstGeom prst="rect">
            <a:avLst/>
          </a:prstGeom>
        </p:spPr>
        <p:txBody>
          <a:bodyPr/>
          <a:lstStyle>
            <a:lvl1pPr eaLnBrk="1" fontAlgn="auto" hangingPunct="1">
              <a:spcBef>
                <a:spcPts val="0"/>
              </a:spcBef>
              <a:spcAft>
                <a:spcPts val="0"/>
              </a:spcAft>
              <a:defRPr>
                <a:solidFill>
                  <a:prstClr val="black"/>
                </a:solidFill>
                <a:latin typeface="+mn-lt"/>
                <a:ea typeface="+mn-ea"/>
                <a:cs typeface="+mn-cs"/>
              </a:defRPr>
            </a:lvl1pPr>
          </a:lstStyle>
          <a:p>
            <a:pPr>
              <a:defRPr/>
            </a:pPr>
            <a:endParaRPr lang="en-US"/>
          </a:p>
        </p:txBody>
      </p:sp>
      <p:sp>
        <p:nvSpPr>
          <p:cNvPr id="6" name="Slide Number Placeholder 5"/>
          <p:cNvSpPr>
            <a:spLocks noGrp="1"/>
          </p:cNvSpPr>
          <p:nvPr>
            <p:ph type="sldNum" sz="quarter" idx="12"/>
          </p:nvPr>
        </p:nvSpPr>
        <p:spPr>
          <a:xfrm>
            <a:off x="6553200" y="6356356"/>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defRPr>
            </a:lvl1pPr>
          </a:lstStyle>
          <a:p>
            <a:fld id="{6F6E64B1-888A-46D2-87E2-704D2D814642}" type="slidenum">
              <a:rPr lang="en-US"/>
              <a:pPr/>
              <a:t>‹#›</a:t>
            </a:fld>
            <a:endParaRPr lang="en-US"/>
          </a:p>
        </p:txBody>
      </p:sp>
    </p:spTree>
    <p:extLst>
      <p:ext uri="{BB962C8B-B14F-4D97-AF65-F5344CB8AC3E}">
        <p14:creationId xmlns:p14="http://schemas.microsoft.com/office/powerpoint/2010/main" val="38822555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STEA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3"/>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3"/>
            <a:ext cx="2133600" cy="365125"/>
          </a:xfrm>
          <a:prstGeom prst="rect">
            <a:avLst/>
          </a:prstGeom>
        </p:spPr>
        <p:txBody>
          <a:bodyPr/>
          <a:lstStyle/>
          <a:p>
            <a:fld id="{921C202D-4AF1-504A-B6B8-1D2CB42F676C}" type="slidenum">
              <a:rPr lang="en-US" smtClean="0"/>
              <a:t>‹#›</a:t>
            </a:fld>
            <a:endParaRPr lang="en-US"/>
          </a:p>
        </p:txBody>
      </p:sp>
    </p:spTree>
    <p:extLst>
      <p:ext uri="{BB962C8B-B14F-4D97-AF65-F5344CB8AC3E}">
        <p14:creationId xmlns:p14="http://schemas.microsoft.com/office/powerpoint/2010/main" val="40257584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3" descr="Cove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1944"/>
            <a:ext cx="9144000" cy="6869944"/>
          </a:xfrm>
          <a:prstGeom prst="rect">
            <a:avLst/>
          </a:prstGeom>
        </p:spPr>
      </p:pic>
      <p:sp>
        <p:nvSpPr>
          <p:cNvPr id="2" name="Title 1"/>
          <p:cNvSpPr>
            <a:spLocks noGrp="1"/>
          </p:cNvSpPr>
          <p:nvPr>
            <p:ph type="ctrTitle"/>
          </p:nvPr>
        </p:nvSpPr>
        <p:spPr>
          <a:xfrm>
            <a:off x="463331" y="3193883"/>
            <a:ext cx="2984887" cy="914193"/>
          </a:xfrm>
        </p:spPr>
        <p:txBody>
          <a:bodyPr/>
          <a:lstStyle>
            <a:lvl1pPr algn="l">
              <a:defRPr/>
            </a:lvl1pPr>
          </a:lstStyle>
          <a:p>
            <a:r>
              <a:rPr lang="en-US"/>
              <a:t>Click to edit Master title style</a:t>
            </a:r>
            <a:endParaRPr lang="en-US" dirty="0"/>
          </a:p>
        </p:txBody>
      </p:sp>
      <p:sp>
        <p:nvSpPr>
          <p:cNvPr id="3" name="Subtitle 2"/>
          <p:cNvSpPr>
            <a:spLocks noGrp="1"/>
          </p:cNvSpPr>
          <p:nvPr>
            <p:ph type="subTitle" idx="1"/>
          </p:nvPr>
        </p:nvSpPr>
        <p:spPr>
          <a:xfrm>
            <a:off x="463331" y="4190995"/>
            <a:ext cx="2984887" cy="942795"/>
          </a:xfrm>
        </p:spPr>
        <p:txBody>
          <a:bodyPr>
            <a:noAutofit/>
          </a:bodyPr>
          <a:lstStyle>
            <a:lvl1pPr marL="0" indent="0" algn="l">
              <a:buNone/>
              <a:defRPr sz="1500" i="1">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7506632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100"/>
            </a:lvl1pPr>
          </a:lstStyle>
          <a:p>
            <a:r>
              <a:rPr lang="en-US"/>
              <a:t>Click to edit Master title style</a:t>
            </a:r>
            <a:endParaRPr lang="en-US" dirty="0"/>
          </a:p>
        </p:txBody>
      </p:sp>
      <p:sp>
        <p:nvSpPr>
          <p:cNvPr id="3" name="Content Placeholder 2"/>
          <p:cNvSpPr>
            <a:spLocks noGrp="1"/>
          </p:cNvSpPr>
          <p:nvPr>
            <p:ph sz="half" idx="1"/>
          </p:nvPr>
        </p:nvSpPr>
        <p:spPr>
          <a:xfrm>
            <a:off x="457200" y="1600203"/>
            <a:ext cx="4038600" cy="4525963"/>
          </a:xfrm>
        </p:spPr>
        <p:txBody>
          <a:bodyPr/>
          <a:lstStyle>
            <a:lvl1pPr>
              <a:defRPr sz="1800"/>
            </a:lvl1pPr>
            <a:lvl2pPr>
              <a:defRPr sz="165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00203"/>
            <a:ext cx="4038600" cy="4525963"/>
          </a:xfrm>
        </p:spPr>
        <p:txBody>
          <a:bodyPr/>
          <a:lstStyle>
            <a:lvl1pPr>
              <a:defRPr sz="1800"/>
            </a:lvl1pPr>
            <a:lvl2pPr>
              <a:defRPr sz="165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596298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5" y="4406903"/>
            <a:ext cx="7323523" cy="1362075"/>
          </a:xfrm>
        </p:spPr>
        <p:txBody>
          <a:bodyPr anchor="t"/>
          <a:lstStyle>
            <a:lvl1pPr algn="l">
              <a:defRPr sz="3000" b="1" cap="all"/>
            </a:lvl1pPr>
          </a:lstStyle>
          <a:p>
            <a:r>
              <a:rPr lang="en-US"/>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124200" y="6356353"/>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3"/>
            <a:ext cx="2133600" cy="365125"/>
          </a:xfrm>
          <a:prstGeom prst="rect">
            <a:avLst/>
          </a:prstGeom>
        </p:spPr>
        <p:txBody>
          <a:bodyPr/>
          <a:lstStyle/>
          <a:p>
            <a:fld id="{1B3EC17A-32B7-4E48-8C31-A7532B4FD743}" type="slidenum">
              <a:rPr lang="en-IE" smtClean="0"/>
              <a:t>‹#›</a:t>
            </a:fld>
            <a:endParaRPr lang="en-IE"/>
          </a:p>
        </p:txBody>
      </p:sp>
    </p:spTree>
    <p:extLst>
      <p:ext uri="{BB962C8B-B14F-4D97-AF65-F5344CB8AC3E}">
        <p14:creationId xmlns:p14="http://schemas.microsoft.com/office/powerpoint/2010/main" val="12833521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5"/>
            <a:ext cx="4040188" cy="639763"/>
          </a:xfrm>
        </p:spPr>
        <p:txBody>
          <a:bodyPr anchor="b">
            <a:normAutofit/>
          </a:bodyPr>
          <a:lstStyle>
            <a:lvl1pPr marL="0" indent="0">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8" y="1535115"/>
            <a:ext cx="4041775" cy="639763"/>
          </a:xfrm>
        </p:spPr>
        <p:txBody>
          <a:bodyPr anchor="b">
            <a:normAutofit/>
          </a:bodyPr>
          <a:lstStyle>
            <a:lvl1pPr marL="0" indent="0">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3"/>
            <a:ext cx="2133600" cy="365125"/>
          </a:xfrm>
          <a:prstGeom prst="rect">
            <a:avLst/>
          </a:prstGeom>
        </p:spPr>
        <p:txBody>
          <a:bodyPr/>
          <a:lstStyle/>
          <a:p>
            <a:fld id="{CE3B2BB7-C5CC-4F89-AEDC-ADC81B4FCECB}" type="datetimeFigureOut">
              <a:rPr lang="en-IE" smtClean="0"/>
              <a:t>27/11/17</a:t>
            </a:fld>
            <a:endParaRPr lang="en-IE"/>
          </a:p>
        </p:txBody>
      </p:sp>
      <p:sp>
        <p:nvSpPr>
          <p:cNvPr id="8" name="Footer Placeholder 7"/>
          <p:cNvSpPr>
            <a:spLocks noGrp="1"/>
          </p:cNvSpPr>
          <p:nvPr>
            <p:ph type="ftr" sz="quarter" idx="11"/>
          </p:nvPr>
        </p:nvSpPr>
        <p:spPr>
          <a:xfrm>
            <a:off x="3124200" y="6356353"/>
            <a:ext cx="2895600" cy="365125"/>
          </a:xfrm>
          <a:prstGeom prst="rect">
            <a:avLst/>
          </a:prstGeom>
        </p:spPr>
        <p:txBody>
          <a:bodyPr/>
          <a:lstStyle/>
          <a:p>
            <a:endParaRPr lang="en-IE"/>
          </a:p>
        </p:txBody>
      </p:sp>
      <p:sp>
        <p:nvSpPr>
          <p:cNvPr id="9" name="Slide Number Placeholder 8"/>
          <p:cNvSpPr>
            <a:spLocks noGrp="1"/>
          </p:cNvSpPr>
          <p:nvPr>
            <p:ph type="sldNum" sz="quarter" idx="12"/>
          </p:nvPr>
        </p:nvSpPr>
        <p:spPr>
          <a:xfrm>
            <a:off x="6553200" y="6356353"/>
            <a:ext cx="2133600" cy="365125"/>
          </a:xfrm>
          <a:prstGeom prst="rect">
            <a:avLst/>
          </a:prstGeom>
        </p:spPr>
        <p:txBody>
          <a:bodyPr/>
          <a:lstStyle/>
          <a:p>
            <a:fld id="{1B3EC17A-32B7-4E48-8C31-A7532B4FD743}" type="slidenum">
              <a:rPr lang="en-IE" smtClean="0"/>
              <a:t>‹#›</a:t>
            </a:fld>
            <a:endParaRPr lang="en-IE"/>
          </a:p>
        </p:txBody>
      </p:sp>
    </p:spTree>
    <p:extLst>
      <p:ext uri="{BB962C8B-B14F-4D97-AF65-F5344CB8AC3E}">
        <p14:creationId xmlns:p14="http://schemas.microsoft.com/office/powerpoint/2010/main" val="9262349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3"/>
            <a:ext cx="2133600" cy="365125"/>
          </a:xfrm>
          <a:prstGeom prst="rect">
            <a:avLst/>
          </a:prstGeom>
        </p:spPr>
        <p:txBody>
          <a:bodyPr/>
          <a:lstStyle/>
          <a:p>
            <a:fld id="{CE3B2BB7-C5CC-4F89-AEDC-ADC81B4FCECB}" type="datetimeFigureOut">
              <a:rPr lang="en-IE" smtClean="0"/>
              <a:t>27/11/17</a:t>
            </a:fld>
            <a:endParaRPr lang="en-IE"/>
          </a:p>
        </p:txBody>
      </p:sp>
      <p:sp>
        <p:nvSpPr>
          <p:cNvPr id="4" name="Footer Placeholder 3"/>
          <p:cNvSpPr>
            <a:spLocks noGrp="1"/>
          </p:cNvSpPr>
          <p:nvPr>
            <p:ph type="ftr" sz="quarter" idx="11"/>
          </p:nvPr>
        </p:nvSpPr>
        <p:spPr>
          <a:xfrm>
            <a:off x="3124200" y="6356353"/>
            <a:ext cx="2895600" cy="365125"/>
          </a:xfrm>
          <a:prstGeom prst="rect">
            <a:avLst/>
          </a:prstGeom>
        </p:spPr>
        <p:txBody>
          <a:bodyPr/>
          <a:lstStyle/>
          <a:p>
            <a:endParaRPr lang="en-IE"/>
          </a:p>
        </p:txBody>
      </p:sp>
      <p:sp>
        <p:nvSpPr>
          <p:cNvPr id="5" name="Slide Number Placeholder 4"/>
          <p:cNvSpPr>
            <a:spLocks noGrp="1"/>
          </p:cNvSpPr>
          <p:nvPr>
            <p:ph type="sldNum" sz="quarter" idx="12"/>
          </p:nvPr>
        </p:nvSpPr>
        <p:spPr>
          <a:xfrm>
            <a:off x="6553200" y="6356353"/>
            <a:ext cx="2133600" cy="365125"/>
          </a:xfrm>
          <a:prstGeom prst="rect">
            <a:avLst/>
          </a:prstGeom>
        </p:spPr>
        <p:txBody>
          <a:bodyPr/>
          <a:lstStyle/>
          <a:p>
            <a:fld id="{1B3EC17A-32B7-4E48-8C31-A7532B4FD743}" type="slidenum">
              <a:rPr lang="en-IE" smtClean="0"/>
              <a:t>‹#›</a:t>
            </a:fld>
            <a:endParaRPr lang="en-IE"/>
          </a:p>
        </p:txBody>
      </p:sp>
    </p:spTree>
    <p:extLst>
      <p:ext uri="{BB962C8B-B14F-4D97-AF65-F5344CB8AC3E}">
        <p14:creationId xmlns:p14="http://schemas.microsoft.com/office/powerpoint/2010/main" val="3046284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Picture Placeholder 5">
            <a:extLst>
              <a:ext uri="{FF2B5EF4-FFF2-40B4-BE49-F238E27FC236}">
                <a16:creationId xmlns="" xmlns:a16="http://schemas.microsoft.com/office/drawing/2014/main" id="{E5B25509-AD39-4F30-9047-FF2AC971852A}"/>
              </a:ext>
            </a:extLst>
          </p:cNvPr>
          <p:cNvSpPr>
            <a:spLocks noGrp="1"/>
          </p:cNvSpPr>
          <p:nvPr>
            <p:ph type="pic" sz="quarter" idx="10"/>
          </p:nvPr>
        </p:nvSpPr>
        <p:spPr>
          <a:xfrm>
            <a:off x="1" y="5992815"/>
            <a:ext cx="1758950" cy="865187"/>
          </a:xfrm>
        </p:spPr>
        <p:txBody>
          <a:bodyPr/>
          <a:lstStyle/>
          <a:p>
            <a:endParaRPr lang="en-IE" dirty="0"/>
          </a:p>
        </p:txBody>
      </p:sp>
      <p:pic>
        <p:nvPicPr>
          <p:cNvPr id="8" name="Picture 7" descr="A screenshot of a cell phone&#10;&#10;Description generated with very high confidence">
            <a:extLst>
              <a:ext uri="{FF2B5EF4-FFF2-40B4-BE49-F238E27FC236}">
                <a16:creationId xmlns="" xmlns:a16="http://schemas.microsoft.com/office/drawing/2014/main" id="{D054AA81-55DD-4B4C-95B1-3819DD596C1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852162"/>
            <a:ext cx="1828800" cy="1005839"/>
          </a:xfrm>
          <a:prstGeom prst="rect">
            <a:avLst/>
          </a:prstGeom>
        </p:spPr>
      </p:pic>
    </p:spTree>
    <p:extLst>
      <p:ext uri="{BB962C8B-B14F-4D97-AF65-F5344CB8AC3E}">
        <p14:creationId xmlns:p14="http://schemas.microsoft.com/office/powerpoint/2010/main" val="676084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1"/>
            <a:ext cx="3008313" cy="1162051"/>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3575051" y="273054"/>
            <a:ext cx="3096322"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a:xfrm>
            <a:off x="457200" y="6356353"/>
            <a:ext cx="2133600" cy="365125"/>
          </a:xfrm>
          <a:prstGeom prst="rect">
            <a:avLst/>
          </a:prstGeom>
        </p:spPr>
        <p:txBody>
          <a:bodyPr/>
          <a:lstStyle/>
          <a:p>
            <a:fld id="{CE3B2BB7-C5CC-4F89-AEDC-ADC81B4FCECB}" type="datetimeFigureOut">
              <a:rPr lang="en-IE" smtClean="0"/>
              <a:t>27/11/17</a:t>
            </a:fld>
            <a:endParaRPr lang="en-IE"/>
          </a:p>
        </p:txBody>
      </p:sp>
      <p:sp>
        <p:nvSpPr>
          <p:cNvPr id="6" name="Footer Placeholder 5"/>
          <p:cNvSpPr>
            <a:spLocks noGrp="1"/>
          </p:cNvSpPr>
          <p:nvPr>
            <p:ph type="ftr" sz="quarter" idx="11"/>
          </p:nvPr>
        </p:nvSpPr>
        <p:spPr>
          <a:xfrm>
            <a:off x="3124200" y="6356353"/>
            <a:ext cx="2895600" cy="365125"/>
          </a:xfrm>
          <a:prstGeom prst="rect">
            <a:avLst/>
          </a:prstGeom>
        </p:spPr>
        <p:txBody>
          <a:bodyPr/>
          <a:lstStyle/>
          <a:p>
            <a:endParaRPr lang="en-IE"/>
          </a:p>
        </p:txBody>
      </p:sp>
      <p:sp>
        <p:nvSpPr>
          <p:cNvPr id="7" name="Slide Number Placeholder 6"/>
          <p:cNvSpPr>
            <a:spLocks noGrp="1"/>
          </p:cNvSpPr>
          <p:nvPr>
            <p:ph type="sldNum" sz="quarter" idx="12"/>
          </p:nvPr>
        </p:nvSpPr>
        <p:spPr>
          <a:xfrm>
            <a:off x="6553200" y="6356353"/>
            <a:ext cx="2133600" cy="365125"/>
          </a:xfrm>
          <a:prstGeom prst="rect">
            <a:avLst/>
          </a:prstGeom>
        </p:spPr>
        <p:txBody>
          <a:bodyPr/>
          <a:lstStyle/>
          <a:p>
            <a:fld id="{1B3EC17A-32B7-4E48-8C31-A7532B4FD743}" type="slidenum">
              <a:rPr lang="en-IE" smtClean="0"/>
              <a:t>‹#›</a:t>
            </a:fld>
            <a:endParaRPr lang="en-IE"/>
          </a:p>
        </p:txBody>
      </p:sp>
    </p:spTree>
    <p:extLst>
      <p:ext uri="{BB962C8B-B14F-4D97-AF65-F5344CB8AC3E}">
        <p14:creationId xmlns:p14="http://schemas.microsoft.com/office/powerpoint/2010/main" val="617219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2"/>
            <a:ext cx="5486400" cy="566739"/>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1792288" y="5367340"/>
            <a:ext cx="5486400" cy="8048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a:xfrm>
            <a:off x="457200" y="6356353"/>
            <a:ext cx="2133600" cy="365125"/>
          </a:xfrm>
          <a:prstGeom prst="rect">
            <a:avLst/>
          </a:prstGeom>
        </p:spPr>
        <p:txBody>
          <a:bodyPr/>
          <a:lstStyle/>
          <a:p>
            <a:fld id="{CE3B2BB7-C5CC-4F89-AEDC-ADC81B4FCECB}" type="datetimeFigureOut">
              <a:rPr lang="en-IE" smtClean="0"/>
              <a:t>27/11/17</a:t>
            </a:fld>
            <a:endParaRPr lang="en-IE"/>
          </a:p>
        </p:txBody>
      </p:sp>
      <p:sp>
        <p:nvSpPr>
          <p:cNvPr id="6" name="Footer Placeholder 5"/>
          <p:cNvSpPr>
            <a:spLocks noGrp="1"/>
          </p:cNvSpPr>
          <p:nvPr>
            <p:ph type="ftr" sz="quarter" idx="11"/>
          </p:nvPr>
        </p:nvSpPr>
        <p:spPr>
          <a:xfrm>
            <a:off x="3124200" y="6356353"/>
            <a:ext cx="2895600" cy="365125"/>
          </a:xfrm>
          <a:prstGeom prst="rect">
            <a:avLst/>
          </a:prstGeom>
        </p:spPr>
        <p:txBody>
          <a:bodyPr/>
          <a:lstStyle/>
          <a:p>
            <a:endParaRPr lang="en-IE"/>
          </a:p>
        </p:txBody>
      </p:sp>
      <p:sp>
        <p:nvSpPr>
          <p:cNvPr id="7" name="Slide Number Placeholder 6"/>
          <p:cNvSpPr>
            <a:spLocks noGrp="1"/>
          </p:cNvSpPr>
          <p:nvPr>
            <p:ph type="sldNum" sz="quarter" idx="12"/>
          </p:nvPr>
        </p:nvSpPr>
        <p:spPr>
          <a:xfrm>
            <a:off x="6553200" y="6356353"/>
            <a:ext cx="2133600" cy="365125"/>
          </a:xfrm>
          <a:prstGeom prst="rect">
            <a:avLst/>
          </a:prstGeom>
        </p:spPr>
        <p:txBody>
          <a:bodyPr/>
          <a:lstStyle/>
          <a:p>
            <a:fld id="{1B3EC17A-32B7-4E48-8C31-A7532B4FD743}" type="slidenum">
              <a:rPr lang="en-IE" smtClean="0"/>
              <a:t>‹#›</a:t>
            </a:fld>
            <a:endParaRPr lang="en-IE"/>
          </a:p>
        </p:txBody>
      </p:sp>
    </p:spTree>
    <p:extLst>
      <p:ext uri="{BB962C8B-B14F-4D97-AF65-F5344CB8AC3E}">
        <p14:creationId xmlns:p14="http://schemas.microsoft.com/office/powerpoint/2010/main" val="6872034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3"/>
            <a:ext cx="2133600" cy="365125"/>
          </a:xfrm>
          <a:prstGeom prst="rect">
            <a:avLst/>
          </a:prstGeom>
        </p:spPr>
        <p:txBody>
          <a:bodyPr/>
          <a:lstStyle/>
          <a:p>
            <a:fld id="{CE3B2BB7-C5CC-4F89-AEDC-ADC81B4FCECB}" type="datetimeFigureOut">
              <a:rPr lang="en-IE" smtClean="0"/>
              <a:t>27/11/17</a:t>
            </a:fld>
            <a:endParaRPr lang="en-IE"/>
          </a:p>
        </p:txBody>
      </p:sp>
      <p:sp>
        <p:nvSpPr>
          <p:cNvPr id="5" name="Footer Placeholder 4"/>
          <p:cNvSpPr>
            <a:spLocks noGrp="1"/>
          </p:cNvSpPr>
          <p:nvPr>
            <p:ph type="ftr" sz="quarter" idx="11"/>
          </p:nvPr>
        </p:nvSpPr>
        <p:spPr>
          <a:xfrm>
            <a:off x="3124200" y="6356353"/>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3"/>
            <a:ext cx="2133600" cy="365125"/>
          </a:xfrm>
          <a:prstGeom prst="rect">
            <a:avLst/>
          </a:prstGeom>
        </p:spPr>
        <p:txBody>
          <a:bodyPr/>
          <a:lstStyle/>
          <a:p>
            <a:fld id="{1B3EC17A-32B7-4E48-8C31-A7532B4FD743}" type="slidenum">
              <a:rPr lang="en-IE" smtClean="0"/>
              <a:t>‹#›</a:t>
            </a:fld>
            <a:endParaRPr lang="en-IE"/>
          </a:p>
        </p:txBody>
      </p:sp>
    </p:spTree>
    <p:extLst>
      <p:ext uri="{BB962C8B-B14F-4D97-AF65-F5344CB8AC3E}">
        <p14:creationId xmlns:p14="http://schemas.microsoft.com/office/powerpoint/2010/main" val="34428527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1"/>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3"/>
            <a:ext cx="2133600" cy="365125"/>
          </a:xfrm>
          <a:prstGeom prst="rect">
            <a:avLst/>
          </a:prstGeom>
        </p:spPr>
        <p:txBody>
          <a:bodyPr/>
          <a:lstStyle/>
          <a:p>
            <a:fld id="{CE3B2BB7-C5CC-4F89-AEDC-ADC81B4FCECB}" type="datetimeFigureOut">
              <a:rPr lang="en-IE" smtClean="0"/>
              <a:t>27/11/17</a:t>
            </a:fld>
            <a:endParaRPr lang="en-IE"/>
          </a:p>
        </p:txBody>
      </p:sp>
      <p:sp>
        <p:nvSpPr>
          <p:cNvPr id="5" name="Footer Placeholder 4"/>
          <p:cNvSpPr>
            <a:spLocks noGrp="1"/>
          </p:cNvSpPr>
          <p:nvPr>
            <p:ph type="ftr" sz="quarter" idx="11"/>
          </p:nvPr>
        </p:nvSpPr>
        <p:spPr>
          <a:xfrm>
            <a:off x="3124200" y="6356353"/>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3"/>
            <a:ext cx="2133600" cy="365125"/>
          </a:xfrm>
          <a:prstGeom prst="rect">
            <a:avLst/>
          </a:prstGeom>
        </p:spPr>
        <p:txBody>
          <a:bodyPr/>
          <a:lstStyle/>
          <a:p>
            <a:fld id="{1B3EC17A-32B7-4E48-8C31-A7532B4FD743}" type="slidenum">
              <a:rPr lang="en-IE" smtClean="0"/>
              <a:t>‹#›</a:t>
            </a:fld>
            <a:endParaRPr lang="en-IE"/>
          </a:p>
        </p:txBody>
      </p:sp>
    </p:spTree>
    <p:extLst>
      <p:ext uri="{BB962C8B-B14F-4D97-AF65-F5344CB8AC3E}">
        <p14:creationId xmlns:p14="http://schemas.microsoft.com/office/powerpoint/2010/main" val="39819709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STEA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600202"/>
            <a:ext cx="8229600" cy="39987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dirty="0"/>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8D9226A2-EA3A-4A19-A4DE-F33470AB6DFD}" type="slidenum">
              <a:rPr lang="en-IE" smtClean="0"/>
              <a:t>‹#›</a:t>
            </a:fld>
            <a:endParaRPr lang="en-IE"/>
          </a:p>
        </p:txBody>
      </p:sp>
      <p:sp>
        <p:nvSpPr>
          <p:cNvPr id="7" name="Picture Placeholder 6">
            <a:extLst>
              <a:ext uri="{FF2B5EF4-FFF2-40B4-BE49-F238E27FC236}">
                <a16:creationId xmlns="" xmlns:a16="http://schemas.microsoft.com/office/drawing/2014/main" id="{FA1C7910-4938-4D4B-B32A-AC26DC9C3418}"/>
              </a:ext>
            </a:extLst>
          </p:cNvPr>
          <p:cNvSpPr>
            <a:spLocks noGrp="1"/>
          </p:cNvSpPr>
          <p:nvPr>
            <p:ph type="pic" sz="quarter" idx="13"/>
          </p:nvPr>
        </p:nvSpPr>
        <p:spPr>
          <a:xfrm>
            <a:off x="2" y="5949950"/>
            <a:ext cx="1117997" cy="908050"/>
          </a:xfrm>
        </p:spPr>
        <p:txBody>
          <a:bodyPr/>
          <a:lstStyle/>
          <a:p>
            <a:r>
              <a:rPr lang="en-US"/>
              <a:t>Click icon to add picture</a:t>
            </a:r>
            <a:endParaRPr lang="en-IE"/>
          </a:p>
        </p:txBody>
      </p:sp>
      <p:pic>
        <p:nvPicPr>
          <p:cNvPr id="9" name="Picture 8">
            <a:extLst>
              <a:ext uri="{FF2B5EF4-FFF2-40B4-BE49-F238E27FC236}">
                <a16:creationId xmlns="" xmlns:a16="http://schemas.microsoft.com/office/drawing/2014/main" id="{AB93DFA4-C48C-41F8-84F4-FC1F2D022E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781505"/>
            <a:ext cx="1341423" cy="1076494"/>
          </a:xfrm>
          <a:prstGeom prst="rect">
            <a:avLst/>
          </a:prstGeom>
        </p:spPr>
      </p:pic>
    </p:spTree>
    <p:extLst>
      <p:ext uri="{BB962C8B-B14F-4D97-AF65-F5344CB8AC3E}">
        <p14:creationId xmlns:p14="http://schemas.microsoft.com/office/powerpoint/2010/main" val="21649083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3" descr="Cove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1944"/>
            <a:ext cx="9144000" cy="6869944"/>
          </a:xfrm>
          <a:prstGeom prst="rect">
            <a:avLst/>
          </a:prstGeom>
        </p:spPr>
      </p:pic>
      <p:sp>
        <p:nvSpPr>
          <p:cNvPr id="2" name="Title 1"/>
          <p:cNvSpPr>
            <a:spLocks noGrp="1"/>
          </p:cNvSpPr>
          <p:nvPr>
            <p:ph type="ctrTitle"/>
          </p:nvPr>
        </p:nvSpPr>
        <p:spPr>
          <a:xfrm>
            <a:off x="463331" y="3193884"/>
            <a:ext cx="2984887" cy="914193"/>
          </a:xfrm>
        </p:spPr>
        <p:txBody>
          <a:bodyPr/>
          <a:lstStyle>
            <a:lvl1pPr algn="l">
              <a:defRPr/>
            </a:lvl1pPr>
          </a:lstStyle>
          <a:p>
            <a:r>
              <a:rPr lang="en-US"/>
              <a:t>Click to edit Master title style</a:t>
            </a:r>
            <a:endParaRPr lang="en-US" dirty="0"/>
          </a:p>
        </p:txBody>
      </p:sp>
      <p:sp>
        <p:nvSpPr>
          <p:cNvPr id="3" name="Subtitle 2"/>
          <p:cNvSpPr>
            <a:spLocks noGrp="1"/>
          </p:cNvSpPr>
          <p:nvPr>
            <p:ph type="subTitle" idx="1"/>
          </p:nvPr>
        </p:nvSpPr>
        <p:spPr>
          <a:xfrm>
            <a:off x="463331" y="4190996"/>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6675726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5" y="4043366"/>
            <a:ext cx="7323523" cy="1362075"/>
          </a:xfrm>
        </p:spPr>
        <p:txBody>
          <a:bodyPr anchor="t"/>
          <a:lstStyle>
            <a:lvl1pPr algn="l">
              <a:defRPr sz="3000" b="1" cap="all"/>
            </a:lvl1pPr>
          </a:lstStyle>
          <a:p>
            <a:r>
              <a:rPr lang="en-US"/>
              <a:t>Click to edit Master title style</a:t>
            </a:r>
            <a:endParaRPr lang="en-US" dirty="0"/>
          </a:p>
        </p:txBody>
      </p:sp>
      <p:sp>
        <p:nvSpPr>
          <p:cNvPr id="3" name="Text Placeholder 2"/>
          <p:cNvSpPr>
            <a:spLocks noGrp="1"/>
          </p:cNvSpPr>
          <p:nvPr>
            <p:ph type="body" idx="1"/>
          </p:nvPr>
        </p:nvSpPr>
        <p:spPr>
          <a:xfrm>
            <a:off x="722314" y="2319342"/>
            <a:ext cx="7772400" cy="1500187"/>
          </a:xfrm>
        </p:spPr>
        <p:txBody>
          <a:bodyPr anchor="b"/>
          <a:lstStyle>
            <a:lvl1pPr marL="0" indent="0">
              <a:buNone/>
              <a:defRPr sz="1500">
                <a:solidFill>
                  <a:schemeClr val="tx1">
                    <a:tint val="75000"/>
                  </a:schemeClr>
                </a:solidFill>
              </a:defRPr>
            </a:lvl1pPr>
            <a:lvl2pPr marL="342892" indent="0">
              <a:buNone/>
              <a:defRPr sz="1350">
                <a:solidFill>
                  <a:schemeClr val="tx1">
                    <a:tint val="75000"/>
                  </a:schemeClr>
                </a:solidFill>
              </a:defRPr>
            </a:lvl2pPr>
            <a:lvl3pPr marL="685784" indent="0">
              <a:buNone/>
              <a:defRPr sz="1200">
                <a:solidFill>
                  <a:schemeClr val="tx1">
                    <a:tint val="75000"/>
                  </a:schemeClr>
                </a:solidFill>
              </a:defRPr>
            </a:lvl3pPr>
            <a:lvl4pPr marL="1028675" indent="0">
              <a:buNone/>
              <a:defRPr sz="1050">
                <a:solidFill>
                  <a:schemeClr val="tx1">
                    <a:tint val="75000"/>
                  </a:schemeClr>
                </a:solidFill>
              </a:defRPr>
            </a:lvl4pPr>
            <a:lvl5pPr marL="1371566" indent="0">
              <a:buNone/>
              <a:defRPr sz="1050">
                <a:solidFill>
                  <a:schemeClr val="tx1">
                    <a:tint val="75000"/>
                  </a:schemeClr>
                </a:solidFill>
              </a:defRPr>
            </a:lvl5pPr>
            <a:lvl6pPr marL="1714457" indent="0">
              <a:buNone/>
              <a:defRPr sz="1050">
                <a:solidFill>
                  <a:schemeClr val="tx1">
                    <a:tint val="75000"/>
                  </a:schemeClr>
                </a:solidFill>
              </a:defRPr>
            </a:lvl6pPr>
            <a:lvl7pPr marL="2057349" indent="0">
              <a:buNone/>
              <a:defRPr sz="1050">
                <a:solidFill>
                  <a:schemeClr val="tx1">
                    <a:tint val="75000"/>
                  </a:schemeClr>
                </a:solidFill>
              </a:defRPr>
            </a:lvl7pPr>
            <a:lvl8pPr marL="2400240" indent="0">
              <a:buNone/>
              <a:defRPr sz="1050">
                <a:solidFill>
                  <a:schemeClr val="tx1">
                    <a:tint val="75000"/>
                  </a:schemeClr>
                </a:solidFill>
              </a:defRPr>
            </a:lvl8pPr>
            <a:lvl9pPr marL="2743132" indent="0">
              <a:buNone/>
              <a:defRPr sz="105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dirty="0"/>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8D9226A2-EA3A-4A19-A4DE-F33470AB6DFD}" type="slidenum">
              <a:rPr lang="en-IE" smtClean="0"/>
              <a:t>‹#›</a:t>
            </a:fld>
            <a:endParaRPr lang="en-IE"/>
          </a:p>
        </p:txBody>
      </p:sp>
      <p:sp>
        <p:nvSpPr>
          <p:cNvPr id="7" name="Picture Placeholder 6">
            <a:extLst>
              <a:ext uri="{FF2B5EF4-FFF2-40B4-BE49-F238E27FC236}">
                <a16:creationId xmlns="" xmlns:a16="http://schemas.microsoft.com/office/drawing/2014/main" id="{6B51A46E-D533-4AF4-B238-C64FFD4BB713}"/>
              </a:ext>
            </a:extLst>
          </p:cNvPr>
          <p:cNvSpPr>
            <a:spLocks noGrp="1"/>
          </p:cNvSpPr>
          <p:nvPr>
            <p:ph type="pic" sz="quarter" idx="13"/>
          </p:nvPr>
        </p:nvSpPr>
        <p:spPr>
          <a:xfrm>
            <a:off x="1" y="5992816"/>
            <a:ext cx="1087041" cy="865187"/>
          </a:xfrm>
        </p:spPr>
        <p:txBody>
          <a:bodyPr/>
          <a:lstStyle>
            <a:lvl1pPr marL="0" indent="0">
              <a:buNone/>
              <a:defRPr/>
            </a:lvl1pPr>
          </a:lstStyle>
          <a:p>
            <a:r>
              <a:rPr lang="en-US"/>
              <a:t>Click icon to add picture</a:t>
            </a:r>
            <a:endParaRPr lang="en-IE" dirty="0"/>
          </a:p>
        </p:txBody>
      </p:sp>
      <p:pic>
        <p:nvPicPr>
          <p:cNvPr id="9" name="Picture 8">
            <a:extLst>
              <a:ext uri="{FF2B5EF4-FFF2-40B4-BE49-F238E27FC236}">
                <a16:creationId xmlns="" xmlns:a16="http://schemas.microsoft.com/office/drawing/2014/main" id="{7A78A0DC-F4FF-43DF-AC84-348D617D14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880294"/>
            <a:ext cx="1582616" cy="977706"/>
          </a:xfrm>
          <a:prstGeom prst="rect">
            <a:avLst/>
          </a:prstGeom>
        </p:spPr>
      </p:pic>
    </p:spTree>
    <p:extLst>
      <p:ext uri="{BB962C8B-B14F-4D97-AF65-F5344CB8AC3E}">
        <p14:creationId xmlns:p14="http://schemas.microsoft.com/office/powerpoint/2010/main" val="176921366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6"/>
            <a:ext cx="4040188" cy="639763"/>
          </a:xfrm>
        </p:spPr>
        <p:txBody>
          <a:bodyPr anchor="b">
            <a:normAutofit/>
          </a:bodyPr>
          <a:lstStyle>
            <a:lvl1pPr marL="0" indent="0">
              <a:buNone/>
              <a:defRPr sz="1500" b="1"/>
            </a:lvl1pPr>
            <a:lvl2pPr marL="342892" indent="0">
              <a:buNone/>
              <a:defRPr sz="1500" b="1"/>
            </a:lvl2pPr>
            <a:lvl3pPr marL="685784" indent="0">
              <a:buNone/>
              <a:defRPr sz="1350" b="1"/>
            </a:lvl3pPr>
            <a:lvl4pPr marL="1028675"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2"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8"/>
            <a:ext cx="4040188" cy="3480337"/>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8" y="1535116"/>
            <a:ext cx="4041775" cy="639763"/>
          </a:xfrm>
        </p:spPr>
        <p:txBody>
          <a:bodyPr anchor="b">
            <a:normAutofit/>
          </a:bodyPr>
          <a:lstStyle>
            <a:lvl1pPr marL="0" indent="0">
              <a:buNone/>
              <a:defRPr sz="1500" b="1"/>
            </a:lvl1pPr>
            <a:lvl2pPr marL="342892" indent="0">
              <a:buNone/>
              <a:defRPr sz="1500" b="1"/>
            </a:lvl2pPr>
            <a:lvl3pPr marL="685784" indent="0">
              <a:buNone/>
              <a:defRPr sz="1350" b="1"/>
            </a:lvl3pPr>
            <a:lvl4pPr marL="1028675"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2" indent="0">
              <a:buNone/>
              <a:defRPr sz="1200" b="1"/>
            </a:lvl9pPr>
          </a:lstStyle>
          <a:p>
            <a:pPr lvl="0"/>
            <a:r>
              <a:rPr lang="en-US"/>
              <a:t>Edit Master text styles</a:t>
            </a:r>
          </a:p>
        </p:txBody>
      </p:sp>
      <p:sp>
        <p:nvSpPr>
          <p:cNvPr id="6" name="Content Placeholder 5"/>
          <p:cNvSpPr>
            <a:spLocks noGrp="1"/>
          </p:cNvSpPr>
          <p:nvPr>
            <p:ph sz="quarter" idx="4"/>
          </p:nvPr>
        </p:nvSpPr>
        <p:spPr>
          <a:xfrm>
            <a:off x="4645028" y="2174878"/>
            <a:ext cx="4041775" cy="3480337"/>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 xmlns:a16="http://schemas.microsoft.com/office/drawing/2014/main" id="{4F1444B4-8509-41D7-B978-7894E20D5A5F}"/>
              </a:ext>
            </a:extLst>
          </p:cNvPr>
          <p:cNvSpPr>
            <a:spLocks noGrp="1"/>
          </p:cNvSpPr>
          <p:nvPr>
            <p:ph type="pic" sz="quarter" idx="10"/>
          </p:nvPr>
        </p:nvSpPr>
        <p:spPr>
          <a:xfrm>
            <a:off x="1" y="5936567"/>
            <a:ext cx="1076179" cy="921434"/>
          </a:xfrm>
        </p:spPr>
        <p:txBody>
          <a:bodyPr/>
          <a:lstStyle/>
          <a:p>
            <a:r>
              <a:rPr lang="en-US"/>
              <a:t>Click icon to add picture</a:t>
            </a:r>
            <a:endParaRPr lang="en-IE" dirty="0"/>
          </a:p>
        </p:txBody>
      </p:sp>
      <p:pic>
        <p:nvPicPr>
          <p:cNvPr id="13" name="Picture 12">
            <a:extLst>
              <a:ext uri="{FF2B5EF4-FFF2-40B4-BE49-F238E27FC236}">
                <a16:creationId xmlns="" xmlns:a16="http://schemas.microsoft.com/office/drawing/2014/main" id="{93B6AA6B-C6EE-4790-8CC2-DE04E5E440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824028"/>
            <a:ext cx="1307680" cy="1033975"/>
          </a:xfrm>
          <a:prstGeom prst="rect">
            <a:avLst/>
          </a:prstGeom>
        </p:spPr>
      </p:pic>
    </p:spTree>
    <p:extLst>
      <p:ext uri="{BB962C8B-B14F-4D97-AF65-F5344CB8AC3E}">
        <p14:creationId xmlns:p14="http://schemas.microsoft.com/office/powerpoint/2010/main" val="20547102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AC01E7D-3388-47B2-BBBB-1C86CA24A3FD}"/>
              </a:ext>
            </a:extLst>
          </p:cNvPr>
          <p:cNvSpPr>
            <a:spLocks noGrp="1"/>
          </p:cNvSpPr>
          <p:nvPr>
            <p:ph type="pic" sz="quarter" idx="10"/>
          </p:nvPr>
        </p:nvSpPr>
        <p:spPr>
          <a:xfrm>
            <a:off x="1" y="5880100"/>
            <a:ext cx="1350169" cy="977900"/>
          </a:xfrm>
        </p:spPr>
        <p:txBody>
          <a:bodyPr/>
          <a:lstStyle/>
          <a:p>
            <a:r>
              <a:rPr lang="en-US"/>
              <a:t>Click icon to add picture</a:t>
            </a:r>
            <a:endParaRPr lang="en-IE" dirty="0"/>
          </a:p>
        </p:txBody>
      </p:sp>
      <p:pic>
        <p:nvPicPr>
          <p:cNvPr id="7" name="Picture 6">
            <a:extLst>
              <a:ext uri="{FF2B5EF4-FFF2-40B4-BE49-F238E27FC236}">
                <a16:creationId xmlns="" xmlns:a16="http://schemas.microsoft.com/office/drawing/2014/main" id="{4C9E3EFF-302F-4AC3-B90F-EF17164AAC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47" y="5725554"/>
            <a:ext cx="1358963" cy="1132449"/>
          </a:xfrm>
          <a:prstGeom prst="rect">
            <a:avLst/>
          </a:prstGeom>
        </p:spPr>
      </p:pic>
    </p:spTree>
    <p:extLst>
      <p:ext uri="{BB962C8B-B14F-4D97-AF65-F5344CB8AC3E}">
        <p14:creationId xmlns:p14="http://schemas.microsoft.com/office/powerpoint/2010/main" val="13650012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5" y="4406903"/>
            <a:ext cx="7323523" cy="1362075"/>
          </a:xfrm>
        </p:spPr>
        <p:txBody>
          <a:bodyPr anchor="t"/>
          <a:lstStyle>
            <a:lvl1pPr algn="l">
              <a:defRPr sz="3000" b="1" cap="all"/>
            </a:lvl1pPr>
          </a:lstStyle>
          <a:p>
            <a:r>
              <a:rPr lang="en-US"/>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124200" y="6356353"/>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3"/>
            <a:ext cx="2133600" cy="365125"/>
          </a:xfrm>
          <a:prstGeom prst="rect">
            <a:avLst/>
          </a:prstGeom>
        </p:spPr>
        <p:txBody>
          <a:bodyPr/>
          <a:lstStyle/>
          <a:p>
            <a:fld id="{1B3EC17A-32B7-4E48-8C31-A7532B4FD743}" type="slidenum">
              <a:rPr lang="en-IE" smtClean="0"/>
              <a:t>‹#›</a:t>
            </a:fld>
            <a:endParaRPr lang="en-IE"/>
          </a:p>
        </p:txBody>
      </p:sp>
    </p:spTree>
    <p:extLst>
      <p:ext uri="{BB962C8B-B14F-4D97-AF65-F5344CB8AC3E}">
        <p14:creationId xmlns:p14="http://schemas.microsoft.com/office/powerpoint/2010/main" val="41792711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STEA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8144432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6" name="Picture 5">
            <a:extLst>
              <a:ext uri="{FF2B5EF4-FFF2-40B4-BE49-F238E27FC236}">
                <a16:creationId xmlns="" xmlns:a16="http://schemas.microsoft.com/office/drawing/2014/main" id="{0C2C3169-2405-48A2-8216-62645496D3F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6009" y="3057761"/>
            <a:ext cx="2759219" cy="3375191"/>
          </a:xfrm>
          <a:prstGeom prst="rect">
            <a:avLst/>
          </a:prstGeom>
        </p:spPr>
      </p:pic>
    </p:spTree>
    <p:extLst>
      <p:ext uri="{BB962C8B-B14F-4D97-AF65-F5344CB8AC3E}">
        <p14:creationId xmlns:p14="http://schemas.microsoft.com/office/powerpoint/2010/main" val="41746027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3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8" name="Graphic 7">
            <a:extLst>
              <a:ext uri="{FF2B5EF4-FFF2-40B4-BE49-F238E27FC236}">
                <a16:creationId xmlns="" xmlns:a16="http://schemas.microsoft.com/office/drawing/2014/main" id="{4BFBDAF6-EE9F-4200-A308-417DBB179D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3577" y="3024557"/>
            <a:ext cx="2384323" cy="1604267"/>
          </a:xfrm>
          <a:prstGeom prst="rect">
            <a:avLst/>
          </a:prstGeom>
        </p:spPr>
      </p:pic>
    </p:spTree>
    <p:extLst>
      <p:ext uri="{BB962C8B-B14F-4D97-AF65-F5344CB8AC3E}">
        <p14:creationId xmlns:p14="http://schemas.microsoft.com/office/powerpoint/2010/main" val="127777885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5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5" name="Picture 4">
            <a:extLst>
              <a:ext uri="{FF2B5EF4-FFF2-40B4-BE49-F238E27FC236}">
                <a16:creationId xmlns="" xmlns:a16="http://schemas.microsoft.com/office/drawing/2014/main" id="{6450D243-A053-4F5C-BCC7-C5B319453C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5661" y="3686029"/>
            <a:ext cx="3603010" cy="1079771"/>
          </a:xfrm>
          <a:prstGeom prst="rect">
            <a:avLst/>
          </a:prstGeom>
        </p:spPr>
      </p:pic>
    </p:spTree>
    <p:extLst>
      <p:ext uri="{BB962C8B-B14F-4D97-AF65-F5344CB8AC3E}">
        <p14:creationId xmlns:p14="http://schemas.microsoft.com/office/powerpoint/2010/main" val="31084119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6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6" name="Picture 5">
            <a:extLst>
              <a:ext uri="{FF2B5EF4-FFF2-40B4-BE49-F238E27FC236}">
                <a16:creationId xmlns="" xmlns:a16="http://schemas.microsoft.com/office/drawing/2014/main" id="{A73D6766-A02E-4F21-B35B-58A0C4990B2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5524" y="2608524"/>
            <a:ext cx="2565223" cy="3558112"/>
          </a:xfrm>
          <a:prstGeom prst="rect">
            <a:avLst/>
          </a:prstGeom>
        </p:spPr>
      </p:pic>
    </p:spTree>
    <p:extLst>
      <p:ext uri="{BB962C8B-B14F-4D97-AF65-F5344CB8AC3E}">
        <p14:creationId xmlns:p14="http://schemas.microsoft.com/office/powerpoint/2010/main" val="76528600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4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5" name="Picture 4">
            <a:extLst>
              <a:ext uri="{FF2B5EF4-FFF2-40B4-BE49-F238E27FC236}">
                <a16:creationId xmlns="" xmlns:a16="http://schemas.microsoft.com/office/drawing/2014/main" id="{CB4537A2-B0C4-40FE-9690-4684A4C673A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7121" y="3316504"/>
            <a:ext cx="3159593" cy="2046212"/>
          </a:xfrm>
          <a:prstGeom prst="rect">
            <a:avLst/>
          </a:prstGeom>
        </p:spPr>
      </p:pic>
    </p:spTree>
    <p:extLst>
      <p:ext uri="{BB962C8B-B14F-4D97-AF65-F5344CB8AC3E}">
        <p14:creationId xmlns:p14="http://schemas.microsoft.com/office/powerpoint/2010/main" val="26346963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2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5" name="Picture 4">
            <a:extLst>
              <a:ext uri="{FF2B5EF4-FFF2-40B4-BE49-F238E27FC236}">
                <a16:creationId xmlns="" xmlns:a16="http://schemas.microsoft.com/office/drawing/2014/main" id="{62C24FFA-7C2B-4C41-81E7-1EA3BF8723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2249" y="3894279"/>
            <a:ext cx="3370997" cy="1469089"/>
          </a:xfrm>
          <a:prstGeom prst="rect">
            <a:avLst/>
          </a:prstGeom>
        </p:spPr>
      </p:pic>
    </p:spTree>
    <p:extLst>
      <p:ext uri="{BB962C8B-B14F-4D97-AF65-F5344CB8AC3E}">
        <p14:creationId xmlns:p14="http://schemas.microsoft.com/office/powerpoint/2010/main" val="13065206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100"/>
            </a:lvl1pPr>
          </a:lstStyle>
          <a:p>
            <a:r>
              <a:rPr lang="en-US"/>
              <a:t>Click to edit Master title style</a:t>
            </a:r>
            <a:endParaRPr lang="en-US" dirty="0"/>
          </a:p>
        </p:txBody>
      </p:sp>
      <p:sp>
        <p:nvSpPr>
          <p:cNvPr id="3" name="Content Placeholder 2"/>
          <p:cNvSpPr>
            <a:spLocks noGrp="1"/>
          </p:cNvSpPr>
          <p:nvPr>
            <p:ph sz="half" idx="1"/>
          </p:nvPr>
        </p:nvSpPr>
        <p:spPr>
          <a:xfrm>
            <a:off x="457200" y="1600204"/>
            <a:ext cx="4038600" cy="4525963"/>
          </a:xfrm>
        </p:spPr>
        <p:txBody>
          <a:bodyPr/>
          <a:lstStyle>
            <a:lvl1pPr>
              <a:defRPr sz="1800"/>
            </a:lvl1pPr>
            <a:lvl2pPr>
              <a:defRPr sz="165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00204"/>
            <a:ext cx="4038600" cy="4525963"/>
          </a:xfrm>
        </p:spPr>
        <p:txBody>
          <a:bodyPr/>
          <a:lstStyle>
            <a:lvl1pPr>
              <a:defRPr sz="1800"/>
            </a:lvl1pPr>
            <a:lvl2pPr>
              <a:defRPr sz="165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2196157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5" y="4406904"/>
            <a:ext cx="7323523" cy="1362075"/>
          </a:xfrm>
        </p:spPr>
        <p:txBody>
          <a:bodyPr anchor="t"/>
          <a:lstStyle>
            <a:lvl1pPr algn="l">
              <a:defRPr sz="3000" b="1" cap="all"/>
            </a:lvl1pPr>
          </a:lstStyle>
          <a:p>
            <a:r>
              <a:rPr lang="en-US"/>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892" indent="0">
              <a:buNone/>
              <a:defRPr sz="1350">
                <a:solidFill>
                  <a:schemeClr val="tx1">
                    <a:tint val="75000"/>
                  </a:schemeClr>
                </a:solidFill>
              </a:defRPr>
            </a:lvl2pPr>
            <a:lvl3pPr marL="685784" indent="0">
              <a:buNone/>
              <a:defRPr sz="1200">
                <a:solidFill>
                  <a:schemeClr val="tx1">
                    <a:tint val="75000"/>
                  </a:schemeClr>
                </a:solidFill>
              </a:defRPr>
            </a:lvl3pPr>
            <a:lvl4pPr marL="1028675" indent="0">
              <a:buNone/>
              <a:defRPr sz="1050">
                <a:solidFill>
                  <a:schemeClr val="tx1">
                    <a:tint val="75000"/>
                  </a:schemeClr>
                </a:solidFill>
              </a:defRPr>
            </a:lvl4pPr>
            <a:lvl5pPr marL="1371566" indent="0">
              <a:buNone/>
              <a:defRPr sz="1050">
                <a:solidFill>
                  <a:schemeClr val="tx1">
                    <a:tint val="75000"/>
                  </a:schemeClr>
                </a:solidFill>
              </a:defRPr>
            </a:lvl5pPr>
            <a:lvl6pPr marL="1714457" indent="0">
              <a:buNone/>
              <a:defRPr sz="1050">
                <a:solidFill>
                  <a:schemeClr val="tx1">
                    <a:tint val="75000"/>
                  </a:schemeClr>
                </a:solidFill>
              </a:defRPr>
            </a:lvl6pPr>
            <a:lvl7pPr marL="2057349" indent="0">
              <a:buNone/>
              <a:defRPr sz="1050">
                <a:solidFill>
                  <a:schemeClr val="tx1">
                    <a:tint val="75000"/>
                  </a:schemeClr>
                </a:solidFill>
              </a:defRPr>
            </a:lvl7pPr>
            <a:lvl8pPr marL="2400240" indent="0">
              <a:buNone/>
              <a:defRPr sz="1050">
                <a:solidFill>
                  <a:schemeClr val="tx1">
                    <a:tint val="75000"/>
                  </a:schemeClr>
                </a:solidFill>
              </a:defRPr>
            </a:lvl8pPr>
            <a:lvl9pPr marL="2743132" indent="0">
              <a:buNone/>
              <a:defRPr sz="105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245070704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6"/>
            <a:ext cx="4040188" cy="639763"/>
          </a:xfrm>
        </p:spPr>
        <p:txBody>
          <a:bodyPr anchor="b">
            <a:normAutofit/>
          </a:bodyPr>
          <a:lstStyle>
            <a:lvl1pPr marL="0" indent="0">
              <a:buNone/>
              <a:defRPr sz="1500" b="1"/>
            </a:lvl1pPr>
            <a:lvl2pPr marL="342892" indent="0">
              <a:buNone/>
              <a:defRPr sz="1500" b="1"/>
            </a:lvl2pPr>
            <a:lvl3pPr marL="685784" indent="0">
              <a:buNone/>
              <a:defRPr sz="1350" b="1"/>
            </a:lvl3pPr>
            <a:lvl4pPr marL="1028675"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2"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8" y="1535116"/>
            <a:ext cx="4041775" cy="639763"/>
          </a:xfrm>
        </p:spPr>
        <p:txBody>
          <a:bodyPr anchor="b">
            <a:normAutofit/>
          </a:bodyPr>
          <a:lstStyle>
            <a:lvl1pPr marL="0" indent="0">
              <a:buNone/>
              <a:defRPr sz="1500" b="1"/>
            </a:lvl1pPr>
            <a:lvl2pPr marL="342892" indent="0">
              <a:buNone/>
              <a:defRPr sz="1500" b="1"/>
            </a:lvl2pPr>
            <a:lvl3pPr marL="685784" indent="0">
              <a:buNone/>
              <a:defRPr sz="1350" b="1"/>
            </a:lvl3pPr>
            <a:lvl4pPr marL="1028675"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2" indent="0">
              <a:buNone/>
              <a:defRPr sz="1200" b="1"/>
            </a:lvl9pPr>
          </a:lstStyle>
          <a:p>
            <a:pPr lvl="0"/>
            <a:r>
              <a:rPr lang="en-US"/>
              <a:t>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8" name="Footer Placeholder 7"/>
          <p:cNvSpPr>
            <a:spLocks noGrp="1"/>
          </p:cNvSpPr>
          <p:nvPr>
            <p:ph type="ftr" sz="quarter" idx="11"/>
          </p:nvPr>
        </p:nvSpPr>
        <p:spPr>
          <a:xfrm>
            <a:off x="3124200" y="6356354"/>
            <a:ext cx="2895600" cy="365125"/>
          </a:xfrm>
          <a:prstGeom prst="rect">
            <a:avLst/>
          </a:prstGeom>
        </p:spPr>
        <p:txBody>
          <a:bodyPr/>
          <a:lstStyle/>
          <a:p>
            <a:endParaRPr lang="en-IE"/>
          </a:p>
        </p:txBody>
      </p:sp>
      <p:sp>
        <p:nvSpPr>
          <p:cNvPr id="9" name="Slide Number Placeholder 8"/>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29957438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4" name="Footer Placeholder 3"/>
          <p:cNvSpPr>
            <a:spLocks noGrp="1"/>
          </p:cNvSpPr>
          <p:nvPr>
            <p:ph type="ftr" sz="quarter" idx="11"/>
          </p:nvPr>
        </p:nvSpPr>
        <p:spPr>
          <a:xfrm>
            <a:off x="3124200" y="6356354"/>
            <a:ext cx="2895600" cy="365125"/>
          </a:xfrm>
          <a:prstGeom prst="rect">
            <a:avLst/>
          </a:prstGeom>
        </p:spPr>
        <p:txBody>
          <a:bodyPr/>
          <a:lstStyle/>
          <a:p>
            <a:endParaRPr lang="en-IE"/>
          </a:p>
        </p:txBody>
      </p:sp>
      <p:sp>
        <p:nvSpPr>
          <p:cNvPr id="5" name="Slide Number Placeholder 4"/>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349000994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3" name="Footer Placeholder 2"/>
          <p:cNvSpPr>
            <a:spLocks noGrp="1"/>
          </p:cNvSpPr>
          <p:nvPr>
            <p:ph type="ftr" sz="quarter" idx="11"/>
          </p:nvPr>
        </p:nvSpPr>
        <p:spPr>
          <a:xfrm>
            <a:off x="3124200" y="6356354"/>
            <a:ext cx="2895600" cy="365125"/>
          </a:xfrm>
          <a:prstGeom prst="rect">
            <a:avLst/>
          </a:prstGeom>
        </p:spPr>
        <p:txBody>
          <a:bodyPr/>
          <a:lstStyle/>
          <a:p>
            <a:endParaRPr lang="en-IE"/>
          </a:p>
        </p:txBody>
      </p:sp>
      <p:sp>
        <p:nvSpPr>
          <p:cNvPr id="4" name="Slide Number Placeholder 3"/>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331607391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2"/>
            <a:ext cx="3008313" cy="1162051"/>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3575052" y="273055"/>
            <a:ext cx="3096322"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050"/>
            </a:lvl1pPr>
            <a:lvl2pPr marL="342892" indent="0">
              <a:buNone/>
              <a:defRPr sz="900"/>
            </a:lvl2pPr>
            <a:lvl3pPr marL="685784" indent="0">
              <a:buNone/>
              <a:defRPr sz="750"/>
            </a:lvl3pPr>
            <a:lvl4pPr marL="1028675"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2" indent="0">
              <a:buNone/>
              <a:defRPr sz="675"/>
            </a:lvl9pPr>
          </a:lstStyle>
          <a:p>
            <a:pPr lvl="0"/>
            <a:r>
              <a:rPr lang="en-US"/>
              <a:t>Edit Master text styles</a:t>
            </a:r>
          </a:p>
        </p:txBody>
      </p:sp>
      <p:sp>
        <p:nvSpPr>
          <p:cNvPr id="5" name="Date Placeholder 4"/>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6" name="Footer Placeholder 5"/>
          <p:cNvSpPr>
            <a:spLocks noGrp="1"/>
          </p:cNvSpPr>
          <p:nvPr>
            <p:ph type="ftr" sz="quarter" idx="11"/>
          </p:nvPr>
        </p:nvSpPr>
        <p:spPr>
          <a:xfrm>
            <a:off x="3124200" y="6356354"/>
            <a:ext cx="2895600" cy="365125"/>
          </a:xfrm>
          <a:prstGeom prst="rect">
            <a:avLst/>
          </a:prstGeom>
        </p:spPr>
        <p:txBody>
          <a:bodyPr/>
          <a:lstStyle/>
          <a:p>
            <a:endParaRPr lang="en-IE"/>
          </a:p>
        </p:txBody>
      </p:sp>
      <p:sp>
        <p:nvSpPr>
          <p:cNvPr id="7" name="Slide Number Placeholder 6"/>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97220562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39"/>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892" indent="0">
              <a:buNone/>
              <a:defRPr sz="2100"/>
            </a:lvl2pPr>
            <a:lvl3pPr marL="685784" indent="0">
              <a:buNone/>
              <a:defRPr sz="1800"/>
            </a:lvl3pPr>
            <a:lvl4pPr marL="1028675" indent="0">
              <a:buNone/>
              <a:defRPr sz="1500"/>
            </a:lvl4pPr>
            <a:lvl5pPr marL="1371566" indent="0">
              <a:buNone/>
              <a:defRPr sz="1500"/>
            </a:lvl5pPr>
            <a:lvl6pPr marL="1714457" indent="0">
              <a:buNone/>
              <a:defRPr sz="1500"/>
            </a:lvl6pPr>
            <a:lvl7pPr marL="2057349" indent="0">
              <a:buNone/>
              <a:defRPr sz="1500"/>
            </a:lvl7pPr>
            <a:lvl8pPr marL="2400240" indent="0">
              <a:buNone/>
              <a:defRPr sz="1500"/>
            </a:lvl8pPr>
            <a:lvl9pPr marL="2743132" indent="0">
              <a:buNone/>
              <a:defRPr sz="1500"/>
            </a:lvl9pPr>
          </a:lstStyle>
          <a:p>
            <a:r>
              <a:rPr lang="en-US"/>
              <a:t>Click icon to add picture</a:t>
            </a:r>
          </a:p>
        </p:txBody>
      </p:sp>
      <p:sp>
        <p:nvSpPr>
          <p:cNvPr id="4" name="Text Placeholder 3"/>
          <p:cNvSpPr>
            <a:spLocks noGrp="1"/>
          </p:cNvSpPr>
          <p:nvPr>
            <p:ph type="body" sz="half" idx="2"/>
          </p:nvPr>
        </p:nvSpPr>
        <p:spPr>
          <a:xfrm>
            <a:off x="1792288" y="5367341"/>
            <a:ext cx="5486400" cy="804863"/>
          </a:xfrm>
        </p:spPr>
        <p:txBody>
          <a:bodyPr/>
          <a:lstStyle>
            <a:lvl1pPr marL="0" indent="0">
              <a:buNone/>
              <a:defRPr sz="1050"/>
            </a:lvl1pPr>
            <a:lvl2pPr marL="342892" indent="0">
              <a:buNone/>
              <a:defRPr sz="900"/>
            </a:lvl2pPr>
            <a:lvl3pPr marL="685784" indent="0">
              <a:buNone/>
              <a:defRPr sz="750"/>
            </a:lvl3pPr>
            <a:lvl4pPr marL="1028675"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2" indent="0">
              <a:buNone/>
              <a:defRPr sz="675"/>
            </a:lvl9pPr>
          </a:lstStyle>
          <a:p>
            <a:pPr lvl="0"/>
            <a:r>
              <a:rPr lang="en-US"/>
              <a:t>Edit Master text styles</a:t>
            </a:r>
          </a:p>
        </p:txBody>
      </p:sp>
      <p:sp>
        <p:nvSpPr>
          <p:cNvPr id="5" name="Date Placeholder 4"/>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6" name="Footer Placeholder 5"/>
          <p:cNvSpPr>
            <a:spLocks noGrp="1"/>
          </p:cNvSpPr>
          <p:nvPr>
            <p:ph type="ftr" sz="quarter" idx="11"/>
          </p:nvPr>
        </p:nvSpPr>
        <p:spPr>
          <a:xfrm>
            <a:off x="3124200" y="6356354"/>
            <a:ext cx="2895600" cy="365125"/>
          </a:xfrm>
          <a:prstGeom prst="rect">
            <a:avLst/>
          </a:prstGeom>
        </p:spPr>
        <p:txBody>
          <a:bodyPr/>
          <a:lstStyle/>
          <a:p>
            <a:endParaRPr lang="en-IE"/>
          </a:p>
        </p:txBody>
      </p:sp>
      <p:sp>
        <p:nvSpPr>
          <p:cNvPr id="7" name="Slide Number Placeholder 6"/>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37158110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310817396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2"/>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2"/>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42606396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BAE4A68-67B7-45AE-83C0-409D90443286}"/>
              </a:ext>
            </a:extLst>
          </p:cNvPr>
          <p:cNvSpPr>
            <a:spLocks noGrp="1"/>
          </p:cNvSpPr>
          <p:nvPr>
            <p:ph type="ctrTitle"/>
          </p:nvPr>
        </p:nvSpPr>
        <p:spPr>
          <a:xfrm>
            <a:off x="1143000" y="1122363"/>
            <a:ext cx="6858000" cy="2387600"/>
          </a:xfrm>
        </p:spPr>
        <p:txBody>
          <a:bodyPr anchor="b"/>
          <a:lstStyle>
            <a:lvl1pPr algn="ctr">
              <a:defRPr sz="3375"/>
            </a:lvl1pPr>
          </a:lstStyle>
          <a:p>
            <a:r>
              <a:rPr lang="en-US"/>
              <a:t>Click to edit Master title style</a:t>
            </a:r>
            <a:endParaRPr lang="en-IE"/>
          </a:p>
        </p:txBody>
      </p:sp>
      <p:sp>
        <p:nvSpPr>
          <p:cNvPr id="3" name="Subtitle 2">
            <a:extLst>
              <a:ext uri="{FF2B5EF4-FFF2-40B4-BE49-F238E27FC236}">
                <a16:creationId xmlns="" xmlns:a16="http://schemas.microsoft.com/office/drawing/2014/main" id="{E36D674F-EEC9-490B-8C9E-39B61EFA8A0A}"/>
              </a:ext>
            </a:extLst>
          </p:cNvPr>
          <p:cNvSpPr>
            <a:spLocks noGrp="1"/>
          </p:cNvSpPr>
          <p:nvPr>
            <p:ph type="subTitle" idx="1"/>
          </p:nvPr>
        </p:nvSpPr>
        <p:spPr>
          <a:xfrm>
            <a:off x="1143000" y="3602038"/>
            <a:ext cx="6858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endParaRPr lang="en-IE"/>
          </a:p>
        </p:txBody>
      </p:sp>
      <p:sp>
        <p:nvSpPr>
          <p:cNvPr id="4" name="Date Placeholder 3">
            <a:extLst>
              <a:ext uri="{FF2B5EF4-FFF2-40B4-BE49-F238E27FC236}">
                <a16:creationId xmlns="" xmlns:a16="http://schemas.microsoft.com/office/drawing/2014/main" id="{0C26A537-A8B0-4975-9053-093DA051AB09}"/>
              </a:ext>
            </a:extLst>
          </p:cNvPr>
          <p:cNvSpPr>
            <a:spLocks noGrp="1"/>
          </p:cNvSpPr>
          <p:nvPr>
            <p:ph type="dt" sz="half" idx="10"/>
          </p:nvPr>
        </p:nvSpPr>
        <p:spPr>
          <a:xfrm>
            <a:off x="628650" y="6356353"/>
            <a:ext cx="2057400" cy="365125"/>
          </a:xfrm>
          <a:prstGeom prst="rect">
            <a:avLst/>
          </a:prstGeom>
        </p:spPr>
        <p:txBody>
          <a:bodyPr/>
          <a:lstStyle/>
          <a:p>
            <a:fld id="{3F6EE9FA-3835-4437-8EA7-62929E6C6A9D}" type="datetimeFigureOut">
              <a:rPr lang="en-IE" smtClean="0"/>
              <a:t>27/11/17</a:t>
            </a:fld>
            <a:endParaRPr lang="en-IE"/>
          </a:p>
        </p:txBody>
      </p:sp>
      <p:sp>
        <p:nvSpPr>
          <p:cNvPr id="5" name="Footer Placeholder 4">
            <a:extLst>
              <a:ext uri="{FF2B5EF4-FFF2-40B4-BE49-F238E27FC236}">
                <a16:creationId xmlns="" xmlns:a16="http://schemas.microsoft.com/office/drawing/2014/main" id="{6100EA15-2EBD-4324-838E-4E83B98BD7F8}"/>
              </a:ext>
            </a:extLst>
          </p:cNvPr>
          <p:cNvSpPr>
            <a:spLocks noGrp="1"/>
          </p:cNvSpPr>
          <p:nvPr>
            <p:ph type="ftr" sz="quarter" idx="11"/>
          </p:nvPr>
        </p:nvSpPr>
        <p:spPr>
          <a:xfrm>
            <a:off x="3028950" y="6356353"/>
            <a:ext cx="3086100" cy="365125"/>
          </a:xfrm>
          <a:prstGeom prst="rect">
            <a:avLst/>
          </a:prstGeom>
        </p:spPr>
        <p:txBody>
          <a:bodyPr/>
          <a:lstStyle/>
          <a:p>
            <a:endParaRPr lang="en-IE"/>
          </a:p>
        </p:txBody>
      </p:sp>
      <p:sp>
        <p:nvSpPr>
          <p:cNvPr id="6" name="Slide Number Placeholder 5">
            <a:extLst>
              <a:ext uri="{FF2B5EF4-FFF2-40B4-BE49-F238E27FC236}">
                <a16:creationId xmlns="" xmlns:a16="http://schemas.microsoft.com/office/drawing/2014/main" id="{72CFB2E1-54CF-45EE-B191-9BD1D526364F}"/>
              </a:ext>
            </a:extLst>
          </p:cNvPr>
          <p:cNvSpPr>
            <a:spLocks noGrp="1"/>
          </p:cNvSpPr>
          <p:nvPr>
            <p:ph type="sldNum" sz="quarter" idx="12"/>
          </p:nvPr>
        </p:nvSpPr>
        <p:spPr>
          <a:xfrm>
            <a:off x="6457950" y="6356353"/>
            <a:ext cx="20574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21936747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STEA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600202"/>
            <a:ext cx="8229600" cy="39987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dirty="0"/>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8D9226A2-EA3A-4A19-A4DE-F33470AB6DFD}" type="slidenum">
              <a:rPr lang="en-IE" smtClean="0"/>
              <a:t>‹#›</a:t>
            </a:fld>
            <a:endParaRPr lang="en-IE"/>
          </a:p>
        </p:txBody>
      </p:sp>
      <p:sp>
        <p:nvSpPr>
          <p:cNvPr id="7" name="Picture Placeholder 6">
            <a:extLst>
              <a:ext uri="{FF2B5EF4-FFF2-40B4-BE49-F238E27FC236}">
                <a16:creationId xmlns="" xmlns:a16="http://schemas.microsoft.com/office/drawing/2014/main" id="{FA1C7910-4938-4D4B-B32A-AC26DC9C3418}"/>
              </a:ext>
            </a:extLst>
          </p:cNvPr>
          <p:cNvSpPr>
            <a:spLocks noGrp="1"/>
          </p:cNvSpPr>
          <p:nvPr>
            <p:ph type="pic" sz="quarter" idx="13"/>
          </p:nvPr>
        </p:nvSpPr>
        <p:spPr>
          <a:xfrm>
            <a:off x="2" y="5949950"/>
            <a:ext cx="1117997" cy="908050"/>
          </a:xfrm>
        </p:spPr>
        <p:txBody>
          <a:bodyPr/>
          <a:lstStyle/>
          <a:p>
            <a:r>
              <a:rPr lang="en-US"/>
              <a:t>Click icon to add picture</a:t>
            </a:r>
            <a:endParaRPr lang="en-IE"/>
          </a:p>
        </p:txBody>
      </p:sp>
      <p:pic>
        <p:nvPicPr>
          <p:cNvPr id="9" name="Picture 8">
            <a:extLst>
              <a:ext uri="{FF2B5EF4-FFF2-40B4-BE49-F238E27FC236}">
                <a16:creationId xmlns="" xmlns:a16="http://schemas.microsoft.com/office/drawing/2014/main" id="{AB93DFA4-C48C-41F8-84F4-FC1F2D022E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781505"/>
            <a:ext cx="1341423" cy="1076494"/>
          </a:xfrm>
          <a:prstGeom prst="rect">
            <a:avLst/>
          </a:prstGeom>
        </p:spPr>
      </p:pic>
    </p:spTree>
    <p:extLst>
      <p:ext uri="{BB962C8B-B14F-4D97-AF65-F5344CB8AC3E}">
        <p14:creationId xmlns:p14="http://schemas.microsoft.com/office/powerpoint/2010/main" val="224709672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3" descr="Cove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1944"/>
            <a:ext cx="9144000" cy="6869944"/>
          </a:xfrm>
          <a:prstGeom prst="rect">
            <a:avLst/>
          </a:prstGeom>
        </p:spPr>
      </p:pic>
      <p:sp>
        <p:nvSpPr>
          <p:cNvPr id="2" name="Title 1"/>
          <p:cNvSpPr>
            <a:spLocks noGrp="1"/>
          </p:cNvSpPr>
          <p:nvPr>
            <p:ph type="ctrTitle"/>
          </p:nvPr>
        </p:nvSpPr>
        <p:spPr>
          <a:xfrm>
            <a:off x="463331" y="3193884"/>
            <a:ext cx="2984887" cy="914193"/>
          </a:xfrm>
        </p:spPr>
        <p:txBody>
          <a:bodyPr/>
          <a:lstStyle>
            <a:lvl1pPr algn="l">
              <a:defRPr/>
            </a:lvl1pPr>
          </a:lstStyle>
          <a:p>
            <a:r>
              <a:rPr lang="en-US"/>
              <a:t>Click to edit Master title style</a:t>
            </a:r>
            <a:endParaRPr lang="en-US" dirty="0"/>
          </a:p>
        </p:txBody>
      </p:sp>
      <p:sp>
        <p:nvSpPr>
          <p:cNvPr id="3" name="Subtitle 2"/>
          <p:cNvSpPr>
            <a:spLocks noGrp="1"/>
          </p:cNvSpPr>
          <p:nvPr>
            <p:ph type="subTitle" idx="1"/>
          </p:nvPr>
        </p:nvSpPr>
        <p:spPr>
          <a:xfrm>
            <a:off x="463331" y="4190996"/>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347530661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5" y="4043366"/>
            <a:ext cx="7323523" cy="1362075"/>
          </a:xfrm>
        </p:spPr>
        <p:txBody>
          <a:bodyPr anchor="t"/>
          <a:lstStyle>
            <a:lvl1pPr algn="l">
              <a:defRPr sz="3000" b="1" cap="all"/>
            </a:lvl1pPr>
          </a:lstStyle>
          <a:p>
            <a:r>
              <a:rPr lang="en-US"/>
              <a:t>Click to edit Master title style</a:t>
            </a:r>
            <a:endParaRPr lang="en-US" dirty="0"/>
          </a:p>
        </p:txBody>
      </p:sp>
      <p:sp>
        <p:nvSpPr>
          <p:cNvPr id="3" name="Text Placeholder 2"/>
          <p:cNvSpPr>
            <a:spLocks noGrp="1"/>
          </p:cNvSpPr>
          <p:nvPr>
            <p:ph type="body" idx="1"/>
          </p:nvPr>
        </p:nvSpPr>
        <p:spPr>
          <a:xfrm>
            <a:off x="722314" y="2319342"/>
            <a:ext cx="7772400" cy="1500187"/>
          </a:xfrm>
        </p:spPr>
        <p:txBody>
          <a:bodyPr anchor="b"/>
          <a:lstStyle>
            <a:lvl1pPr marL="0" indent="0">
              <a:buNone/>
              <a:defRPr sz="1500">
                <a:solidFill>
                  <a:schemeClr val="tx1">
                    <a:tint val="75000"/>
                  </a:schemeClr>
                </a:solidFill>
              </a:defRPr>
            </a:lvl1pPr>
            <a:lvl2pPr marL="342892" indent="0">
              <a:buNone/>
              <a:defRPr sz="1350">
                <a:solidFill>
                  <a:schemeClr val="tx1">
                    <a:tint val="75000"/>
                  </a:schemeClr>
                </a:solidFill>
              </a:defRPr>
            </a:lvl2pPr>
            <a:lvl3pPr marL="685784" indent="0">
              <a:buNone/>
              <a:defRPr sz="1200">
                <a:solidFill>
                  <a:schemeClr val="tx1">
                    <a:tint val="75000"/>
                  </a:schemeClr>
                </a:solidFill>
              </a:defRPr>
            </a:lvl3pPr>
            <a:lvl4pPr marL="1028675" indent="0">
              <a:buNone/>
              <a:defRPr sz="1050">
                <a:solidFill>
                  <a:schemeClr val="tx1">
                    <a:tint val="75000"/>
                  </a:schemeClr>
                </a:solidFill>
              </a:defRPr>
            </a:lvl4pPr>
            <a:lvl5pPr marL="1371566" indent="0">
              <a:buNone/>
              <a:defRPr sz="1050">
                <a:solidFill>
                  <a:schemeClr val="tx1">
                    <a:tint val="75000"/>
                  </a:schemeClr>
                </a:solidFill>
              </a:defRPr>
            </a:lvl5pPr>
            <a:lvl6pPr marL="1714457" indent="0">
              <a:buNone/>
              <a:defRPr sz="1050">
                <a:solidFill>
                  <a:schemeClr val="tx1">
                    <a:tint val="75000"/>
                  </a:schemeClr>
                </a:solidFill>
              </a:defRPr>
            </a:lvl6pPr>
            <a:lvl7pPr marL="2057349" indent="0">
              <a:buNone/>
              <a:defRPr sz="1050">
                <a:solidFill>
                  <a:schemeClr val="tx1">
                    <a:tint val="75000"/>
                  </a:schemeClr>
                </a:solidFill>
              </a:defRPr>
            </a:lvl7pPr>
            <a:lvl8pPr marL="2400240" indent="0">
              <a:buNone/>
              <a:defRPr sz="1050">
                <a:solidFill>
                  <a:schemeClr val="tx1">
                    <a:tint val="75000"/>
                  </a:schemeClr>
                </a:solidFill>
              </a:defRPr>
            </a:lvl8pPr>
            <a:lvl9pPr marL="2743132" indent="0">
              <a:buNone/>
              <a:defRPr sz="105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dirty="0"/>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8D9226A2-EA3A-4A19-A4DE-F33470AB6DFD}" type="slidenum">
              <a:rPr lang="en-IE" smtClean="0"/>
              <a:t>‹#›</a:t>
            </a:fld>
            <a:endParaRPr lang="en-IE"/>
          </a:p>
        </p:txBody>
      </p:sp>
      <p:sp>
        <p:nvSpPr>
          <p:cNvPr id="7" name="Picture Placeholder 6">
            <a:extLst>
              <a:ext uri="{FF2B5EF4-FFF2-40B4-BE49-F238E27FC236}">
                <a16:creationId xmlns="" xmlns:a16="http://schemas.microsoft.com/office/drawing/2014/main" id="{6B51A46E-D533-4AF4-B238-C64FFD4BB713}"/>
              </a:ext>
            </a:extLst>
          </p:cNvPr>
          <p:cNvSpPr>
            <a:spLocks noGrp="1"/>
          </p:cNvSpPr>
          <p:nvPr>
            <p:ph type="pic" sz="quarter" idx="13"/>
          </p:nvPr>
        </p:nvSpPr>
        <p:spPr>
          <a:xfrm>
            <a:off x="1" y="5992816"/>
            <a:ext cx="1087041" cy="865187"/>
          </a:xfrm>
        </p:spPr>
        <p:txBody>
          <a:bodyPr/>
          <a:lstStyle>
            <a:lvl1pPr marL="0" indent="0">
              <a:buNone/>
              <a:defRPr/>
            </a:lvl1pPr>
          </a:lstStyle>
          <a:p>
            <a:r>
              <a:rPr lang="en-US"/>
              <a:t>Click icon to add picture</a:t>
            </a:r>
            <a:endParaRPr lang="en-IE" dirty="0"/>
          </a:p>
        </p:txBody>
      </p:sp>
      <p:pic>
        <p:nvPicPr>
          <p:cNvPr id="9" name="Picture 8">
            <a:extLst>
              <a:ext uri="{FF2B5EF4-FFF2-40B4-BE49-F238E27FC236}">
                <a16:creationId xmlns="" xmlns:a16="http://schemas.microsoft.com/office/drawing/2014/main" id="{7A78A0DC-F4FF-43DF-AC84-348D617D14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880294"/>
            <a:ext cx="1582616" cy="977706"/>
          </a:xfrm>
          <a:prstGeom prst="rect">
            <a:avLst/>
          </a:prstGeom>
        </p:spPr>
      </p:pic>
    </p:spTree>
    <p:extLst>
      <p:ext uri="{BB962C8B-B14F-4D97-AF65-F5344CB8AC3E}">
        <p14:creationId xmlns:p14="http://schemas.microsoft.com/office/powerpoint/2010/main" val="80229009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6"/>
            <a:ext cx="4040188" cy="639763"/>
          </a:xfrm>
        </p:spPr>
        <p:txBody>
          <a:bodyPr anchor="b">
            <a:normAutofit/>
          </a:bodyPr>
          <a:lstStyle>
            <a:lvl1pPr marL="0" indent="0">
              <a:buNone/>
              <a:defRPr sz="1500" b="1"/>
            </a:lvl1pPr>
            <a:lvl2pPr marL="342892" indent="0">
              <a:buNone/>
              <a:defRPr sz="1500" b="1"/>
            </a:lvl2pPr>
            <a:lvl3pPr marL="685784" indent="0">
              <a:buNone/>
              <a:defRPr sz="1350" b="1"/>
            </a:lvl3pPr>
            <a:lvl4pPr marL="1028675"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2"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8"/>
            <a:ext cx="4040188" cy="3480337"/>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8" y="1535116"/>
            <a:ext cx="4041775" cy="639763"/>
          </a:xfrm>
        </p:spPr>
        <p:txBody>
          <a:bodyPr anchor="b">
            <a:normAutofit/>
          </a:bodyPr>
          <a:lstStyle>
            <a:lvl1pPr marL="0" indent="0">
              <a:buNone/>
              <a:defRPr sz="1500" b="1"/>
            </a:lvl1pPr>
            <a:lvl2pPr marL="342892" indent="0">
              <a:buNone/>
              <a:defRPr sz="1500" b="1"/>
            </a:lvl2pPr>
            <a:lvl3pPr marL="685784" indent="0">
              <a:buNone/>
              <a:defRPr sz="1350" b="1"/>
            </a:lvl3pPr>
            <a:lvl4pPr marL="1028675"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2" indent="0">
              <a:buNone/>
              <a:defRPr sz="1200" b="1"/>
            </a:lvl9pPr>
          </a:lstStyle>
          <a:p>
            <a:pPr lvl="0"/>
            <a:r>
              <a:rPr lang="en-US"/>
              <a:t>Edit Master text styles</a:t>
            </a:r>
          </a:p>
        </p:txBody>
      </p:sp>
      <p:sp>
        <p:nvSpPr>
          <p:cNvPr id="6" name="Content Placeholder 5"/>
          <p:cNvSpPr>
            <a:spLocks noGrp="1"/>
          </p:cNvSpPr>
          <p:nvPr>
            <p:ph sz="quarter" idx="4"/>
          </p:nvPr>
        </p:nvSpPr>
        <p:spPr>
          <a:xfrm>
            <a:off x="4645028" y="2174878"/>
            <a:ext cx="4041775" cy="3480337"/>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 xmlns:a16="http://schemas.microsoft.com/office/drawing/2014/main" id="{4F1444B4-8509-41D7-B978-7894E20D5A5F}"/>
              </a:ext>
            </a:extLst>
          </p:cNvPr>
          <p:cNvSpPr>
            <a:spLocks noGrp="1"/>
          </p:cNvSpPr>
          <p:nvPr>
            <p:ph type="pic" sz="quarter" idx="10"/>
          </p:nvPr>
        </p:nvSpPr>
        <p:spPr>
          <a:xfrm>
            <a:off x="1" y="5936567"/>
            <a:ext cx="1076179" cy="921434"/>
          </a:xfrm>
        </p:spPr>
        <p:txBody>
          <a:bodyPr/>
          <a:lstStyle/>
          <a:p>
            <a:r>
              <a:rPr lang="en-US"/>
              <a:t>Click icon to add picture</a:t>
            </a:r>
            <a:endParaRPr lang="en-IE" dirty="0"/>
          </a:p>
        </p:txBody>
      </p:sp>
      <p:pic>
        <p:nvPicPr>
          <p:cNvPr id="13" name="Picture 12">
            <a:extLst>
              <a:ext uri="{FF2B5EF4-FFF2-40B4-BE49-F238E27FC236}">
                <a16:creationId xmlns="" xmlns:a16="http://schemas.microsoft.com/office/drawing/2014/main" id="{93B6AA6B-C6EE-4790-8CC2-DE04E5E440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824028"/>
            <a:ext cx="1307680" cy="1033975"/>
          </a:xfrm>
          <a:prstGeom prst="rect">
            <a:avLst/>
          </a:prstGeom>
        </p:spPr>
      </p:pic>
    </p:spTree>
    <p:extLst>
      <p:ext uri="{BB962C8B-B14F-4D97-AF65-F5344CB8AC3E}">
        <p14:creationId xmlns:p14="http://schemas.microsoft.com/office/powerpoint/2010/main" val="255866754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AC01E7D-3388-47B2-BBBB-1C86CA24A3FD}"/>
              </a:ext>
            </a:extLst>
          </p:cNvPr>
          <p:cNvSpPr>
            <a:spLocks noGrp="1"/>
          </p:cNvSpPr>
          <p:nvPr>
            <p:ph type="pic" sz="quarter" idx="10"/>
          </p:nvPr>
        </p:nvSpPr>
        <p:spPr>
          <a:xfrm>
            <a:off x="1" y="5880100"/>
            <a:ext cx="1350169" cy="977900"/>
          </a:xfrm>
        </p:spPr>
        <p:txBody>
          <a:bodyPr/>
          <a:lstStyle/>
          <a:p>
            <a:r>
              <a:rPr lang="en-US"/>
              <a:t>Click icon to add picture</a:t>
            </a:r>
            <a:endParaRPr lang="en-IE" dirty="0"/>
          </a:p>
        </p:txBody>
      </p:sp>
      <p:pic>
        <p:nvPicPr>
          <p:cNvPr id="7" name="Picture 6">
            <a:extLst>
              <a:ext uri="{FF2B5EF4-FFF2-40B4-BE49-F238E27FC236}">
                <a16:creationId xmlns="" xmlns:a16="http://schemas.microsoft.com/office/drawing/2014/main" id="{4C9E3EFF-302F-4AC3-B90F-EF17164AAC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47" y="5725554"/>
            <a:ext cx="1358963" cy="1132449"/>
          </a:xfrm>
          <a:prstGeom prst="rect">
            <a:avLst/>
          </a:prstGeom>
        </p:spPr>
      </p:pic>
    </p:spTree>
    <p:extLst>
      <p:ext uri="{BB962C8B-B14F-4D97-AF65-F5344CB8AC3E}">
        <p14:creationId xmlns:p14="http://schemas.microsoft.com/office/powerpoint/2010/main" val="2698587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cSld name="1_STEA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3"/>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3"/>
            <a:ext cx="2133600" cy="365125"/>
          </a:xfrm>
          <a:prstGeom prst="rect">
            <a:avLst/>
          </a:prstGeom>
        </p:spPr>
        <p:txBody>
          <a:bodyPr/>
          <a:lstStyle/>
          <a:p>
            <a:fld id="{921C202D-4AF1-504A-B6B8-1D2CB42F676C}" type="slidenum">
              <a:rPr lang="en-US" smtClean="0"/>
              <a:t>‹#›</a:t>
            </a:fld>
            <a:endParaRPr lang="en-US"/>
          </a:p>
        </p:txBody>
      </p:sp>
    </p:spTree>
    <p:extLst>
      <p:ext uri="{BB962C8B-B14F-4D97-AF65-F5344CB8AC3E}">
        <p14:creationId xmlns:p14="http://schemas.microsoft.com/office/powerpoint/2010/main" val="41920028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3"/>
            <a:ext cx="2133600" cy="365125"/>
          </a:xfrm>
          <a:prstGeom prst="rect">
            <a:avLst/>
          </a:prstGeom>
        </p:spPr>
        <p:txBody>
          <a:bodyPr/>
          <a:lstStyle/>
          <a:p>
            <a:fld id="{CE3B2BB7-C5CC-4F89-AEDC-ADC81B4FCECB}" type="datetimeFigureOut">
              <a:rPr lang="en-IE" smtClean="0"/>
              <a:t>27/11/17</a:t>
            </a:fld>
            <a:endParaRPr lang="en-IE"/>
          </a:p>
        </p:txBody>
      </p:sp>
      <p:sp>
        <p:nvSpPr>
          <p:cNvPr id="4" name="Footer Placeholder 3"/>
          <p:cNvSpPr>
            <a:spLocks noGrp="1"/>
          </p:cNvSpPr>
          <p:nvPr>
            <p:ph type="ftr" sz="quarter" idx="11"/>
          </p:nvPr>
        </p:nvSpPr>
        <p:spPr>
          <a:xfrm>
            <a:off x="3124200" y="6356353"/>
            <a:ext cx="2895600" cy="365125"/>
          </a:xfrm>
          <a:prstGeom prst="rect">
            <a:avLst/>
          </a:prstGeom>
        </p:spPr>
        <p:txBody>
          <a:bodyPr/>
          <a:lstStyle/>
          <a:p>
            <a:endParaRPr lang="en-IE"/>
          </a:p>
        </p:txBody>
      </p:sp>
      <p:sp>
        <p:nvSpPr>
          <p:cNvPr id="5" name="Slide Number Placeholder 4"/>
          <p:cNvSpPr>
            <a:spLocks noGrp="1"/>
          </p:cNvSpPr>
          <p:nvPr>
            <p:ph type="sldNum" sz="quarter" idx="12"/>
          </p:nvPr>
        </p:nvSpPr>
        <p:spPr>
          <a:xfrm>
            <a:off x="6553200" y="6356353"/>
            <a:ext cx="2133600" cy="365125"/>
          </a:xfrm>
          <a:prstGeom prst="rect">
            <a:avLst/>
          </a:prstGeom>
        </p:spPr>
        <p:txBody>
          <a:bodyPr/>
          <a:lstStyle/>
          <a:p>
            <a:fld id="{1B3EC17A-32B7-4E48-8C31-A7532B4FD743}" type="slidenum">
              <a:rPr lang="en-IE" smtClean="0"/>
              <a:t>‹#›</a:t>
            </a:fld>
            <a:endParaRPr lang="en-IE"/>
          </a:p>
        </p:txBody>
      </p:sp>
    </p:spTree>
    <p:extLst>
      <p:ext uri="{BB962C8B-B14F-4D97-AF65-F5344CB8AC3E}">
        <p14:creationId xmlns:p14="http://schemas.microsoft.com/office/powerpoint/2010/main" val="62794200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3"/>
            <a:ext cx="2133600" cy="365125"/>
          </a:xfrm>
          <a:prstGeom prst="rect">
            <a:avLst/>
          </a:prstGeom>
        </p:spPr>
        <p:txBody>
          <a:bodyPr/>
          <a:lstStyle/>
          <a:p>
            <a:fld id="{CE3B2BB7-C5CC-4F89-AEDC-ADC81B4FCECB}" type="datetimeFigureOut">
              <a:rPr lang="en-IE" smtClean="0"/>
              <a:t>27/11/17</a:t>
            </a:fld>
            <a:endParaRPr lang="en-IE"/>
          </a:p>
        </p:txBody>
      </p:sp>
      <p:sp>
        <p:nvSpPr>
          <p:cNvPr id="3" name="Footer Placeholder 2"/>
          <p:cNvSpPr>
            <a:spLocks noGrp="1"/>
          </p:cNvSpPr>
          <p:nvPr>
            <p:ph type="ftr" sz="quarter" idx="11"/>
          </p:nvPr>
        </p:nvSpPr>
        <p:spPr>
          <a:xfrm>
            <a:off x="3124200" y="6356353"/>
            <a:ext cx="2895600" cy="365125"/>
          </a:xfrm>
          <a:prstGeom prst="rect">
            <a:avLst/>
          </a:prstGeom>
        </p:spPr>
        <p:txBody>
          <a:bodyPr/>
          <a:lstStyle/>
          <a:p>
            <a:endParaRPr lang="en-IE"/>
          </a:p>
        </p:txBody>
      </p:sp>
      <p:sp>
        <p:nvSpPr>
          <p:cNvPr id="4" name="Slide Number Placeholder 3"/>
          <p:cNvSpPr>
            <a:spLocks noGrp="1"/>
          </p:cNvSpPr>
          <p:nvPr>
            <p:ph type="sldNum" sz="quarter" idx="12"/>
          </p:nvPr>
        </p:nvSpPr>
        <p:spPr>
          <a:xfrm>
            <a:off x="6553200" y="6356353"/>
            <a:ext cx="2133600" cy="365125"/>
          </a:xfrm>
          <a:prstGeom prst="rect">
            <a:avLst/>
          </a:prstGeom>
        </p:spPr>
        <p:txBody>
          <a:bodyPr/>
          <a:lstStyle/>
          <a:p>
            <a:fld id="{1B3EC17A-32B7-4E48-8C31-A7532B4FD743}" type="slidenum">
              <a:rPr lang="en-IE" smtClean="0"/>
              <a:t>‹#›</a:t>
            </a:fld>
            <a:endParaRPr lang="en-IE"/>
          </a:p>
        </p:txBody>
      </p:sp>
    </p:spTree>
    <p:extLst>
      <p:ext uri="{BB962C8B-B14F-4D97-AF65-F5344CB8AC3E}">
        <p14:creationId xmlns:p14="http://schemas.microsoft.com/office/powerpoint/2010/main" val="12776075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STEA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600202"/>
            <a:ext cx="8229600" cy="39987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dirty="0"/>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8D9226A2-EA3A-4A19-A4DE-F33470AB6DFD}" type="slidenum">
              <a:rPr lang="en-IE" smtClean="0"/>
              <a:t>‹#›</a:t>
            </a:fld>
            <a:endParaRPr lang="en-IE"/>
          </a:p>
        </p:txBody>
      </p:sp>
      <p:sp>
        <p:nvSpPr>
          <p:cNvPr id="7" name="Picture Placeholder 6">
            <a:extLst>
              <a:ext uri="{FF2B5EF4-FFF2-40B4-BE49-F238E27FC236}">
                <a16:creationId xmlns="" xmlns:a16="http://schemas.microsoft.com/office/drawing/2014/main" id="{FA1C7910-4938-4D4B-B32A-AC26DC9C3418}"/>
              </a:ext>
            </a:extLst>
          </p:cNvPr>
          <p:cNvSpPr>
            <a:spLocks noGrp="1"/>
          </p:cNvSpPr>
          <p:nvPr>
            <p:ph type="pic" sz="quarter" idx="13"/>
          </p:nvPr>
        </p:nvSpPr>
        <p:spPr>
          <a:xfrm>
            <a:off x="2" y="5949950"/>
            <a:ext cx="1117997" cy="908050"/>
          </a:xfrm>
        </p:spPr>
        <p:txBody>
          <a:bodyPr/>
          <a:lstStyle/>
          <a:p>
            <a:r>
              <a:rPr lang="en-US"/>
              <a:t>Click icon to add picture</a:t>
            </a:r>
            <a:endParaRPr lang="en-IE"/>
          </a:p>
        </p:txBody>
      </p:sp>
      <p:pic>
        <p:nvPicPr>
          <p:cNvPr id="9" name="Picture 8">
            <a:extLst>
              <a:ext uri="{FF2B5EF4-FFF2-40B4-BE49-F238E27FC236}">
                <a16:creationId xmlns="" xmlns:a16="http://schemas.microsoft.com/office/drawing/2014/main" id="{AB93DFA4-C48C-41F8-84F4-FC1F2D022E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781505"/>
            <a:ext cx="1341423" cy="1076494"/>
          </a:xfrm>
          <a:prstGeom prst="rect">
            <a:avLst/>
          </a:prstGeom>
        </p:spPr>
      </p:pic>
    </p:spTree>
    <p:extLst>
      <p:ext uri="{BB962C8B-B14F-4D97-AF65-F5344CB8AC3E}">
        <p14:creationId xmlns:p14="http://schemas.microsoft.com/office/powerpoint/2010/main" val="259072603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3" descr="Cove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1944"/>
            <a:ext cx="9144000" cy="6869944"/>
          </a:xfrm>
          <a:prstGeom prst="rect">
            <a:avLst/>
          </a:prstGeom>
        </p:spPr>
      </p:pic>
      <p:sp>
        <p:nvSpPr>
          <p:cNvPr id="2" name="Title 1"/>
          <p:cNvSpPr>
            <a:spLocks noGrp="1"/>
          </p:cNvSpPr>
          <p:nvPr>
            <p:ph type="ctrTitle"/>
          </p:nvPr>
        </p:nvSpPr>
        <p:spPr>
          <a:xfrm>
            <a:off x="463331" y="3193884"/>
            <a:ext cx="2984887" cy="914193"/>
          </a:xfrm>
        </p:spPr>
        <p:txBody>
          <a:bodyPr/>
          <a:lstStyle>
            <a:lvl1pPr algn="l">
              <a:defRPr/>
            </a:lvl1pPr>
          </a:lstStyle>
          <a:p>
            <a:r>
              <a:rPr lang="en-US"/>
              <a:t>Click to edit Master title style</a:t>
            </a:r>
            <a:endParaRPr lang="en-US" dirty="0"/>
          </a:p>
        </p:txBody>
      </p:sp>
      <p:sp>
        <p:nvSpPr>
          <p:cNvPr id="3" name="Subtitle 2"/>
          <p:cNvSpPr>
            <a:spLocks noGrp="1"/>
          </p:cNvSpPr>
          <p:nvPr>
            <p:ph type="subTitle" idx="1"/>
          </p:nvPr>
        </p:nvSpPr>
        <p:spPr>
          <a:xfrm>
            <a:off x="463331" y="4190996"/>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37042142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5" y="4043366"/>
            <a:ext cx="7323523" cy="1362075"/>
          </a:xfrm>
        </p:spPr>
        <p:txBody>
          <a:bodyPr anchor="t"/>
          <a:lstStyle>
            <a:lvl1pPr algn="l">
              <a:defRPr sz="3000" b="1" cap="all"/>
            </a:lvl1pPr>
          </a:lstStyle>
          <a:p>
            <a:r>
              <a:rPr lang="en-US"/>
              <a:t>Click to edit Master title style</a:t>
            </a:r>
            <a:endParaRPr lang="en-US" dirty="0"/>
          </a:p>
        </p:txBody>
      </p:sp>
      <p:sp>
        <p:nvSpPr>
          <p:cNvPr id="3" name="Text Placeholder 2"/>
          <p:cNvSpPr>
            <a:spLocks noGrp="1"/>
          </p:cNvSpPr>
          <p:nvPr>
            <p:ph type="body" idx="1"/>
          </p:nvPr>
        </p:nvSpPr>
        <p:spPr>
          <a:xfrm>
            <a:off x="722314" y="2319342"/>
            <a:ext cx="7772400" cy="1500187"/>
          </a:xfrm>
        </p:spPr>
        <p:txBody>
          <a:bodyPr anchor="b"/>
          <a:lstStyle>
            <a:lvl1pPr marL="0" indent="0">
              <a:buNone/>
              <a:defRPr sz="1500">
                <a:solidFill>
                  <a:schemeClr val="tx1">
                    <a:tint val="75000"/>
                  </a:schemeClr>
                </a:solidFill>
              </a:defRPr>
            </a:lvl1pPr>
            <a:lvl2pPr marL="342892" indent="0">
              <a:buNone/>
              <a:defRPr sz="1350">
                <a:solidFill>
                  <a:schemeClr val="tx1">
                    <a:tint val="75000"/>
                  </a:schemeClr>
                </a:solidFill>
              </a:defRPr>
            </a:lvl2pPr>
            <a:lvl3pPr marL="685784" indent="0">
              <a:buNone/>
              <a:defRPr sz="1200">
                <a:solidFill>
                  <a:schemeClr val="tx1">
                    <a:tint val="75000"/>
                  </a:schemeClr>
                </a:solidFill>
              </a:defRPr>
            </a:lvl3pPr>
            <a:lvl4pPr marL="1028675" indent="0">
              <a:buNone/>
              <a:defRPr sz="1050">
                <a:solidFill>
                  <a:schemeClr val="tx1">
                    <a:tint val="75000"/>
                  </a:schemeClr>
                </a:solidFill>
              </a:defRPr>
            </a:lvl4pPr>
            <a:lvl5pPr marL="1371566" indent="0">
              <a:buNone/>
              <a:defRPr sz="1050">
                <a:solidFill>
                  <a:schemeClr val="tx1">
                    <a:tint val="75000"/>
                  </a:schemeClr>
                </a:solidFill>
              </a:defRPr>
            </a:lvl5pPr>
            <a:lvl6pPr marL="1714457" indent="0">
              <a:buNone/>
              <a:defRPr sz="1050">
                <a:solidFill>
                  <a:schemeClr val="tx1">
                    <a:tint val="75000"/>
                  </a:schemeClr>
                </a:solidFill>
              </a:defRPr>
            </a:lvl6pPr>
            <a:lvl7pPr marL="2057349" indent="0">
              <a:buNone/>
              <a:defRPr sz="1050">
                <a:solidFill>
                  <a:schemeClr val="tx1">
                    <a:tint val="75000"/>
                  </a:schemeClr>
                </a:solidFill>
              </a:defRPr>
            </a:lvl7pPr>
            <a:lvl8pPr marL="2400240" indent="0">
              <a:buNone/>
              <a:defRPr sz="1050">
                <a:solidFill>
                  <a:schemeClr val="tx1">
                    <a:tint val="75000"/>
                  </a:schemeClr>
                </a:solidFill>
              </a:defRPr>
            </a:lvl8pPr>
            <a:lvl9pPr marL="2743132" indent="0">
              <a:buNone/>
              <a:defRPr sz="105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dirty="0"/>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8D9226A2-EA3A-4A19-A4DE-F33470AB6DFD}" type="slidenum">
              <a:rPr lang="en-IE" smtClean="0"/>
              <a:t>‹#›</a:t>
            </a:fld>
            <a:endParaRPr lang="en-IE"/>
          </a:p>
        </p:txBody>
      </p:sp>
      <p:sp>
        <p:nvSpPr>
          <p:cNvPr id="7" name="Picture Placeholder 6">
            <a:extLst>
              <a:ext uri="{FF2B5EF4-FFF2-40B4-BE49-F238E27FC236}">
                <a16:creationId xmlns="" xmlns:a16="http://schemas.microsoft.com/office/drawing/2014/main" id="{6B51A46E-D533-4AF4-B238-C64FFD4BB713}"/>
              </a:ext>
            </a:extLst>
          </p:cNvPr>
          <p:cNvSpPr>
            <a:spLocks noGrp="1"/>
          </p:cNvSpPr>
          <p:nvPr>
            <p:ph type="pic" sz="quarter" idx="13"/>
          </p:nvPr>
        </p:nvSpPr>
        <p:spPr>
          <a:xfrm>
            <a:off x="1" y="5992816"/>
            <a:ext cx="1087041" cy="865187"/>
          </a:xfrm>
        </p:spPr>
        <p:txBody>
          <a:bodyPr/>
          <a:lstStyle>
            <a:lvl1pPr marL="0" indent="0">
              <a:buNone/>
              <a:defRPr/>
            </a:lvl1pPr>
          </a:lstStyle>
          <a:p>
            <a:r>
              <a:rPr lang="en-US"/>
              <a:t>Click icon to add picture</a:t>
            </a:r>
            <a:endParaRPr lang="en-IE" dirty="0"/>
          </a:p>
        </p:txBody>
      </p:sp>
      <p:pic>
        <p:nvPicPr>
          <p:cNvPr id="9" name="Picture 8">
            <a:extLst>
              <a:ext uri="{FF2B5EF4-FFF2-40B4-BE49-F238E27FC236}">
                <a16:creationId xmlns="" xmlns:a16="http://schemas.microsoft.com/office/drawing/2014/main" id="{7A78A0DC-F4FF-43DF-AC84-348D617D14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880294"/>
            <a:ext cx="1582616" cy="977706"/>
          </a:xfrm>
          <a:prstGeom prst="rect">
            <a:avLst/>
          </a:prstGeom>
        </p:spPr>
      </p:pic>
    </p:spTree>
    <p:extLst>
      <p:ext uri="{BB962C8B-B14F-4D97-AF65-F5344CB8AC3E}">
        <p14:creationId xmlns:p14="http://schemas.microsoft.com/office/powerpoint/2010/main" val="369707633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6"/>
            <a:ext cx="4040188" cy="639763"/>
          </a:xfrm>
        </p:spPr>
        <p:txBody>
          <a:bodyPr anchor="b">
            <a:normAutofit/>
          </a:bodyPr>
          <a:lstStyle>
            <a:lvl1pPr marL="0" indent="0">
              <a:buNone/>
              <a:defRPr sz="1500" b="1"/>
            </a:lvl1pPr>
            <a:lvl2pPr marL="342892" indent="0">
              <a:buNone/>
              <a:defRPr sz="1500" b="1"/>
            </a:lvl2pPr>
            <a:lvl3pPr marL="685784" indent="0">
              <a:buNone/>
              <a:defRPr sz="1350" b="1"/>
            </a:lvl3pPr>
            <a:lvl4pPr marL="1028675"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2"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8"/>
            <a:ext cx="4040188" cy="3480337"/>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8" y="1535116"/>
            <a:ext cx="4041775" cy="639763"/>
          </a:xfrm>
        </p:spPr>
        <p:txBody>
          <a:bodyPr anchor="b">
            <a:normAutofit/>
          </a:bodyPr>
          <a:lstStyle>
            <a:lvl1pPr marL="0" indent="0">
              <a:buNone/>
              <a:defRPr sz="1500" b="1"/>
            </a:lvl1pPr>
            <a:lvl2pPr marL="342892" indent="0">
              <a:buNone/>
              <a:defRPr sz="1500" b="1"/>
            </a:lvl2pPr>
            <a:lvl3pPr marL="685784" indent="0">
              <a:buNone/>
              <a:defRPr sz="1350" b="1"/>
            </a:lvl3pPr>
            <a:lvl4pPr marL="1028675"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2" indent="0">
              <a:buNone/>
              <a:defRPr sz="1200" b="1"/>
            </a:lvl9pPr>
          </a:lstStyle>
          <a:p>
            <a:pPr lvl="0"/>
            <a:r>
              <a:rPr lang="en-US"/>
              <a:t>Edit Master text styles</a:t>
            </a:r>
          </a:p>
        </p:txBody>
      </p:sp>
      <p:sp>
        <p:nvSpPr>
          <p:cNvPr id="6" name="Content Placeholder 5"/>
          <p:cNvSpPr>
            <a:spLocks noGrp="1"/>
          </p:cNvSpPr>
          <p:nvPr>
            <p:ph sz="quarter" idx="4"/>
          </p:nvPr>
        </p:nvSpPr>
        <p:spPr>
          <a:xfrm>
            <a:off x="4645028" y="2174878"/>
            <a:ext cx="4041775" cy="3480337"/>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 xmlns:a16="http://schemas.microsoft.com/office/drawing/2014/main" id="{4F1444B4-8509-41D7-B978-7894E20D5A5F}"/>
              </a:ext>
            </a:extLst>
          </p:cNvPr>
          <p:cNvSpPr>
            <a:spLocks noGrp="1"/>
          </p:cNvSpPr>
          <p:nvPr>
            <p:ph type="pic" sz="quarter" idx="10"/>
          </p:nvPr>
        </p:nvSpPr>
        <p:spPr>
          <a:xfrm>
            <a:off x="1" y="5936567"/>
            <a:ext cx="1076179" cy="921434"/>
          </a:xfrm>
        </p:spPr>
        <p:txBody>
          <a:bodyPr/>
          <a:lstStyle/>
          <a:p>
            <a:r>
              <a:rPr lang="en-US"/>
              <a:t>Click icon to add picture</a:t>
            </a:r>
            <a:endParaRPr lang="en-IE" dirty="0"/>
          </a:p>
        </p:txBody>
      </p:sp>
      <p:pic>
        <p:nvPicPr>
          <p:cNvPr id="13" name="Picture 12">
            <a:extLst>
              <a:ext uri="{FF2B5EF4-FFF2-40B4-BE49-F238E27FC236}">
                <a16:creationId xmlns="" xmlns:a16="http://schemas.microsoft.com/office/drawing/2014/main" id="{93B6AA6B-C6EE-4790-8CC2-DE04E5E440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824028"/>
            <a:ext cx="1307680" cy="1033975"/>
          </a:xfrm>
          <a:prstGeom prst="rect">
            <a:avLst/>
          </a:prstGeom>
        </p:spPr>
      </p:pic>
    </p:spTree>
    <p:extLst>
      <p:ext uri="{BB962C8B-B14F-4D97-AF65-F5344CB8AC3E}">
        <p14:creationId xmlns:p14="http://schemas.microsoft.com/office/powerpoint/2010/main" val="247559960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AC01E7D-3388-47B2-BBBB-1C86CA24A3FD}"/>
              </a:ext>
            </a:extLst>
          </p:cNvPr>
          <p:cNvSpPr>
            <a:spLocks noGrp="1"/>
          </p:cNvSpPr>
          <p:nvPr>
            <p:ph type="pic" sz="quarter" idx="10"/>
          </p:nvPr>
        </p:nvSpPr>
        <p:spPr>
          <a:xfrm>
            <a:off x="1" y="5880100"/>
            <a:ext cx="1350169" cy="977900"/>
          </a:xfrm>
        </p:spPr>
        <p:txBody>
          <a:bodyPr/>
          <a:lstStyle/>
          <a:p>
            <a:r>
              <a:rPr lang="en-US"/>
              <a:t>Click icon to add picture</a:t>
            </a:r>
            <a:endParaRPr lang="en-IE" dirty="0"/>
          </a:p>
        </p:txBody>
      </p:sp>
      <p:pic>
        <p:nvPicPr>
          <p:cNvPr id="7" name="Picture 6">
            <a:extLst>
              <a:ext uri="{FF2B5EF4-FFF2-40B4-BE49-F238E27FC236}">
                <a16:creationId xmlns="" xmlns:a16="http://schemas.microsoft.com/office/drawing/2014/main" id="{4C9E3EFF-302F-4AC3-B90F-EF17164AAC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47" y="5725554"/>
            <a:ext cx="1358963" cy="1132449"/>
          </a:xfrm>
          <a:prstGeom prst="rect">
            <a:avLst/>
          </a:prstGeom>
        </p:spPr>
      </p:pic>
    </p:spTree>
    <p:extLst>
      <p:ext uri="{BB962C8B-B14F-4D97-AF65-F5344CB8AC3E}">
        <p14:creationId xmlns:p14="http://schemas.microsoft.com/office/powerpoint/2010/main" val="281387774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Picture Placeholder 6">
            <a:extLst>
              <a:ext uri="{FF2B5EF4-FFF2-40B4-BE49-F238E27FC236}">
                <a16:creationId xmlns="" xmlns:a16="http://schemas.microsoft.com/office/drawing/2014/main" id="{25BA2E25-2DEF-412F-957F-A966BEA9CA04}"/>
              </a:ext>
            </a:extLst>
          </p:cNvPr>
          <p:cNvSpPr>
            <a:spLocks noGrp="1"/>
          </p:cNvSpPr>
          <p:nvPr>
            <p:ph type="pic" sz="quarter" idx="10"/>
          </p:nvPr>
        </p:nvSpPr>
        <p:spPr>
          <a:xfrm>
            <a:off x="1" y="6119815"/>
            <a:ext cx="1744663" cy="738187"/>
          </a:xfrm>
        </p:spPr>
        <p:txBody>
          <a:bodyPr/>
          <a:lstStyle/>
          <a:p>
            <a:endParaRPr lang="en-IE" dirty="0"/>
          </a:p>
        </p:txBody>
      </p:sp>
      <p:pic>
        <p:nvPicPr>
          <p:cNvPr id="9" name="Picture 8" descr="A screenshot of a cell phone&#10;&#10;Description generated with very high confidence">
            <a:extLst>
              <a:ext uri="{FF2B5EF4-FFF2-40B4-BE49-F238E27FC236}">
                <a16:creationId xmlns="" xmlns:a16="http://schemas.microsoft.com/office/drawing/2014/main" id="{37FD367B-A761-49CA-9A28-F8246A6BE30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964555"/>
            <a:ext cx="1828800" cy="781050"/>
          </a:xfrm>
          <a:prstGeom prst="rect">
            <a:avLst/>
          </a:prstGeom>
        </p:spPr>
      </p:pic>
    </p:spTree>
    <p:extLst>
      <p:ext uri="{BB962C8B-B14F-4D97-AF65-F5344CB8AC3E}">
        <p14:creationId xmlns:p14="http://schemas.microsoft.com/office/powerpoint/2010/main" val="408394499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6" name="Picture Placeholder 5">
            <a:extLst>
              <a:ext uri="{FF2B5EF4-FFF2-40B4-BE49-F238E27FC236}">
                <a16:creationId xmlns="" xmlns:a16="http://schemas.microsoft.com/office/drawing/2014/main" id="{88D39E39-781D-4BA1-A96F-7988C6C855EB}"/>
              </a:ext>
            </a:extLst>
          </p:cNvPr>
          <p:cNvSpPr>
            <a:spLocks noGrp="1"/>
          </p:cNvSpPr>
          <p:nvPr>
            <p:ph type="pic" sz="quarter" idx="10"/>
          </p:nvPr>
        </p:nvSpPr>
        <p:spPr>
          <a:xfrm>
            <a:off x="1" y="5922965"/>
            <a:ext cx="1814513" cy="935037"/>
          </a:xfrm>
        </p:spPr>
        <p:txBody>
          <a:bodyPr/>
          <a:lstStyle/>
          <a:p>
            <a:endParaRPr lang="en-IE" dirty="0"/>
          </a:p>
        </p:txBody>
      </p:sp>
      <p:pic>
        <p:nvPicPr>
          <p:cNvPr id="8" name="Picture 7" descr="A screenshot of a cell phone&#10;&#10;Description generated with very high confidence">
            <a:extLst>
              <a:ext uri="{FF2B5EF4-FFF2-40B4-BE49-F238E27FC236}">
                <a16:creationId xmlns="" xmlns:a16="http://schemas.microsoft.com/office/drawing/2014/main" id="{2D8ACE58-01C2-470A-A44A-F48752EEE07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739619"/>
            <a:ext cx="1828800" cy="1139484"/>
          </a:xfrm>
          <a:prstGeom prst="rect">
            <a:avLst/>
          </a:prstGeom>
        </p:spPr>
      </p:pic>
    </p:spTree>
    <p:extLst>
      <p:ext uri="{BB962C8B-B14F-4D97-AF65-F5344CB8AC3E}">
        <p14:creationId xmlns:p14="http://schemas.microsoft.com/office/powerpoint/2010/main" val="259308686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STEA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600202"/>
            <a:ext cx="8229600" cy="39987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dirty="0"/>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8D9226A2-EA3A-4A19-A4DE-F33470AB6DFD}" type="slidenum">
              <a:rPr lang="en-IE" smtClean="0"/>
              <a:t>‹#›</a:t>
            </a:fld>
            <a:endParaRPr lang="en-IE"/>
          </a:p>
        </p:txBody>
      </p:sp>
      <p:sp>
        <p:nvSpPr>
          <p:cNvPr id="7" name="Picture Placeholder 6">
            <a:extLst>
              <a:ext uri="{FF2B5EF4-FFF2-40B4-BE49-F238E27FC236}">
                <a16:creationId xmlns="" xmlns:a16="http://schemas.microsoft.com/office/drawing/2014/main" id="{FA1C7910-4938-4D4B-B32A-AC26DC9C3418}"/>
              </a:ext>
            </a:extLst>
          </p:cNvPr>
          <p:cNvSpPr>
            <a:spLocks noGrp="1"/>
          </p:cNvSpPr>
          <p:nvPr>
            <p:ph type="pic" sz="quarter" idx="13"/>
          </p:nvPr>
        </p:nvSpPr>
        <p:spPr>
          <a:xfrm>
            <a:off x="2" y="5949950"/>
            <a:ext cx="1117997" cy="908050"/>
          </a:xfrm>
        </p:spPr>
        <p:txBody>
          <a:bodyPr/>
          <a:lstStyle/>
          <a:p>
            <a:r>
              <a:rPr lang="en-US"/>
              <a:t>Click icon to add picture</a:t>
            </a:r>
            <a:endParaRPr lang="en-IE"/>
          </a:p>
        </p:txBody>
      </p:sp>
      <p:pic>
        <p:nvPicPr>
          <p:cNvPr id="9" name="Picture 8">
            <a:extLst>
              <a:ext uri="{FF2B5EF4-FFF2-40B4-BE49-F238E27FC236}">
                <a16:creationId xmlns="" xmlns:a16="http://schemas.microsoft.com/office/drawing/2014/main" id="{AB93DFA4-C48C-41F8-84F4-FC1F2D022E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781505"/>
            <a:ext cx="1341423" cy="1076494"/>
          </a:xfrm>
          <a:prstGeom prst="rect">
            <a:avLst/>
          </a:prstGeom>
        </p:spPr>
      </p:pic>
    </p:spTree>
    <p:extLst>
      <p:ext uri="{BB962C8B-B14F-4D97-AF65-F5344CB8AC3E}">
        <p14:creationId xmlns:p14="http://schemas.microsoft.com/office/powerpoint/2010/main" val="23815324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3" descr="Cove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1944"/>
            <a:ext cx="9144000" cy="6869944"/>
          </a:xfrm>
          <a:prstGeom prst="rect">
            <a:avLst/>
          </a:prstGeom>
        </p:spPr>
      </p:pic>
      <p:sp>
        <p:nvSpPr>
          <p:cNvPr id="2" name="Title 1"/>
          <p:cNvSpPr>
            <a:spLocks noGrp="1"/>
          </p:cNvSpPr>
          <p:nvPr>
            <p:ph type="ctrTitle"/>
          </p:nvPr>
        </p:nvSpPr>
        <p:spPr>
          <a:xfrm>
            <a:off x="463331" y="3193884"/>
            <a:ext cx="2984887" cy="914193"/>
          </a:xfrm>
        </p:spPr>
        <p:txBody>
          <a:bodyPr/>
          <a:lstStyle>
            <a:lvl1pPr algn="l">
              <a:defRPr/>
            </a:lvl1pPr>
          </a:lstStyle>
          <a:p>
            <a:r>
              <a:rPr lang="en-US"/>
              <a:t>Click to edit Master title style</a:t>
            </a:r>
            <a:endParaRPr lang="en-US" dirty="0"/>
          </a:p>
        </p:txBody>
      </p:sp>
      <p:sp>
        <p:nvSpPr>
          <p:cNvPr id="3" name="Subtitle 2"/>
          <p:cNvSpPr>
            <a:spLocks noGrp="1"/>
          </p:cNvSpPr>
          <p:nvPr>
            <p:ph type="subTitle" idx="1"/>
          </p:nvPr>
        </p:nvSpPr>
        <p:spPr>
          <a:xfrm>
            <a:off x="463331" y="4190996"/>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85174367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5" y="4043366"/>
            <a:ext cx="7323523" cy="1362075"/>
          </a:xfrm>
        </p:spPr>
        <p:txBody>
          <a:bodyPr anchor="t"/>
          <a:lstStyle>
            <a:lvl1pPr algn="l">
              <a:defRPr sz="3000" b="1" cap="all"/>
            </a:lvl1pPr>
          </a:lstStyle>
          <a:p>
            <a:r>
              <a:rPr lang="en-US"/>
              <a:t>Click to edit Master title style</a:t>
            </a:r>
            <a:endParaRPr lang="en-US" dirty="0"/>
          </a:p>
        </p:txBody>
      </p:sp>
      <p:sp>
        <p:nvSpPr>
          <p:cNvPr id="3" name="Text Placeholder 2"/>
          <p:cNvSpPr>
            <a:spLocks noGrp="1"/>
          </p:cNvSpPr>
          <p:nvPr>
            <p:ph type="body" idx="1"/>
          </p:nvPr>
        </p:nvSpPr>
        <p:spPr>
          <a:xfrm>
            <a:off x="722314" y="2319342"/>
            <a:ext cx="7772400" cy="1500187"/>
          </a:xfrm>
        </p:spPr>
        <p:txBody>
          <a:bodyPr anchor="b"/>
          <a:lstStyle>
            <a:lvl1pPr marL="0" indent="0">
              <a:buNone/>
              <a:defRPr sz="1500">
                <a:solidFill>
                  <a:schemeClr val="tx1">
                    <a:tint val="75000"/>
                  </a:schemeClr>
                </a:solidFill>
              </a:defRPr>
            </a:lvl1pPr>
            <a:lvl2pPr marL="342892" indent="0">
              <a:buNone/>
              <a:defRPr sz="1350">
                <a:solidFill>
                  <a:schemeClr val="tx1">
                    <a:tint val="75000"/>
                  </a:schemeClr>
                </a:solidFill>
              </a:defRPr>
            </a:lvl2pPr>
            <a:lvl3pPr marL="685784" indent="0">
              <a:buNone/>
              <a:defRPr sz="1200">
                <a:solidFill>
                  <a:schemeClr val="tx1">
                    <a:tint val="75000"/>
                  </a:schemeClr>
                </a:solidFill>
              </a:defRPr>
            </a:lvl3pPr>
            <a:lvl4pPr marL="1028675" indent="0">
              <a:buNone/>
              <a:defRPr sz="1050">
                <a:solidFill>
                  <a:schemeClr val="tx1">
                    <a:tint val="75000"/>
                  </a:schemeClr>
                </a:solidFill>
              </a:defRPr>
            </a:lvl4pPr>
            <a:lvl5pPr marL="1371566" indent="0">
              <a:buNone/>
              <a:defRPr sz="1050">
                <a:solidFill>
                  <a:schemeClr val="tx1">
                    <a:tint val="75000"/>
                  </a:schemeClr>
                </a:solidFill>
              </a:defRPr>
            </a:lvl5pPr>
            <a:lvl6pPr marL="1714457" indent="0">
              <a:buNone/>
              <a:defRPr sz="1050">
                <a:solidFill>
                  <a:schemeClr val="tx1">
                    <a:tint val="75000"/>
                  </a:schemeClr>
                </a:solidFill>
              </a:defRPr>
            </a:lvl6pPr>
            <a:lvl7pPr marL="2057349" indent="0">
              <a:buNone/>
              <a:defRPr sz="1050">
                <a:solidFill>
                  <a:schemeClr val="tx1">
                    <a:tint val="75000"/>
                  </a:schemeClr>
                </a:solidFill>
              </a:defRPr>
            </a:lvl7pPr>
            <a:lvl8pPr marL="2400240" indent="0">
              <a:buNone/>
              <a:defRPr sz="1050">
                <a:solidFill>
                  <a:schemeClr val="tx1">
                    <a:tint val="75000"/>
                  </a:schemeClr>
                </a:solidFill>
              </a:defRPr>
            </a:lvl8pPr>
            <a:lvl9pPr marL="2743132" indent="0">
              <a:buNone/>
              <a:defRPr sz="105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dirty="0"/>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8D9226A2-EA3A-4A19-A4DE-F33470AB6DFD}" type="slidenum">
              <a:rPr lang="en-IE" smtClean="0"/>
              <a:t>‹#›</a:t>
            </a:fld>
            <a:endParaRPr lang="en-IE"/>
          </a:p>
        </p:txBody>
      </p:sp>
      <p:sp>
        <p:nvSpPr>
          <p:cNvPr id="7" name="Picture Placeholder 6">
            <a:extLst>
              <a:ext uri="{FF2B5EF4-FFF2-40B4-BE49-F238E27FC236}">
                <a16:creationId xmlns="" xmlns:a16="http://schemas.microsoft.com/office/drawing/2014/main" id="{6B51A46E-D533-4AF4-B238-C64FFD4BB713}"/>
              </a:ext>
            </a:extLst>
          </p:cNvPr>
          <p:cNvSpPr>
            <a:spLocks noGrp="1"/>
          </p:cNvSpPr>
          <p:nvPr>
            <p:ph type="pic" sz="quarter" idx="13"/>
          </p:nvPr>
        </p:nvSpPr>
        <p:spPr>
          <a:xfrm>
            <a:off x="1" y="5992816"/>
            <a:ext cx="1087041" cy="865187"/>
          </a:xfrm>
        </p:spPr>
        <p:txBody>
          <a:bodyPr/>
          <a:lstStyle>
            <a:lvl1pPr marL="0" indent="0">
              <a:buNone/>
              <a:defRPr/>
            </a:lvl1pPr>
          </a:lstStyle>
          <a:p>
            <a:r>
              <a:rPr lang="en-US"/>
              <a:t>Click icon to add picture</a:t>
            </a:r>
            <a:endParaRPr lang="en-IE" dirty="0"/>
          </a:p>
        </p:txBody>
      </p:sp>
      <p:pic>
        <p:nvPicPr>
          <p:cNvPr id="9" name="Picture 8">
            <a:extLst>
              <a:ext uri="{FF2B5EF4-FFF2-40B4-BE49-F238E27FC236}">
                <a16:creationId xmlns="" xmlns:a16="http://schemas.microsoft.com/office/drawing/2014/main" id="{7A78A0DC-F4FF-43DF-AC84-348D617D14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880294"/>
            <a:ext cx="1582616" cy="977706"/>
          </a:xfrm>
          <a:prstGeom prst="rect">
            <a:avLst/>
          </a:prstGeom>
        </p:spPr>
      </p:pic>
    </p:spTree>
    <p:extLst>
      <p:ext uri="{BB962C8B-B14F-4D97-AF65-F5344CB8AC3E}">
        <p14:creationId xmlns:p14="http://schemas.microsoft.com/office/powerpoint/2010/main" val="134484147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6"/>
            <a:ext cx="4040188" cy="639763"/>
          </a:xfrm>
        </p:spPr>
        <p:txBody>
          <a:bodyPr anchor="b">
            <a:normAutofit/>
          </a:bodyPr>
          <a:lstStyle>
            <a:lvl1pPr marL="0" indent="0">
              <a:buNone/>
              <a:defRPr sz="1500" b="1"/>
            </a:lvl1pPr>
            <a:lvl2pPr marL="342892" indent="0">
              <a:buNone/>
              <a:defRPr sz="1500" b="1"/>
            </a:lvl2pPr>
            <a:lvl3pPr marL="685784" indent="0">
              <a:buNone/>
              <a:defRPr sz="1350" b="1"/>
            </a:lvl3pPr>
            <a:lvl4pPr marL="1028675"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2"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8"/>
            <a:ext cx="4040188" cy="3480337"/>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8" y="1535116"/>
            <a:ext cx="4041775" cy="639763"/>
          </a:xfrm>
        </p:spPr>
        <p:txBody>
          <a:bodyPr anchor="b">
            <a:normAutofit/>
          </a:bodyPr>
          <a:lstStyle>
            <a:lvl1pPr marL="0" indent="0">
              <a:buNone/>
              <a:defRPr sz="1500" b="1"/>
            </a:lvl1pPr>
            <a:lvl2pPr marL="342892" indent="0">
              <a:buNone/>
              <a:defRPr sz="1500" b="1"/>
            </a:lvl2pPr>
            <a:lvl3pPr marL="685784" indent="0">
              <a:buNone/>
              <a:defRPr sz="1350" b="1"/>
            </a:lvl3pPr>
            <a:lvl4pPr marL="1028675"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2" indent="0">
              <a:buNone/>
              <a:defRPr sz="1200" b="1"/>
            </a:lvl9pPr>
          </a:lstStyle>
          <a:p>
            <a:pPr lvl="0"/>
            <a:r>
              <a:rPr lang="en-US"/>
              <a:t>Edit Master text styles</a:t>
            </a:r>
          </a:p>
        </p:txBody>
      </p:sp>
      <p:sp>
        <p:nvSpPr>
          <p:cNvPr id="6" name="Content Placeholder 5"/>
          <p:cNvSpPr>
            <a:spLocks noGrp="1"/>
          </p:cNvSpPr>
          <p:nvPr>
            <p:ph sz="quarter" idx="4"/>
          </p:nvPr>
        </p:nvSpPr>
        <p:spPr>
          <a:xfrm>
            <a:off x="4645028" y="2174878"/>
            <a:ext cx="4041775" cy="3480337"/>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 xmlns:a16="http://schemas.microsoft.com/office/drawing/2014/main" id="{4F1444B4-8509-41D7-B978-7894E20D5A5F}"/>
              </a:ext>
            </a:extLst>
          </p:cNvPr>
          <p:cNvSpPr>
            <a:spLocks noGrp="1"/>
          </p:cNvSpPr>
          <p:nvPr>
            <p:ph type="pic" sz="quarter" idx="10"/>
          </p:nvPr>
        </p:nvSpPr>
        <p:spPr>
          <a:xfrm>
            <a:off x="1" y="5936567"/>
            <a:ext cx="1076179" cy="921434"/>
          </a:xfrm>
        </p:spPr>
        <p:txBody>
          <a:bodyPr/>
          <a:lstStyle/>
          <a:p>
            <a:r>
              <a:rPr lang="en-US"/>
              <a:t>Click icon to add picture</a:t>
            </a:r>
            <a:endParaRPr lang="en-IE" dirty="0"/>
          </a:p>
        </p:txBody>
      </p:sp>
      <p:pic>
        <p:nvPicPr>
          <p:cNvPr id="13" name="Picture 12">
            <a:extLst>
              <a:ext uri="{FF2B5EF4-FFF2-40B4-BE49-F238E27FC236}">
                <a16:creationId xmlns="" xmlns:a16="http://schemas.microsoft.com/office/drawing/2014/main" id="{93B6AA6B-C6EE-4790-8CC2-DE04E5E440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824028"/>
            <a:ext cx="1307680" cy="1033975"/>
          </a:xfrm>
          <a:prstGeom prst="rect">
            <a:avLst/>
          </a:prstGeom>
        </p:spPr>
      </p:pic>
    </p:spTree>
    <p:extLst>
      <p:ext uri="{BB962C8B-B14F-4D97-AF65-F5344CB8AC3E}">
        <p14:creationId xmlns:p14="http://schemas.microsoft.com/office/powerpoint/2010/main" val="148673024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AC01E7D-3388-47B2-BBBB-1C86CA24A3FD}"/>
              </a:ext>
            </a:extLst>
          </p:cNvPr>
          <p:cNvSpPr>
            <a:spLocks noGrp="1"/>
          </p:cNvSpPr>
          <p:nvPr>
            <p:ph type="pic" sz="quarter" idx="10"/>
          </p:nvPr>
        </p:nvSpPr>
        <p:spPr>
          <a:xfrm>
            <a:off x="1" y="5880100"/>
            <a:ext cx="1350169" cy="977900"/>
          </a:xfrm>
        </p:spPr>
        <p:txBody>
          <a:bodyPr/>
          <a:lstStyle/>
          <a:p>
            <a:r>
              <a:rPr lang="en-US"/>
              <a:t>Click icon to add picture</a:t>
            </a:r>
            <a:endParaRPr lang="en-IE" dirty="0"/>
          </a:p>
        </p:txBody>
      </p:sp>
      <p:pic>
        <p:nvPicPr>
          <p:cNvPr id="7" name="Picture 6">
            <a:extLst>
              <a:ext uri="{FF2B5EF4-FFF2-40B4-BE49-F238E27FC236}">
                <a16:creationId xmlns="" xmlns:a16="http://schemas.microsoft.com/office/drawing/2014/main" id="{4C9E3EFF-302F-4AC3-B90F-EF17164AAC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47" y="5725554"/>
            <a:ext cx="1358963" cy="1132449"/>
          </a:xfrm>
          <a:prstGeom prst="rect">
            <a:avLst/>
          </a:prstGeom>
        </p:spPr>
      </p:pic>
    </p:spTree>
    <p:extLst>
      <p:ext uri="{BB962C8B-B14F-4D97-AF65-F5344CB8AC3E}">
        <p14:creationId xmlns:p14="http://schemas.microsoft.com/office/powerpoint/2010/main" val="345696233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5" y="4406903"/>
            <a:ext cx="7323523" cy="1362075"/>
          </a:xfrm>
        </p:spPr>
        <p:txBody>
          <a:bodyPr anchor="t"/>
          <a:lstStyle>
            <a:lvl1pPr algn="l">
              <a:defRPr sz="3000" b="1" cap="all"/>
            </a:lvl1pPr>
          </a:lstStyle>
          <a:p>
            <a:r>
              <a:rPr lang="en-US"/>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124200" y="6356353"/>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3"/>
            <a:ext cx="2133600" cy="365125"/>
          </a:xfrm>
          <a:prstGeom prst="rect">
            <a:avLst/>
          </a:prstGeom>
        </p:spPr>
        <p:txBody>
          <a:bodyPr/>
          <a:lstStyle/>
          <a:p>
            <a:fld id="{1B3EC17A-32B7-4E48-8C31-A7532B4FD743}" type="slidenum">
              <a:rPr lang="en-IE" smtClean="0"/>
              <a:t>‹#›</a:t>
            </a:fld>
            <a:endParaRPr lang="en-IE"/>
          </a:p>
        </p:txBody>
      </p:sp>
      <p:sp>
        <p:nvSpPr>
          <p:cNvPr id="7" name="Picture Placeholder 6">
            <a:extLst>
              <a:ext uri="{FF2B5EF4-FFF2-40B4-BE49-F238E27FC236}">
                <a16:creationId xmlns="" xmlns:a16="http://schemas.microsoft.com/office/drawing/2014/main" id="{7577870F-F646-45AB-A4F2-BBB568AD8CA0}"/>
              </a:ext>
            </a:extLst>
          </p:cNvPr>
          <p:cNvSpPr>
            <a:spLocks noGrp="1"/>
          </p:cNvSpPr>
          <p:nvPr>
            <p:ph type="pic" sz="quarter" idx="13"/>
          </p:nvPr>
        </p:nvSpPr>
        <p:spPr>
          <a:xfrm>
            <a:off x="1" y="5768977"/>
            <a:ext cx="2109788" cy="1089025"/>
          </a:xfrm>
        </p:spPr>
        <p:txBody>
          <a:bodyPr/>
          <a:lstStyle/>
          <a:p>
            <a:endParaRPr lang="en-IE"/>
          </a:p>
        </p:txBody>
      </p:sp>
      <p:pic>
        <p:nvPicPr>
          <p:cNvPr id="9" name="Picture 8" descr="A screenshot of a cell phone&#10;&#10;Description generated with very high confidence">
            <a:extLst>
              <a:ext uri="{FF2B5EF4-FFF2-40B4-BE49-F238E27FC236}">
                <a16:creationId xmlns="" xmlns:a16="http://schemas.microsoft.com/office/drawing/2014/main" id="{FE0C3B4A-C7EF-482C-B3F8-8FA823BD57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5768974"/>
            <a:ext cx="2109788" cy="1089026"/>
          </a:xfrm>
          <a:prstGeom prst="rect">
            <a:avLst/>
          </a:prstGeom>
        </p:spPr>
      </p:pic>
    </p:spTree>
    <p:extLst>
      <p:ext uri="{BB962C8B-B14F-4D97-AF65-F5344CB8AC3E}">
        <p14:creationId xmlns:p14="http://schemas.microsoft.com/office/powerpoint/2010/main" val="35529483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STEA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289404684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6" name="Picture 5">
            <a:extLst>
              <a:ext uri="{FF2B5EF4-FFF2-40B4-BE49-F238E27FC236}">
                <a16:creationId xmlns="" xmlns:a16="http://schemas.microsoft.com/office/drawing/2014/main" id="{0C2C3169-2405-48A2-8216-62645496D3F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6009" y="3057761"/>
            <a:ext cx="2759219" cy="3375191"/>
          </a:xfrm>
          <a:prstGeom prst="rect">
            <a:avLst/>
          </a:prstGeom>
        </p:spPr>
      </p:pic>
    </p:spTree>
    <p:extLst>
      <p:ext uri="{BB962C8B-B14F-4D97-AF65-F5344CB8AC3E}">
        <p14:creationId xmlns:p14="http://schemas.microsoft.com/office/powerpoint/2010/main" val="355573441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3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8" name="Graphic 7">
            <a:extLst>
              <a:ext uri="{FF2B5EF4-FFF2-40B4-BE49-F238E27FC236}">
                <a16:creationId xmlns="" xmlns:a16="http://schemas.microsoft.com/office/drawing/2014/main" id="{4BFBDAF6-EE9F-4200-A308-417DBB179D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3577" y="3024557"/>
            <a:ext cx="2384323" cy="1604267"/>
          </a:xfrm>
          <a:prstGeom prst="rect">
            <a:avLst/>
          </a:prstGeom>
        </p:spPr>
      </p:pic>
    </p:spTree>
    <p:extLst>
      <p:ext uri="{BB962C8B-B14F-4D97-AF65-F5344CB8AC3E}">
        <p14:creationId xmlns:p14="http://schemas.microsoft.com/office/powerpoint/2010/main" val="266740152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reserve="1">
  <p:cSld name="5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5" name="Picture 4">
            <a:extLst>
              <a:ext uri="{FF2B5EF4-FFF2-40B4-BE49-F238E27FC236}">
                <a16:creationId xmlns="" xmlns:a16="http://schemas.microsoft.com/office/drawing/2014/main" id="{6450D243-A053-4F5C-BCC7-C5B319453C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5661" y="3686029"/>
            <a:ext cx="3603010" cy="1079771"/>
          </a:xfrm>
          <a:prstGeom prst="rect">
            <a:avLst/>
          </a:prstGeom>
        </p:spPr>
      </p:pic>
    </p:spTree>
    <p:extLst>
      <p:ext uri="{BB962C8B-B14F-4D97-AF65-F5344CB8AC3E}">
        <p14:creationId xmlns:p14="http://schemas.microsoft.com/office/powerpoint/2010/main" val="386101834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6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6" name="Picture 5">
            <a:extLst>
              <a:ext uri="{FF2B5EF4-FFF2-40B4-BE49-F238E27FC236}">
                <a16:creationId xmlns="" xmlns:a16="http://schemas.microsoft.com/office/drawing/2014/main" id="{A73D6766-A02E-4F21-B35B-58A0C4990B2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5524" y="2608524"/>
            <a:ext cx="2565223" cy="3558112"/>
          </a:xfrm>
          <a:prstGeom prst="rect">
            <a:avLst/>
          </a:prstGeom>
        </p:spPr>
      </p:pic>
    </p:spTree>
    <p:extLst>
      <p:ext uri="{BB962C8B-B14F-4D97-AF65-F5344CB8AC3E}">
        <p14:creationId xmlns:p14="http://schemas.microsoft.com/office/powerpoint/2010/main" val="3601164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 preserve="1">
  <p:cSld name="4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5" name="Picture 4">
            <a:extLst>
              <a:ext uri="{FF2B5EF4-FFF2-40B4-BE49-F238E27FC236}">
                <a16:creationId xmlns="" xmlns:a16="http://schemas.microsoft.com/office/drawing/2014/main" id="{CB4537A2-B0C4-40FE-9690-4684A4C673A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7121" y="3316504"/>
            <a:ext cx="3159593" cy="2046212"/>
          </a:xfrm>
          <a:prstGeom prst="rect">
            <a:avLst/>
          </a:prstGeom>
        </p:spPr>
      </p:pic>
    </p:spTree>
    <p:extLst>
      <p:ext uri="{BB962C8B-B14F-4D97-AF65-F5344CB8AC3E}">
        <p14:creationId xmlns:p14="http://schemas.microsoft.com/office/powerpoint/2010/main" val="321419268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reserve="1">
  <p:cSld name="2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5" name="Picture 4">
            <a:extLst>
              <a:ext uri="{FF2B5EF4-FFF2-40B4-BE49-F238E27FC236}">
                <a16:creationId xmlns="" xmlns:a16="http://schemas.microsoft.com/office/drawing/2014/main" id="{62C24FFA-7C2B-4C41-81E7-1EA3BF8723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2249" y="3894279"/>
            <a:ext cx="3370997" cy="1469089"/>
          </a:xfrm>
          <a:prstGeom prst="rect">
            <a:avLst/>
          </a:prstGeom>
        </p:spPr>
      </p:pic>
    </p:spTree>
    <p:extLst>
      <p:ext uri="{BB962C8B-B14F-4D97-AF65-F5344CB8AC3E}">
        <p14:creationId xmlns:p14="http://schemas.microsoft.com/office/powerpoint/2010/main" val="377859677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100"/>
            </a:lvl1pPr>
          </a:lstStyle>
          <a:p>
            <a:r>
              <a:rPr lang="en-US"/>
              <a:t>Click to edit Master title style</a:t>
            </a:r>
            <a:endParaRPr lang="en-US" dirty="0"/>
          </a:p>
        </p:txBody>
      </p:sp>
      <p:sp>
        <p:nvSpPr>
          <p:cNvPr id="3" name="Content Placeholder 2"/>
          <p:cNvSpPr>
            <a:spLocks noGrp="1"/>
          </p:cNvSpPr>
          <p:nvPr>
            <p:ph sz="half" idx="1"/>
          </p:nvPr>
        </p:nvSpPr>
        <p:spPr>
          <a:xfrm>
            <a:off x="457200" y="1600204"/>
            <a:ext cx="4038600" cy="4525963"/>
          </a:xfrm>
        </p:spPr>
        <p:txBody>
          <a:bodyPr/>
          <a:lstStyle>
            <a:lvl1pPr>
              <a:defRPr sz="1800"/>
            </a:lvl1pPr>
            <a:lvl2pPr>
              <a:defRPr sz="165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00204"/>
            <a:ext cx="4038600" cy="4525963"/>
          </a:xfrm>
        </p:spPr>
        <p:txBody>
          <a:bodyPr/>
          <a:lstStyle>
            <a:lvl1pPr>
              <a:defRPr sz="1800"/>
            </a:lvl1pPr>
            <a:lvl2pPr>
              <a:defRPr sz="165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7275719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5" y="4406904"/>
            <a:ext cx="7323523" cy="1362075"/>
          </a:xfrm>
        </p:spPr>
        <p:txBody>
          <a:bodyPr anchor="t"/>
          <a:lstStyle>
            <a:lvl1pPr algn="l">
              <a:defRPr sz="3000" b="1" cap="all"/>
            </a:lvl1pPr>
          </a:lstStyle>
          <a:p>
            <a:r>
              <a:rPr lang="en-US"/>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892" indent="0">
              <a:buNone/>
              <a:defRPr sz="1350">
                <a:solidFill>
                  <a:schemeClr val="tx1">
                    <a:tint val="75000"/>
                  </a:schemeClr>
                </a:solidFill>
              </a:defRPr>
            </a:lvl2pPr>
            <a:lvl3pPr marL="685784" indent="0">
              <a:buNone/>
              <a:defRPr sz="1200">
                <a:solidFill>
                  <a:schemeClr val="tx1">
                    <a:tint val="75000"/>
                  </a:schemeClr>
                </a:solidFill>
              </a:defRPr>
            </a:lvl3pPr>
            <a:lvl4pPr marL="1028675" indent="0">
              <a:buNone/>
              <a:defRPr sz="1050">
                <a:solidFill>
                  <a:schemeClr val="tx1">
                    <a:tint val="75000"/>
                  </a:schemeClr>
                </a:solidFill>
              </a:defRPr>
            </a:lvl4pPr>
            <a:lvl5pPr marL="1371566" indent="0">
              <a:buNone/>
              <a:defRPr sz="1050">
                <a:solidFill>
                  <a:schemeClr val="tx1">
                    <a:tint val="75000"/>
                  </a:schemeClr>
                </a:solidFill>
              </a:defRPr>
            </a:lvl5pPr>
            <a:lvl6pPr marL="1714457" indent="0">
              <a:buNone/>
              <a:defRPr sz="1050">
                <a:solidFill>
                  <a:schemeClr val="tx1">
                    <a:tint val="75000"/>
                  </a:schemeClr>
                </a:solidFill>
              </a:defRPr>
            </a:lvl6pPr>
            <a:lvl7pPr marL="2057349" indent="0">
              <a:buNone/>
              <a:defRPr sz="1050">
                <a:solidFill>
                  <a:schemeClr val="tx1">
                    <a:tint val="75000"/>
                  </a:schemeClr>
                </a:solidFill>
              </a:defRPr>
            </a:lvl7pPr>
            <a:lvl8pPr marL="2400240" indent="0">
              <a:buNone/>
              <a:defRPr sz="1050">
                <a:solidFill>
                  <a:schemeClr val="tx1">
                    <a:tint val="75000"/>
                  </a:schemeClr>
                </a:solidFill>
              </a:defRPr>
            </a:lvl8pPr>
            <a:lvl9pPr marL="2743132" indent="0">
              <a:buNone/>
              <a:defRPr sz="105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214335451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6"/>
            <a:ext cx="4040188" cy="639763"/>
          </a:xfrm>
        </p:spPr>
        <p:txBody>
          <a:bodyPr anchor="b">
            <a:normAutofit/>
          </a:bodyPr>
          <a:lstStyle>
            <a:lvl1pPr marL="0" indent="0">
              <a:buNone/>
              <a:defRPr sz="1500" b="1"/>
            </a:lvl1pPr>
            <a:lvl2pPr marL="342892" indent="0">
              <a:buNone/>
              <a:defRPr sz="1500" b="1"/>
            </a:lvl2pPr>
            <a:lvl3pPr marL="685784" indent="0">
              <a:buNone/>
              <a:defRPr sz="1350" b="1"/>
            </a:lvl3pPr>
            <a:lvl4pPr marL="1028675"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2"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8" y="1535116"/>
            <a:ext cx="4041775" cy="639763"/>
          </a:xfrm>
        </p:spPr>
        <p:txBody>
          <a:bodyPr anchor="b">
            <a:normAutofit/>
          </a:bodyPr>
          <a:lstStyle>
            <a:lvl1pPr marL="0" indent="0">
              <a:buNone/>
              <a:defRPr sz="1500" b="1"/>
            </a:lvl1pPr>
            <a:lvl2pPr marL="342892" indent="0">
              <a:buNone/>
              <a:defRPr sz="1500" b="1"/>
            </a:lvl2pPr>
            <a:lvl3pPr marL="685784" indent="0">
              <a:buNone/>
              <a:defRPr sz="1350" b="1"/>
            </a:lvl3pPr>
            <a:lvl4pPr marL="1028675"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2" indent="0">
              <a:buNone/>
              <a:defRPr sz="1200" b="1"/>
            </a:lvl9pPr>
          </a:lstStyle>
          <a:p>
            <a:pPr lvl="0"/>
            <a:r>
              <a:rPr lang="en-US"/>
              <a:t>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8" name="Footer Placeholder 7"/>
          <p:cNvSpPr>
            <a:spLocks noGrp="1"/>
          </p:cNvSpPr>
          <p:nvPr>
            <p:ph type="ftr" sz="quarter" idx="11"/>
          </p:nvPr>
        </p:nvSpPr>
        <p:spPr>
          <a:xfrm>
            <a:off x="3124200" y="6356354"/>
            <a:ext cx="2895600" cy="365125"/>
          </a:xfrm>
          <a:prstGeom prst="rect">
            <a:avLst/>
          </a:prstGeom>
        </p:spPr>
        <p:txBody>
          <a:bodyPr/>
          <a:lstStyle/>
          <a:p>
            <a:endParaRPr lang="en-IE"/>
          </a:p>
        </p:txBody>
      </p:sp>
      <p:sp>
        <p:nvSpPr>
          <p:cNvPr id="9" name="Slide Number Placeholder 8"/>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203263698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4" name="Footer Placeholder 3"/>
          <p:cNvSpPr>
            <a:spLocks noGrp="1"/>
          </p:cNvSpPr>
          <p:nvPr>
            <p:ph type="ftr" sz="quarter" idx="11"/>
          </p:nvPr>
        </p:nvSpPr>
        <p:spPr>
          <a:xfrm>
            <a:off x="3124200" y="6356354"/>
            <a:ext cx="2895600" cy="365125"/>
          </a:xfrm>
          <a:prstGeom prst="rect">
            <a:avLst/>
          </a:prstGeom>
        </p:spPr>
        <p:txBody>
          <a:bodyPr/>
          <a:lstStyle/>
          <a:p>
            <a:endParaRPr lang="en-IE"/>
          </a:p>
        </p:txBody>
      </p:sp>
      <p:sp>
        <p:nvSpPr>
          <p:cNvPr id="5" name="Slide Number Placeholder 4"/>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242561606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Picture Placeholder 5">
            <a:extLst>
              <a:ext uri="{FF2B5EF4-FFF2-40B4-BE49-F238E27FC236}">
                <a16:creationId xmlns="" xmlns:a16="http://schemas.microsoft.com/office/drawing/2014/main" id="{93DC133A-4C90-46D6-A195-8E55AF987D9D}"/>
              </a:ext>
            </a:extLst>
          </p:cNvPr>
          <p:cNvSpPr>
            <a:spLocks noGrp="1"/>
          </p:cNvSpPr>
          <p:nvPr>
            <p:ph type="pic" sz="quarter" idx="10"/>
          </p:nvPr>
        </p:nvSpPr>
        <p:spPr>
          <a:xfrm>
            <a:off x="1" y="5740400"/>
            <a:ext cx="1497806" cy="1117600"/>
          </a:xfrm>
        </p:spPr>
        <p:txBody>
          <a:bodyPr/>
          <a:lstStyle/>
          <a:p>
            <a:r>
              <a:rPr lang="en-US"/>
              <a:t>Click icon to add picture</a:t>
            </a:r>
            <a:endParaRPr lang="en-IE" dirty="0"/>
          </a:p>
        </p:txBody>
      </p:sp>
      <p:pic>
        <p:nvPicPr>
          <p:cNvPr id="8" name="Picture 7" descr="A screenshot of a cell phone&#10;&#10;Description generated with very high confidence">
            <a:extLst>
              <a:ext uri="{FF2B5EF4-FFF2-40B4-BE49-F238E27FC236}">
                <a16:creationId xmlns="" xmlns:a16="http://schemas.microsoft.com/office/drawing/2014/main" id="{EBCCDFBE-8E85-444D-96A5-429C30C009C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5556738"/>
            <a:ext cx="1509163" cy="1301262"/>
          </a:xfrm>
          <a:prstGeom prst="rect">
            <a:avLst/>
          </a:prstGeom>
        </p:spPr>
      </p:pic>
    </p:spTree>
    <p:extLst>
      <p:ext uri="{BB962C8B-B14F-4D97-AF65-F5344CB8AC3E}">
        <p14:creationId xmlns:p14="http://schemas.microsoft.com/office/powerpoint/2010/main" val="108681585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2"/>
            <a:ext cx="3008313" cy="1162051"/>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3575052" y="273055"/>
            <a:ext cx="3096322"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050"/>
            </a:lvl1pPr>
            <a:lvl2pPr marL="342892" indent="0">
              <a:buNone/>
              <a:defRPr sz="900"/>
            </a:lvl2pPr>
            <a:lvl3pPr marL="685784" indent="0">
              <a:buNone/>
              <a:defRPr sz="750"/>
            </a:lvl3pPr>
            <a:lvl4pPr marL="1028675"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2" indent="0">
              <a:buNone/>
              <a:defRPr sz="675"/>
            </a:lvl9pPr>
          </a:lstStyle>
          <a:p>
            <a:pPr lvl="0"/>
            <a:r>
              <a:rPr lang="en-US"/>
              <a:t>Edit Master text styles</a:t>
            </a:r>
          </a:p>
        </p:txBody>
      </p:sp>
      <p:sp>
        <p:nvSpPr>
          <p:cNvPr id="5" name="Date Placeholder 4"/>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6" name="Footer Placeholder 5"/>
          <p:cNvSpPr>
            <a:spLocks noGrp="1"/>
          </p:cNvSpPr>
          <p:nvPr>
            <p:ph type="ftr" sz="quarter" idx="11"/>
          </p:nvPr>
        </p:nvSpPr>
        <p:spPr>
          <a:xfrm>
            <a:off x="3124200" y="6356354"/>
            <a:ext cx="2895600" cy="365125"/>
          </a:xfrm>
          <a:prstGeom prst="rect">
            <a:avLst/>
          </a:prstGeom>
        </p:spPr>
        <p:txBody>
          <a:bodyPr/>
          <a:lstStyle/>
          <a:p>
            <a:endParaRPr lang="en-IE"/>
          </a:p>
        </p:txBody>
      </p:sp>
      <p:sp>
        <p:nvSpPr>
          <p:cNvPr id="7" name="Slide Number Placeholder 6"/>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299062968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39"/>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892" indent="0">
              <a:buNone/>
              <a:defRPr sz="2100"/>
            </a:lvl2pPr>
            <a:lvl3pPr marL="685784" indent="0">
              <a:buNone/>
              <a:defRPr sz="1800"/>
            </a:lvl3pPr>
            <a:lvl4pPr marL="1028675" indent="0">
              <a:buNone/>
              <a:defRPr sz="1500"/>
            </a:lvl4pPr>
            <a:lvl5pPr marL="1371566" indent="0">
              <a:buNone/>
              <a:defRPr sz="1500"/>
            </a:lvl5pPr>
            <a:lvl6pPr marL="1714457" indent="0">
              <a:buNone/>
              <a:defRPr sz="1500"/>
            </a:lvl6pPr>
            <a:lvl7pPr marL="2057349" indent="0">
              <a:buNone/>
              <a:defRPr sz="1500"/>
            </a:lvl7pPr>
            <a:lvl8pPr marL="2400240" indent="0">
              <a:buNone/>
              <a:defRPr sz="1500"/>
            </a:lvl8pPr>
            <a:lvl9pPr marL="2743132" indent="0">
              <a:buNone/>
              <a:defRPr sz="1500"/>
            </a:lvl9pPr>
          </a:lstStyle>
          <a:p>
            <a:r>
              <a:rPr lang="en-US"/>
              <a:t>Click icon to add picture</a:t>
            </a:r>
          </a:p>
        </p:txBody>
      </p:sp>
      <p:sp>
        <p:nvSpPr>
          <p:cNvPr id="4" name="Text Placeholder 3"/>
          <p:cNvSpPr>
            <a:spLocks noGrp="1"/>
          </p:cNvSpPr>
          <p:nvPr>
            <p:ph type="body" sz="half" idx="2"/>
          </p:nvPr>
        </p:nvSpPr>
        <p:spPr>
          <a:xfrm>
            <a:off x="1792288" y="5367341"/>
            <a:ext cx="5486400" cy="804863"/>
          </a:xfrm>
        </p:spPr>
        <p:txBody>
          <a:bodyPr/>
          <a:lstStyle>
            <a:lvl1pPr marL="0" indent="0">
              <a:buNone/>
              <a:defRPr sz="1050"/>
            </a:lvl1pPr>
            <a:lvl2pPr marL="342892" indent="0">
              <a:buNone/>
              <a:defRPr sz="900"/>
            </a:lvl2pPr>
            <a:lvl3pPr marL="685784" indent="0">
              <a:buNone/>
              <a:defRPr sz="750"/>
            </a:lvl3pPr>
            <a:lvl4pPr marL="1028675"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2" indent="0">
              <a:buNone/>
              <a:defRPr sz="675"/>
            </a:lvl9pPr>
          </a:lstStyle>
          <a:p>
            <a:pPr lvl="0"/>
            <a:r>
              <a:rPr lang="en-US"/>
              <a:t>Edit Master text styles</a:t>
            </a:r>
          </a:p>
        </p:txBody>
      </p:sp>
      <p:sp>
        <p:nvSpPr>
          <p:cNvPr id="5" name="Date Placeholder 4"/>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6" name="Footer Placeholder 5"/>
          <p:cNvSpPr>
            <a:spLocks noGrp="1"/>
          </p:cNvSpPr>
          <p:nvPr>
            <p:ph type="ftr" sz="quarter" idx="11"/>
          </p:nvPr>
        </p:nvSpPr>
        <p:spPr>
          <a:xfrm>
            <a:off x="3124200" y="6356354"/>
            <a:ext cx="2895600" cy="365125"/>
          </a:xfrm>
          <a:prstGeom prst="rect">
            <a:avLst/>
          </a:prstGeom>
        </p:spPr>
        <p:txBody>
          <a:bodyPr/>
          <a:lstStyle/>
          <a:p>
            <a:endParaRPr lang="en-IE"/>
          </a:p>
        </p:txBody>
      </p:sp>
      <p:sp>
        <p:nvSpPr>
          <p:cNvPr id="7" name="Slide Number Placeholder 6"/>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315764874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359067208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2"/>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2"/>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198877267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BAE4A68-67B7-45AE-83C0-409D90443286}"/>
              </a:ext>
            </a:extLst>
          </p:cNvPr>
          <p:cNvSpPr>
            <a:spLocks noGrp="1"/>
          </p:cNvSpPr>
          <p:nvPr>
            <p:ph type="ctrTitle"/>
          </p:nvPr>
        </p:nvSpPr>
        <p:spPr>
          <a:xfrm>
            <a:off x="1143000" y="1122363"/>
            <a:ext cx="6858000" cy="2387600"/>
          </a:xfrm>
        </p:spPr>
        <p:txBody>
          <a:bodyPr anchor="b"/>
          <a:lstStyle>
            <a:lvl1pPr algn="ctr">
              <a:defRPr sz="3375"/>
            </a:lvl1pPr>
          </a:lstStyle>
          <a:p>
            <a:r>
              <a:rPr lang="en-US"/>
              <a:t>Click to edit Master title style</a:t>
            </a:r>
            <a:endParaRPr lang="en-IE"/>
          </a:p>
        </p:txBody>
      </p:sp>
      <p:sp>
        <p:nvSpPr>
          <p:cNvPr id="3" name="Subtitle 2">
            <a:extLst>
              <a:ext uri="{FF2B5EF4-FFF2-40B4-BE49-F238E27FC236}">
                <a16:creationId xmlns="" xmlns:a16="http://schemas.microsoft.com/office/drawing/2014/main" id="{E36D674F-EEC9-490B-8C9E-39B61EFA8A0A}"/>
              </a:ext>
            </a:extLst>
          </p:cNvPr>
          <p:cNvSpPr>
            <a:spLocks noGrp="1"/>
          </p:cNvSpPr>
          <p:nvPr>
            <p:ph type="subTitle" idx="1"/>
          </p:nvPr>
        </p:nvSpPr>
        <p:spPr>
          <a:xfrm>
            <a:off x="1143000" y="3602038"/>
            <a:ext cx="6858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endParaRPr lang="en-IE"/>
          </a:p>
        </p:txBody>
      </p:sp>
      <p:sp>
        <p:nvSpPr>
          <p:cNvPr id="4" name="Date Placeholder 3">
            <a:extLst>
              <a:ext uri="{FF2B5EF4-FFF2-40B4-BE49-F238E27FC236}">
                <a16:creationId xmlns="" xmlns:a16="http://schemas.microsoft.com/office/drawing/2014/main" id="{0C26A537-A8B0-4975-9053-093DA051AB09}"/>
              </a:ext>
            </a:extLst>
          </p:cNvPr>
          <p:cNvSpPr>
            <a:spLocks noGrp="1"/>
          </p:cNvSpPr>
          <p:nvPr>
            <p:ph type="dt" sz="half" idx="10"/>
          </p:nvPr>
        </p:nvSpPr>
        <p:spPr>
          <a:xfrm>
            <a:off x="628650" y="6356353"/>
            <a:ext cx="2057400" cy="365125"/>
          </a:xfrm>
          <a:prstGeom prst="rect">
            <a:avLst/>
          </a:prstGeom>
        </p:spPr>
        <p:txBody>
          <a:bodyPr/>
          <a:lstStyle/>
          <a:p>
            <a:fld id="{3F6EE9FA-3835-4437-8EA7-62929E6C6A9D}" type="datetimeFigureOut">
              <a:rPr lang="en-IE" smtClean="0"/>
              <a:t>27/11/17</a:t>
            </a:fld>
            <a:endParaRPr lang="en-IE"/>
          </a:p>
        </p:txBody>
      </p:sp>
      <p:sp>
        <p:nvSpPr>
          <p:cNvPr id="5" name="Footer Placeholder 4">
            <a:extLst>
              <a:ext uri="{FF2B5EF4-FFF2-40B4-BE49-F238E27FC236}">
                <a16:creationId xmlns="" xmlns:a16="http://schemas.microsoft.com/office/drawing/2014/main" id="{6100EA15-2EBD-4324-838E-4E83B98BD7F8}"/>
              </a:ext>
            </a:extLst>
          </p:cNvPr>
          <p:cNvSpPr>
            <a:spLocks noGrp="1"/>
          </p:cNvSpPr>
          <p:nvPr>
            <p:ph type="ftr" sz="quarter" idx="11"/>
          </p:nvPr>
        </p:nvSpPr>
        <p:spPr>
          <a:xfrm>
            <a:off x="3028950" y="6356353"/>
            <a:ext cx="3086100" cy="365125"/>
          </a:xfrm>
          <a:prstGeom prst="rect">
            <a:avLst/>
          </a:prstGeom>
        </p:spPr>
        <p:txBody>
          <a:bodyPr/>
          <a:lstStyle/>
          <a:p>
            <a:endParaRPr lang="en-IE"/>
          </a:p>
        </p:txBody>
      </p:sp>
      <p:sp>
        <p:nvSpPr>
          <p:cNvPr id="6" name="Slide Number Placeholder 5">
            <a:extLst>
              <a:ext uri="{FF2B5EF4-FFF2-40B4-BE49-F238E27FC236}">
                <a16:creationId xmlns="" xmlns:a16="http://schemas.microsoft.com/office/drawing/2014/main" id="{72CFB2E1-54CF-45EE-B191-9BD1D526364F}"/>
              </a:ext>
            </a:extLst>
          </p:cNvPr>
          <p:cNvSpPr>
            <a:spLocks noGrp="1"/>
          </p:cNvSpPr>
          <p:nvPr>
            <p:ph type="sldNum" sz="quarter" idx="12"/>
          </p:nvPr>
        </p:nvSpPr>
        <p:spPr>
          <a:xfrm>
            <a:off x="6457950" y="6356353"/>
            <a:ext cx="20574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114452448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STEAM SEAI">
    <p:spTree>
      <p:nvGrpSpPr>
        <p:cNvPr id="1" name=""/>
        <p:cNvGrpSpPr/>
        <p:nvPr/>
      </p:nvGrpSpPr>
      <p:grpSpPr>
        <a:xfrm>
          <a:off x="0" y="0"/>
          <a:ext cx="0" cy="0"/>
          <a:chOff x="0" y="0"/>
          <a:chExt cx="0" cy="0"/>
        </a:xfrm>
      </p:grpSpPr>
      <p:sp>
        <p:nvSpPr>
          <p:cNvPr id="2" name="Title 1"/>
          <p:cNvSpPr>
            <a:spLocks noGrp="1"/>
          </p:cNvSpPr>
          <p:nvPr>
            <p:ph type="title"/>
          </p:nvPr>
        </p:nvSpPr>
        <p:spPr>
          <a:xfrm>
            <a:off x="1335733"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4"/>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solidFill>
                <a:prstClr val="black"/>
              </a:solidFill>
              <a:latin typeface="Calibri"/>
            </a:endParaRPr>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pic>
        <p:nvPicPr>
          <p:cNvPr id="8" name="Graphic 7">
            <a:extLst>
              <a:ext uri="{FF2B5EF4-FFF2-40B4-BE49-F238E27FC236}">
                <a16:creationId xmlns="" xmlns:a16="http://schemas.microsoft.com/office/drawing/2014/main" id="{FAF96B38-6C5C-4C1F-97F8-BBFFF28D1EA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127282" y="5967073"/>
            <a:ext cx="2216722" cy="778556"/>
          </a:xfrm>
          <a:prstGeom prst="rect">
            <a:avLst/>
          </a:prstGeom>
        </p:spPr>
      </p:pic>
    </p:spTree>
    <p:extLst>
      <p:ext uri="{BB962C8B-B14F-4D97-AF65-F5344CB8AC3E}">
        <p14:creationId xmlns:p14="http://schemas.microsoft.com/office/powerpoint/2010/main" val="124553355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 preserve="1">
  <p:cSld name="STEAM SFI">
    <p:spTree>
      <p:nvGrpSpPr>
        <p:cNvPr id="1" name=""/>
        <p:cNvGrpSpPr/>
        <p:nvPr/>
      </p:nvGrpSpPr>
      <p:grpSpPr>
        <a:xfrm>
          <a:off x="0" y="0"/>
          <a:ext cx="0" cy="0"/>
          <a:chOff x="0" y="0"/>
          <a:chExt cx="0" cy="0"/>
        </a:xfrm>
      </p:grpSpPr>
      <p:sp>
        <p:nvSpPr>
          <p:cNvPr id="2" name="Title 1"/>
          <p:cNvSpPr>
            <a:spLocks noGrp="1"/>
          </p:cNvSpPr>
          <p:nvPr>
            <p:ph type="title"/>
          </p:nvPr>
        </p:nvSpPr>
        <p:spPr>
          <a:xfrm>
            <a:off x="1335733"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4"/>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solidFill>
                <a:prstClr val="black"/>
              </a:solidFill>
              <a:latin typeface="Calibri"/>
            </a:endParaRPr>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pic>
        <p:nvPicPr>
          <p:cNvPr id="7" name="Picture 6">
            <a:extLst>
              <a:ext uri="{FF2B5EF4-FFF2-40B4-BE49-F238E27FC236}">
                <a16:creationId xmlns="" xmlns:a16="http://schemas.microsoft.com/office/drawing/2014/main" id="{2D40CCF5-AF92-4E9C-8A67-FE1BC745321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68847" y="6157228"/>
            <a:ext cx="2292824" cy="687127"/>
          </a:xfrm>
          <a:prstGeom prst="rect">
            <a:avLst/>
          </a:prstGeom>
        </p:spPr>
      </p:pic>
    </p:spTree>
    <p:extLst>
      <p:ext uri="{BB962C8B-B14F-4D97-AF65-F5344CB8AC3E}">
        <p14:creationId xmlns:p14="http://schemas.microsoft.com/office/powerpoint/2010/main" val="8082228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STEAM WWGS">
    <p:spTree>
      <p:nvGrpSpPr>
        <p:cNvPr id="1" name=""/>
        <p:cNvGrpSpPr/>
        <p:nvPr/>
      </p:nvGrpSpPr>
      <p:grpSpPr>
        <a:xfrm>
          <a:off x="0" y="0"/>
          <a:ext cx="0" cy="0"/>
          <a:chOff x="0" y="0"/>
          <a:chExt cx="0" cy="0"/>
        </a:xfrm>
      </p:grpSpPr>
      <p:sp>
        <p:nvSpPr>
          <p:cNvPr id="2" name="Title 1"/>
          <p:cNvSpPr>
            <a:spLocks noGrp="1"/>
          </p:cNvSpPr>
          <p:nvPr>
            <p:ph type="title"/>
          </p:nvPr>
        </p:nvSpPr>
        <p:spPr>
          <a:xfrm>
            <a:off x="1335733"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4"/>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solidFill>
                <a:prstClr val="black"/>
              </a:solidFill>
              <a:latin typeface="Calibri"/>
            </a:endParaRPr>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pic>
        <p:nvPicPr>
          <p:cNvPr id="8" name="Picture 7">
            <a:extLst>
              <a:ext uri="{FF2B5EF4-FFF2-40B4-BE49-F238E27FC236}">
                <a16:creationId xmlns="" xmlns:a16="http://schemas.microsoft.com/office/drawing/2014/main" id="{5BAB0206-64B5-488C-8EDC-472C143CB1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0944" y="5199846"/>
            <a:ext cx="1185610" cy="1644509"/>
          </a:xfrm>
          <a:prstGeom prst="rect">
            <a:avLst/>
          </a:prstGeom>
        </p:spPr>
      </p:pic>
    </p:spTree>
    <p:extLst>
      <p:ext uri="{BB962C8B-B14F-4D97-AF65-F5344CB8AC3E}">
        <p14:creationId xmlns:p14="http://schemas.microsoft.com/office/powerpoint/2010/main" val="124823280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STEAM SGD">
    <p:spTree>
      <p:nvGrpSpPr>
        <p:cNvPr id="1" name=""/>
        <p:cNvGrpSpPr/>
        <p:nvPr/>
      </p:nvGrpSpPr>
      <p:grpSpPr>
        <a:xfrm>
          <a:off x="0" y="0"/>
          <a:ext cx="0" cy="0"/>
          <a:chOff x="0" y="0"/>
          <a:chExt cx="0" cy="0"/>
        </a:xfrm>
      </p:grpSpPr>
      <p:sp>
        <p:nvSpPr>
          <p:cNvPr id="2" name="Title 1"/>
          <p:cNvSpPr>
            <a:spLocks noGrp="1"/>
          </p:cNvSpPr>
          <p:nvPr>
            <p:ph type="title"/>
          </p:nvPr>
        </p:nvSpPr>
        <p:spPr>
          <a:xfrm>
            <a:off x="1335733"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4"/>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solidFill>
                <a:prstClr val="black"/>
              </a:solidFill>
              <a:latin typeface="Calibri"/>
            </a:endParaRPr>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pic>
        <p:nvPicPr>
          <p:cNvPr id="7" name="Picture 6">
            <a:extLst>
              <a:ext uri="{FF2B5EF4-FFF2-40B4-BE49-F238E27FC236}">
                <a16:creationId xmlns="" xmlns:a16="http://schemas.microsoft.com/office/drawing/2014/main" id="{A0D865AE-8377-4508-8E82-8D4EB4118B2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1181" y="5906120"/>
            <a:ext cx="1259006" cy="815356"/>
          </a:xfrm>
          <a:prstGeom prst="rect">
            <a:avLst/>
          </a:prstGeom>
        </p:spPr>
      </p:pic>
    </p:spTree>
    <p:extLst>
      <p:ext uri="{BB962C8B-B14F-4D97-AF65-F5344CB8AC3E}">
        <p14:creationId xmlns:p14="http://schemas.microsoft.com/office/powerpoint/2010/main" val="151997953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 preserve="1">
  <p:cSld name="STEAM BIAZA">
    <p:spTree>
      <p:nvGrpSpPr>
        <p:cNvPr id="1" name=""/>
        <p:cNvGrpSpPr/>
        <p:nvPr/>
      </p:nvGrpSpPr>
      <p:grpSpPr>
        <a:xfrm>
          <a:off x="0" y="0"/>
          <a:ext cx="0" cy="0"/>
          <a:chOff x="0" y="0"/>
          <a:chExt cx="0" cy="0"/>
        </a:xfrm>
      </p:grpSpPr>
      <p:sp>
        <p:nvSpPr>
          <p:cNvPr id="2" name="Title 1"/>
          <p:cNvSpPr>
            <a:spLocks noGrp="1"/>
          </p:cNvSpPr>
          <p:nvPr>
            <p:ph type="title"/>
          </p:nvPr>
        </p:nvSpPr>
        <p:spPr>
          <a:xfrm>
            <a:off x="1335733"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4"/>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solidFill>
                <a:prstClr val="black"/>
              </a:solidFill>
              <a:latin typeface="Calibri"/>
            </a:endParaRPr>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pic>
        <p:nvPicPr>
          <p:cNvPr id="7" name="Picture 6">
            <a:extLst>
              <a:ext uri="{FF2B5EF4-FFF2-40B4-BE49-F238E27FC236}">
                <a16:creationId xmlns="" xmlns:a16="http://schemas.microsoft.com/office/drawing/2014/main" id="{27C17563-B6CD-4316-A607-65652C6FDEE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283" y="5552049"/>
            <a:ext cx="956008" cy="1169429"/>
          </a:xfrm>
          <a:prstGeom prst="rect">
            <a:avLst/>
          </a:prstGeom>
        </p:spPr>
      </p:pic>
    </p:spTree>
    <p:extLst>
      <p:ext uri="{BB962C8B-B14F-4D97-AF65-F5344CB8AC3E}">
        <p14:creationId xmlns:p14="http://schemas.microsoft.com/office/powerpoint/2010/main" val="140524611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 preserve="1">
  <p:cSld name="STEAM AMGEN">
    <p:spTree>
      <p:nvGrpSpPr>
        <p:cNvPr id="1" name=""/>
        <p:cNvGrpSpPr/>
        <p:nvPr/>
      </p:nvGrpSpPr>
      <p:grpSpPr>
        <a:xfrm>
          <a:off x="0" y="0"/>
          <a:ext cx="0" cy="0"/>
          <a:chOff x="0" y="0"/>
          <a:chExt cx="0" cy="0"/>
        </a:xfrm>
      </p:grpSpPr>
      <p:sp>
        <p:nvSpPr>
          <p:cNvPr id="2" name="Title 1"/>
          <p:cNvSpPr>
            <a:spLocks noGrp="1"/>
          </p:cNvSpPr>
          <p:nvPr>
            <p:ph type="title"/>
          </p:nvPr>
        </p:nvSpPr>
        <p:spPr>
          <a:xfrm>
            <a:off x="1335733"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4"/>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solidFill>
                <a:prstClr val="black"/>
              </a:solidFill>
              <a:latin typeface="Calibri"/>
            </a:endParaRPr>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pic>
        <p:nvPicPr>
          <p:cNvPr id="8" name="Picture 7">
            <a:extLst>
              <a:ext uri="{FF2B5EF4-FFF2-40B4-BE49-F238E27FC236}">
                <a16:creationId xmlns="" xmlns:a16="http://schemas.microsoft.com/office/drawing/2014/main" id="{E067A37D-DA42-4D3D-8C44-1A928427FEC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9419" y="6126164"/>
            <a:ext cx="1477370" cy="643842"/>
          </a:xfrm>
          <a:prstGeom prst="rect">
            <a:avLst/>
          </a:prstGeom>
        </p:spPr>
      </p:pic>
    </p:spTree>
    <p:extLst>
      <p:ext uri="{BB962C8B-B14F-4D97-AF65-F5344CB8AC3E}">
        <p14:creationId xmlns:p14="http://schemas.microsoft.com/office/powerpoint/2010/main" val="382743612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 preserve="1">
  <p:cSld name="Title BIAZA">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2000" i="1">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Insert your organization’s name here</a:t>
            </a:r>
          </a:p>
        </p:txBody>
      </p:sp>
      <p:pic>
        <p:nvPicPr>
          <p:cNvPr id="6" name="Picture 5">
            <a:extLst>
              <a:ext uri="{FF2B5EF4-FFF2-40B4-BE49-F238E27FC236}">
                <a16:creationId xmlns="" xmlns:a16="http://schemas.microsoft.com/office/drawing/2014/main" id="{0C2C3169-2405-48A2-8216-62645496D3F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6009" y="3057761"/>
            <a:ext cx="2759219" cy="3375191"/>
          </a:xfrm>
          <a:prstGeom prst="rect">
            <a:avLst/>
          </a:prstGeom>
        </p:spPr>
      </p:pic>
    </p:spTree>
    <p:extLst>
      <p:ext uri="{BB962C8B-B14F-4D97-AF65-F5344CB8AC3E}">
        <p14:creationId xmlns:p14="http://schemas.microsoft.com/office/powerpoint/2010/main" val="60920489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 preserve="1">
  <p:cSld name="Title SEAI">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2000" i="1">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Insert your organization’s name here</a:t>
            </a:r>
          </a:p>
        </p:txBody>
      </p:sp>
      <p:pic>
        <p:nvPicPr>
          <p:cNvPr id="8" name="Graphic 7">
            <a:extLst>
              <a:ext uri="{FF2B5EF4-FFF2-40B4-BE49-F238E27FC236}">
                <a16:creationId xmlns="" xmlns:a16="http://schemas.microsoft.com/office/drawing/2014/main" id="{4BFBDAF6-EE9F-4200-A308-417DBB179D4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444593" y="3567559"/>
            <a:ext cx="3021649" cy="1061262"/>
          </a:xfrm>
          <a:prstGeom prst="rect">
            <a:avLst/>
          </a:prstGeom>
        </p:spPr>
      </p:pic>
    </p:spTree>
    <p:extLst>
      <p:ext uri="{BB962C8B-B14F-4D97-AF65-F5344CB8AC3E}">
        <p14:creationId xmlns:p14="http://schemas.microsoft.com/office/powerpoint/2010/main" val="190988228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reserve="1">
  <p:cSld name="Title SFI ESERO">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2000" i="1">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Insert your organization’s name here</a:t>
            </a:r>
          </a:p>
        </p:txBody>
      </p:sp>
      <p:pic>
        <p:nvPicPr>
          <p:cNvPr id="5" name="Picture 4">
            <a:extLst>
              <a:ext uri="{FF2B5EF4-FFF2-40B4-BE49-F238E27FC236}">
                <a16:creationId xmlns="" xmlns:a16="http://schemas.microsoft.com/office/drawing/2014/main" id="{6450D243-A053-4F5C-BCC7-C5B319453C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5661" y="3686029"/>
            <a:ext cx="3603010" cy="1079771"/>
          </a:xfrm>
          <a:prstGeom prst="rect">
            <a:avLst/>
          </a:prstGeom>
        </p:spPr>
      </p:pic>
    </p:spTree>
    <p:extLst>
      <p:ext uri="{BB962C8B-B14F-4D97-AF65-F5344CB8AC3E}">
        <p14:creationId xmlns:p14="http://schemas.microsoft.com/office/powerpoint/2010/main" val="383494955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 preserve="1">
  <p:cSld name="Title WWGS">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2000" i="1">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Insert your organization’s name here</a:t>
            </a:r>
          </a:p>
        </p:txBody>
      </p:sp>
      <p:pic>
        <p:nvPicPr>
          <p:cNvPr id="6" name="Picture 5">
            <a:extLst>
              <a:ext uri="{FF2B5EF4-FFF2-40B4-BE49-F238E27FC236}">
                <a16:creationId xmlns="" xmlns:a16="http://schemas.microsoft.com/office/drawing/2014/main" id="{A73D6766-A02E-4F21-B35B-58A0C4990B2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5524" y="2608524"/>
            <a:ext cx="2565223" cy="3558112"/>
          </a:xfrm>
          <a:prstGeom prst="rect">
            <a:avLst/>
          </a:prstGeom>
        </p:spPr>
      </p:pic>
    </p:spTree>
    <p:extLst>
      <p:ext uri="{BB962C8B-B14F-4D97-AF65-F5344CB8AC3E}">
        <p14:creationId xmlns:p14="http://schemas.microsoft.com/office/powerpoint/2010/main" val="155874987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 preserve="1">
  <p:cSld name="Title SGD">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2000" i="1">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Insert your organization’s name here</a:t>
            </a:r>
          </a:p>
        </p:txBody>
      </p:sp>
      <p:pic>
        <p:nvPicPr>
          <p:cNvPr id="5" name="Picture 4">
            <a:extLst>
              <a:ext uri="{FF2B5EF4-FFF2-40B4-BE49-F238E27FC236}">
                <a16:creationId xmlns="" xmlns:a16="http://schemas.microsoft.com/office/drawing/2014/main" id="{CB4537A2-B0C4-40FE-9690-4684A4C673A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7121" y="3316504"/>
            <a:ext cx="3159593" cy="2046212"/>
          </a:xfrm>
          <a:prstGeom prst="rect">
            <a:avLst/>
          </a:prstGeom>
        </p:spPr>
      </p:pic>
    </p:spTree>
    <p:extLst>
      <p:ext uri="{BB962C8B-B14F-4D97-AF65-F5344CB8AC3E}">
        <p14:creationId xmlns:p14="http://schemas.microsoft.com/office/powerpoint/2010/main" val="62439383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 preserve="1">
  <p:cSld name="Title AMGE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2000" i="1">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Insert your organization’s name here</a:t>
            </a:r>
          </a:p>
        </p:txBody>
      </p:sp>
      <p:pic>
        <p:nvPicPr>
          <p:cNvPr id="5" name="Picture 4">
            <a:extLst>
              <a:ext uri="{FF2B5EF4-FFF2-40B4-BE49-F238E27FC236}">
                <a16:creationId xmlns="" xmlns:a16="http://schemas.microsoft.com/office/drawing/2014/main" id="{62C24FFA-7C2B-4C41-81E7-1EA3BF8723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2249" y="3894279"/>
            <a:ext cx="3370997" cy="1469089"/>
          </a:xfrm>
          <a:prstGeom prst="rect">
            <a:avLst/>
          </a:prstGeom>
        </p:spPr>
      </p:pic>
    </p:spTree>
    <p:extLst>
      <p:ext uri="{BB962C8B-B14F-4D97-AF65-F5344CB8AC3E}">
        <p14:creationId xmlns:p14="http://schemas.microsoft.com/office/powerpoint/2010/main" val="56086787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800"/>
            </a:lvl1pPr>
          </a:lstStyle>
          <a:p>
            <a:r>
              <a:rPr lang="en-US"/>
              <a:t>Click to edit Master title style</a:t>
            </a:r>
            <a:endParaRPr lang="en-US" dirty="0"/>
          </a:p>
        </p:txBody>
      </p:sp>
      <p:sp>
        <p:nvSpPr>
          <p:cNvPr id="3" name="Content Placeholder 2"/>
          <p:cNvSpPr>
            <a:spLocks noGrp="1"/>
          </p:cNvSpPr>
          <p:nvPr>
            <p:ph sz="half" idx="1"/>
          </p:nvPr>
        </p:nvSpPr>
        <p:spPr>
          <a:xfrm>
            <a:off x="457200" y="1600204"/>
            <a:ext cx="4038600" cy="4525963"/>
          </a:xfrm>
        </p:spPr>
        <p:txBody>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00204"/>
            <a:ext cx="4038600" cy="4525963"/>
          </a:xfrm>
        </p:spPr>
        <p:txBody>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5819764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5" y="4406904"/>
            <a:ext cx="7323523" cy="1362075"/>
          </a:xfrm>
        </p:spPr>
        <p:txBody>
          <a:bodyPr anchor="t"/>
          <a:lstStyle>
            <a:lvl1pPr algn="l">
              <a:defRPr sz="4000" b="1" cap="all"/>
            </a:lvl1pPr>
          </a:lstStyle>
          <a:p>
            <a:r>
              <a:rPr lang="en-US"/>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solidFill>
                <a:prstClr val="black"/>
              </a:solidFill>
              <a:latin typeface="Calibri"/>
            </a:endParaRPr>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spTree>
    <p:extLst>
      <p:ext uri="{BB962C8B-B14F-4D97-AF65-F5344CB8AC3E}">
        <p14:creationId xmlns:p14="http://schemas.microsoft.com/office/powerpoint/2010/main" val="353522504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6"/>
            <a:ext cx="4040188" cy="639763"/>
          </a:xfrm>
        </p:spPr>
        <p:txBody>
          <a:bodyPr anchor="b">
            <a:normAutofit/>
          </a:bodyPr>
          <a:lstStyle>
            <a:lvl1pPr marL="0" indent="0">
              <a:buNone/>
              <a:defRPr sz="20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8" y="1535116"/>
            <a:ext cx="4041775" cy="639763"/>
          </a:xfrm>
        </p:spPr>
        <p:txBody>
          <a:bodyPr anchor="b">
            <a:normAutofit/>
          </a:bodyPr>
          <a:lstStyle>
            <a:lvl1pPr marL="0" indent="0">
              <a:buNone/>
              <a:defRPr sz="20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a:t>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solidFill>
                  <a:prstClr val="black"/>
                </a:solidFill>
                <a:latin typeface="Calibri"/>
              </a:rPr>
              <a:pPr/>
              <a:t>27/11/17</a:t>
            </a:fld>
            <a:endParaRPr lang="en-IE">
              <a:solidFill>
                <a:prstClr val="black"/>
              </a:solidFill>
              <a:latin typeface="Calibri"/>
            </a:endParaRPr>
          </a:p>
        </p:txBody>
      </p:sp>
      <p:sp>
        <p:nvSpPr>
          <p:cNvPr id="8" name="Footer Placeholder 7"/>
          <p:cNvSpPr>
            <a:spLocks noGrp="1"/>
          </p:cNvSpPr>
          <p:nvPr>
            <p:ph type="ftr" sz="quarter" idx="11"/>
          </p:nvPr>
        </p:nvSpPr>
        <p:spPr>
          <a:xfrm>
            <a:off x="3124200" y="6356354"/>
            <a:ext cx="2895600" cy="365125"/>
          </a:xfrm>
          <a:prstGeom prst="rect">
            <a:avLst/>
          </a:prstGeom>
        </p:spPr>
        <p:txBody>
          <a:bodyPr/>
          <a:lstStyle/>
          <a:p>
            <a:endParaRPr lang="en-IE">
              <a:solidFill>
                <a:prstClr val="black"/>
              </a:solidFill>
              <a:latin typeface="Calibri"/>
            </a:endParaRPr>
          </a:p>
        </p:txBody>
      </p:sp>
      <p:sp>
        <p:nvSpPr>
          <p:cNvPr id="9" name="Slide Number Placeholder 8"/>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spTree>
    <p:extLst>
      <p:ext uri="{BB962C8B-B14F-4D97-AF65-F5344CB8AC3E}">
        <p14:creationId xmlns:p14="http://schemas.microsoft.com/office/powerpoint/2010/main" val="2865119839"/>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solidFill>
                  <a:prstClr val="black"/>
                </a:solidFill>
                <a:latin typeface="Calibri"/>
              </a:rPr>
              <a:pPr/>
              <a:t>27/11/17</a:t>
            </a:fld>
            <a:endParaRPr lang="en-IE">
              <a:solidFill>
                <a:prstClr val="black"/>
              </a:solidFill>
              <a:latin typeface="Calibri"/>
            </a:endParaRPr>
          </a:p>
        </p:txBody>
      </p:sp>
      <p:sp>
        <p:nvSpPr>
          <p:cNvPr id="4" name="Footer Placeholder 3"/>
          <p:cNvSpPr>
            <a:spLocks noGrp="1"/>
          </p:cNvSpPr>
          <p:nvPr>
            <p:ph type="ftr" sz="quarter" idx="11"/>
          </p:nvPr>
        </p:nvSpPr>
        <p:spPr>
          <a:xfrm>
            <a:off x="3124200" y="6356354"/>
            <a:ext cx="2895600" cy="365125"/>
          </a:xfrm>
          <a:prstGeom prst="rect">
            <a:avLst/>
          </a:prstGeom>
        </p:spPr>
        <p:txBody>
          <a:bodyPr/>
          <a:lstStyle/>
          <a:p>
            <a:endParaRPr lang="en-IE">
              <a:solidFill>
                <a:prstClr val="black"/>
              </a:solidFill>
              <a:latin typeface="Calibri"/>
            </a:endParaRPr>
          </a:p>
        </p:txBody>
      </p:sp>
      <p:sp>
        <p:nvSpPr>
          <p:cNvPr id="5" name="Slide Number Placeholder 4"/>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spTree>
    <p:extLst>
      <p:ext uri="{BB962C8B-B14F-4D97-AF65-F5344CB8AC3E}">
        <p14:creationId xmlns:p14="http://schemas.microsoft.com/office/powerpoint/2010/main" val="3888779170"/>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solidFill>
                  <a:prstClr val="black"/>
                </a:solidFill>
                <a:latin typeface="Calibri"/>
              </a:rPr>
              <a:pPr/>
              <a:t>27/11/17</a:t>
            </a:fld>
            <a:endParaRPr lang="en-IE">
              <a:solidFill>
                <a:prstClr val="black"/>
              </a:solidFill>
              <a:latin typeface="Calibri"/>
            </a:endParaRPr>
          </a:p>
        </p:txBody>
      </p:sp>
      <p:sp>
        <p:nvSpPr>
          <p:cNvPr id="3" name="Footer Placeholder 2"/>
          <p:cNvSpPr>
            <a:spLocks noGrp="1"/>
          </p:cNvSpPr>
          <p:nvPr>
            <p:ph type="ftr" sz="quarter" idx="11"/>
          </p:nvPr>
        </p:nvSpPr>
        <p:spPr>
          <a:xfrm>
            <a:off x="3124200" y="6356354"/>
            <a:ext cx="2895600" cy="365125"/>
          </a:xfrm>
          <a:prstGeom prst="rect">
            <a:avLst/>
          </a:prstGeom>
        </p:spPr>
        <p:txBody>
          <a:bodyPr/>
          <a:lstStyle/>
          <a:p>
            <a:endParaRPr lang="en-IE">
              <a:solidFill>
                <a:prstClr val="black"/>
              </a:solidFill>
              <a:latin typeface="Calibri"/>
            </a:endParaRPr>
          </a:p>
        </p:txBody>
      </p:sp>
      <p:sp>
        <p:nvSpPr>
          <p:cNvPr id="4" name="Slide Number Placeholder 3"/>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spTree>
    <p:extLst>
      <p:ext uri="{BB962C8B-B14F-4D97-AF65-F5344CB8AC3E}">
        <p14:creationId xmlns:p14="http://schemas.microsoft.com/office/powerpoint/2010/main" val="169044411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2"/>
            <a:ext cx="3008313" cy="1162051"/>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2" y="273055"/>
            <a:ext cx="309632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n-US"/>
              <a:t>Edit Master text styles</a:t>
            </a:r>
          </a:p>
        </p:txBody>
      </p:sp>
      <p:sp>
        <p:nvSpPr>
          <p:cNvPr id="5" name="Date Placeholder 4"/>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solidFill>
                  <a:prstClr val="black"/>
                </a:solidFill>
                <a:latin typeface="Calibri"/>
              </a:rPr>
              <a:pPr/>
              <a:t>27/11/17</a:t>
            </a:fld>
            <a:endParaRPr lang="en-IE">
              <a:solidFill>
                <a:prstClr val="black"/>
              </a:solidFill>
              <a:latin typeface="Calibri"/>
            </a:endParaRPr>
          </a:p>
        </p:txBody>
      </p:sp>
      <p:sp>
        <p:nvSpPr>
          <p:cNvPr id="6" name="Footer Placeholder 5"/>
          <p:cNvSpPr>
            <a:spLocks noGrp="1"/>
          </p:cNvSpPr>
          <p:nvPr>
            <p:ph type="ftr" sz="quarter" idx="11"/>
          </p:nvPr>
        </p:nvSpPr>
        <p:spPr>
          <a:xfrm>
            <a:off x="3124200" y="6356354"/>
            <a:ext cx="2895600" cy="365125"/>
          </a:xfrm>
          <a:prstGeom prst="rect">
            <a:avLst/>
          </a:prstGeom>
        </p:spPr>
        <p:txBody>
          <a:bodyPr/>
          <a:lstStyle/>
          <a:p>
            <a:endParaRPr lang="en-IE">
              <a:solidFill>
                <a:prstClr val="black"/>
              </a:solidFill>
              <a:latin typeface="Calibri"/>
            </a:endParaRPr>
          </a:p>
        </p:txBody>
      </p:sp>
      <p:sp>
        <p:nvSpPr>
          <p:cNvPr id="7" name="Slide Number Placeholder 6"/>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spTree>
    <p:extLst>
      <p:ext uri="{BB962C8B-B14F-4D97-AF65-F5344CB8AC3E}">
        <p14:creationId xmlns:p14="http://schemas.microsoft.com/office/powerpoint/2010/main" val="246181943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39"/>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t>Click icon to add picture</a:t>
            </a:r>
          </a:p>
        </p:txBody>
      </p:sp>
      <p:sp>
        <p:nvSpPr>
          <p:cNvPr id="4" name="Text Placeholder 3"/>
          <p:cNvSpPr>
            <a:spLocks noGrp="1"/>
          </p:cNvSpPr>
          <p:nvPr>
            <p:ph type="body" sz="half" idx="2"/>
          </p:nvPr>
        </p:nvSpPr>
        <p:spPr>
          <a:xfrm>
            <a:off x="1792288" y="5367341"/>
            <a:ext cx="5486400" cy="804863"/>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n-US"/>
              <a:t>Edit Master text styles</a:t>
            </a:r>
          </a:p>
        </p:txBody>
      </p:sp>
      <p:sp>
        <p:nvSpPr>
          <p:cNvPr id="5" name="Date Placeholder 4"/>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solidFill>
                  <a:prstClr val="black"/>
                </a:solidFill>
                <a:latin typeface="Calibri"/>
              </a:rPr>
              <a:pPr/>
              <a:t>27/11/17</a:t>
            </a:fld>
            <a:endParaRPr lang="en-IE">
              <a:solidFill>
                <a:prstClr val="black"/>
              </a:solidFill>
              <a:latin typeface="Calibri"/>
            </a:endParaRPr>
          </a:p>
        </p:txBody>
      </p:sp>
      <p:sp>
        <p:nvSpPr>
          <p:cNvPr id="6" name="Footer Placeholder 5"/>
          <p:cNvSpPr>
            <a:spLocks noGrp="1"/>
          </p:cNvSpPr>
          <p:nvPr>
            <p:ph type="ftr" sz="quarter" idx="11"/>
          </p:nvPr>
        </p:nvSpPr>
        <p:spPr>
          <a:xfrm>
            <a:off x="3124200" y="6356354"/>
            <a:ext cx="2895600" cy="365125"/>
          </a:xfrm>
          <a:prstGeom prst="rect">
            <a:avLst/>
          </a:prstGeom>
        </p:spPr>
        <p:txBody>
          <a:bodyPr/>
          <a:lstStyle/>
          <a:p>
            <a:endParaRPr lang="en-IE">
              <a:solidFill>
                <a:prstClr val="black"/>
              </a:solidFill>
              <a:latin typeface="Calibri"/>
            </a:endParaRPr>
          </a:p>
        </p:txBody>
      </p:sp>
      <p:sp>
        <p:nvSpPr>
          <p:cNvPr id="7" name="Slide Number Placeholder 6"/>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spTree>
    <p:extLst>
      <p:ext uri="{BB962C8B-B14F-4D97-AF65-F5344CB8AC3E}">
        <p14:creationId xmlns:p14="http://schemas.microsoft.com/office/powerpoint/2010/main" val="293514478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solidFill>
                  <a:prstClr val="black"/>
                </a:solidFill>
                <a:latin typeface="Calibri"/>
              </a:rPr>
              <a:pPr/>
              <a:t>27/11/17</a:t>
            </a:fld>
            <a:endParaRPr lang="en-IE">
              <a:solidFill>
                <a:prstClr val="black"/>
              </a:solidFill>
              <a:latin typeface="Calibri"/>
            </a:endParaRP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solidFill>
                <a:prstClr val="black"/>
              </a:solidFill>
              <a:latin typeface="Calibri"/>
            </a:endParaRPr>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spTree>
    <p:extLst>
      <p:ext uri="{BB962C8B-B14F-4D97-AF65-F5344CB8AC3E}">
        <p14:creationId xmlns:p14="http://schemas.microsoft.com/office/powerpoint/2010/main" val="356097018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2"/>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2"/>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solidFill>
                  <a:prstClr val="black"/>
                </a:solidFill>
                <a:latin typeface="Calibri"/>
              </a:rPr>
              <a:pPr/>
              <a:t>27/11/17</a:t>
            </a:fld>
            <a:endParaRPr lang="en-IE">
              <a:solidFill>
                <a:prstClr val="black"/>
              </a:solidFill>
              <a:latin typeface="Calibri"/>
            </a:endParaRP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solidFill>
                <a:prstClr val="black"/>
              </a:solidFill>
              <a:latin typeface="Calibri"/>
            </a:endParaRPr>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spTree>
    <p:extLst>
      <p:ext uri="{BB962C8B-B14F-4D97-AF65-F5344CB8AC3E}">
        <p14:creationId xmlns:p14="http://schemas.microsoft.com/office/powerpoint/2010/main" val="222404670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BAE4A68-67B7-45AE-83C0-409D9044328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IE"/>
          </a:p>
        </p:txBody>
      </p:sp>
      <p:sp>
        <p:nvSpPr>
          <p:cNvPr id="3" name="Subtitle 2">
            <a:extLst>
              <a:ext uri="{FF2B5EF4-FFF2-40B4-BE49-F238E27FC236}">
                <a16:creationId xmlns="" xmlns:a16="http://schemas.microsoft.com/office/drawing/2014/main" id="{E36D674F-EEC9-490B-8C9E-39B61EFA8A0A}"/>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IE"/>
          </a:p>
        </p:txBody>
      </p:sp>
      <p:sp>
        <p:nvSpPr>
          <p:cNvPr id="4" name="Date Placeholder 3">
            <a:extLst>
              <a:ext uri="{FF2B5EF4-FFF2-40B4-BE49-F238E27FC236}">
                <a16:creationId xmlns="" xmlns:a16="http://schemas.microsoft.com/office/drawing/2014/main" id="{0C26A537-A8B0-4975-9053-093DA051AB09}"/>
              </a:ext>
            </a:extLst>
          </p:cNvPr>
          <p:cNvSpPr>
            <a:spLocks noGrp="1"/>
          </p:cNvSpPr>
          <p:nvPr>
            <p:ph type="dt" sz="half" idx="10"/>
          </p:nvPr>
        </p:nvSpPr>
        <p:spPr>
          <a:xfrm>
            <a:off x="628650" y="6356353"/>
            <a:ext cx="2057400" cy="365125"/>
          </a:xfrm>
          <a:prstGeom prst="rect">
            <a:avLst/>
          </a:prstGeom>
        </p:spPr>
        <p:txBody>
          <a:bodyPr/>
          <a:lstStyle/>
          <a:p>
            <a:fld id="{3F6EE9FA-3835-4437-8EA7-62929E6C6A9D}" type="datetimeFigureOut">
              <a:rPr lang="en-IE" smtClean="0">
                <a:solidFill>
                  <a:prstClr val="black"/>
                </a:solidFill>
                <a:latin typeface="Calibri"/>
              </a:rPr>
              <a:pPr/>
              <a:t>27/11/17</a:t>
            </a:fld>
            <a:endParaRPr lang="en-IE">
              <a:solidFill>
                <a:prstClr val="black"/>
              </a:solidFill>
              <a:latin typeface="Calibri"/>
            </a:endParaRPr>
          </a:p>
        </p:txBody>
      </p:sp>
      <p:sp>
        <p:nvSpPr>
          <p:cNvPr id="5" name="Footer Placeholder 4">
            <a:extLst>
              <a:ext uri="{FF2B5EF4-FFF2-40B4-BE49-F238E27FC236}">
                <a16:creationId xmlns="" xmlns:a16="http://schemas.microsoft.com/office/drawing/2014/main" id="{6100EA15-2EBD-4324-838E-4E83B98BD7F8}"/>
              </a:ext>
            </a:extLst>
          </p:cNvPr>
          <p:cNvSpPr>
            <a:spLocks noGrp="1"/>
          </p:cNvSpPr>
          <p:nvPr>
            <p:ph type="ftr" sz="quarter" idx="11"/>
          </p:nvPr>
        </p:nvSpPr>
        <p:spPr>
          <a:xfrm>
            <a:off x="3028950" y="6356353"/>
            <a:ext cx="3086100" cy="365125"/>
          </a:xfrm>
          <a:prstGeom prst="rect">
            <a:avLst/>
          </a:prstGeom>
        </p:spPr>
        <p:txBody>
          <a:bodyPr/>
          <a:lstStyle/>
          <a:p>
            <a:endParaRPr lang="en-IE">
              <a:solidFill>
                <a:prstClr val="black"/>
              </a:solidFill>
              <a:latin typeface="Calibri"/>
            </a:endParaRPr>
          </a:p>
        </p:txBody>
      </p:sp>
      <p:sp>
        <p:nvSpPr>
          <p:cNvPr id="6" name="Slide Number Placeholder 5">
            <a:extLst>
              <a:ext uri="{FF2B5EF4-FFF2-40B4-BE49-F238E27FC236}">
                <a16:creationId xmlns="" xmlns:a16="http://schemas.microsoft.com/office/drawing/2014/main" id="{72CFB2E1-54CF-45EE-B191-9BD1D526364F}"/>
              </a:ext>
            </a:extLst>
          </p:cNvPr>
          <p:cNvSpPr>
            <a:spLocks noGrp="1"/>
          </p:cNvSpPr>
          <p:nvPr>
            <p:ph type="sldNum" sz="quarter" idx="12"/>
          </p:nvPr>
        </p:nvSpPr>
        <p:spPr>
          <a:xfrm>
            <a:off x="6457950" y="6356353"/>
            <a:ext cx="2057400" cy="365125"/>
          </a:xfrm>
          <a:prstGeom prst="rect">
            <a:avLst/>
          </a:prstGeom>
        </p:spPr>
        <p:txBody>
          <a:bodyPr/>
          <a:lstStyle/>
          <a:p>
            <a:fld id="{E8B826FD-591D-47A5-8A78-A85EFA410139}" type="slidenum">
              <a:rPr lang="en-IE" smtClean="0">
                <a:solidFill>
                  <a:prstClr val="black"/>
                </a:solidFill>
                <a:latin typeface="Calibri"/>
              </a:rPr>
              <a:pPr/>
              <a:t>‹#›</a:t>
            </a:fld>
            <a:endParaRPr lang="en-IE">
              <a:solidFill>
                <a:prstClr val="black"/>
              </a:solidFill>
              <a:latin typeface="Calibri"/>
            </a:endParaRPr>
          </a:p>
        </p:txBody>
      </p:sp>
    </p:spTree>
    <p:extLst>
      <p:ext uri="{BB962C8B-B14F-4D97-AF65-F5344CB8AC3E}">
        <p14:creationId xmlns:p14="http://schemas.microsoft.com/office/powerpoint/2010/main" val="1035809997"/>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 preserve="1">
  <p:cSld name="STEAM SEAI">
    <p:spTree>
      <p:nvGrpSpPr>
        <p:cNvPr id="1" name=""/>
        <p:cNvGrpSpPr/>
        <p:nvPr/>
      </p:nvGrpSpPr>
      <p:grpSpPr>
        <a:xfrm>
          <a:off x="0" y="0"/>
          <a:ext cx="0" cy="0"/>
          <a:chOff x="0" y="0"/>
          <a:chExt cx="0" cy="0"/>
        </a:xfrm>
      </p:grpSpPr>
      <p:sp>
        <p:nvSpPr>
          <p:cNvPr id="2" name="Title 1"/>
          <p:cNvSpPr>
            <a:spLocks noGrp="1"/>
          </p:cNvSpPr>
          <p:nvPr>
            <p:ph type="title"/>
          </p:nvPr>
        </p:nvSpPr>
        <p:spPr>
          <a:xfrm>
            <a:off x="1335732"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2"/>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2"/>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p>
            <a:fld id="{E8B826FD-591D-47A5-8A78-A85EFA410139}" type="slidenum">
              <a:rPr lang="en-IE" smtClean="0"/>
              <a:pPr/>
              <a:t>‹#›</a:t>
            </a:fld>
            <a:endParaRPr lang="en-IE"/>
          </a:p>
        </p:txBody>
      </p:sp>
      <p:pic>
        <p:nvPicPr>
          <p:cNvPr id="8" name="Graphic 7">
            <a:extLst>
              <a:ext uri="{FF2B5EF4-FFF2-40B4-BE49-F238E27FC236}">
                <a16:creationId xmlns="" xmlns:a16="http://schemas.microsoft.com/office/drawing/2014/main" id="{FAF96B38-6C5C-4C1F-97F8-BBFFF28D1EAE}"/>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127282" y="5967073"/>
            <a:ext cx="2216722" cy="778556"/>
          </a:xfrm>
          <a:prstGeom prst="rect">
            <a:avLst/>
          </a:prstGeom>
        </p:spPr>
      </p:pic>
    </p:spTree>
    <p:extLst>
      <p:ext uri="{BB962C8B-B14F-4D97-AF65-F5344CB8AC3E}">
        <p14:creationId xmlns:p14="http://schemas.microsoft.com/office/powerpoint/2010/main" val="1247971547"/>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 preserve="1">
  <p:cSld name="STEAM SFI">
    <p:spTree>
      <p:nvGrpSpPr>
        <p:cNvPr id="1" name=""/>
        <p:cNvGrpSpPr/>
        <p:nvPr/>
      </p:nvGrpSpPr>
      <p:grpSpPr>
        <a:xfrm>
          <a:off x="0" y="0"/>
          <a:ext cx="0" cy="0"/>
          <a:chOff x="0" y="0"/>
          <a:chExt cx="0" cy="0"/>
        </a:xfrm>
      </p:grpSpPr>
      <p:sp>
        <p:nvSpPr>
          <p:cNvPr id="2" name="Title 1"/>
          <p:cNvSpPr>
            <a:spLocks noGrp="1"/>
          </p:cNvSpPr>
          <p:nvPr>
            <p:ph type="title"/>
          </p:nvPr>
        </p:nvSpPr>
        <p:spPr>
          <a:xfrm>
            <a:off x="1335732"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2"/>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2"/>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p>
            <a:fld id="{E8B826FD-591D-47A5-8A78-A85EFA410139}" type="slidenum">
              <a:rPr lang="en-IE" smtClean="0"/>
              <a:pPr/>
              <a:t>‹#›</a:t>
            </a:fld>
            <a:endParaRPr lang="en-IE"/>
          </a:p>
        </p:txBody>
      </p:sp>
      <p:pic>
        <p:nvPicPr>
          <p:cNvPr id="7" name="Picture 6">
            <a:extLst>
              <a:ext uri="{FF2B5EF4-FFF2-40B4-BE49-F238E27FC236}">
                <a16:creationId xmlns="" xmlns:a16="http://schemas.microsoft.com/office/drawing/2014/main" id="{2D40CCF5-AF92-4E9C-8A67-FE1BC745321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8847" y="6157226"/>
            <a:ext cx="2292824" cy="687127"/>
          </a:xfrm>
          <a:prstGeom prst="rect">
            <a:avLst/>
          </a:prstGeom>
        </p:spPr>
      </p:pic>
    </p:spTree>
    <p:extLst>
      <p:ext uri="{BB962C8B-B14F-4D97-AF65-F5344CB8AC3E}">
        <p14:creationId xmlns:p14="http://schemas.microsoft.com/office/powerpoint/2010/main" val="379939905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obj" preserve="1">
  <p:cSld name="STEAM WWGS">
    <p:spTree>
      <p:nvGrpSpPr>
        <p:cNvPr id="1" name=""/>
        <p:cNvGrpSpPr/>
        <p:nvPr/>
      </p:nvGrpSpPr>
      <p:grpSpPr>
        <a:xfrm>
          <a:off x="0" y="0"/>
          <a:ext cx="0" cy="0"/>
          <a:chOff x="0" y="0"/>
          <a:chExt cx="0" cy="0"/>
        </a:xfrm>
      </p:grpSpPr>
      <p:sp>
        <p:nvSpPr>
          <p:cNvPr id="2" name="Title 1"/>
          <p:cNvSpPr>
            <a:spLocks noGrp="1"/>
          </p:cNvSpPr>
          <p:nvPr>
            <p:ph type="title"/>
          </p:nvPr>
        </p:nvSpPr>
        <p:spPr>
          <a:xfrm>
            <a:off x="1335732"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2"/>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2"/>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p>
            <a:fld id="{E8B826FD-591D-47A5-8A78-A85EFA410139}" type="slidenum">
              <a:rPr lang="en-IE" smtClean="0"/>
              <a:pPr/>
              <a:t>‹#›</a:t>
            </a:fld>
            <a:endParaRPr lang="en-IE"/>
          </a:p>
        </p:txBody>
      </p:sp>
      <p:pic>
        <p:nvPicPr>
          <p:cNvPr id="8" name="Picture 7">
            <a:extLst>
              <a:ext uri="{FF2B5EF4-FFF2-40B4-BE49-F238E27FC236}">
                <a16:creationId xmlns="" xmlns:a16="http://schemas.microsoft.com/office/drawing/2014/main" id="{5BAB0206-64B5-488C-8EDC-472C143CB18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0944" y="5199844"/>
            <a:ext cx="1185610" cy="1644509"/>
          </a:xfrm>
          <a:prstGeom prst="rect">
            <a:avLst/>
          </a:prstGeom>
        </p:spPr>
      </p:pic>
    </p:spTree>
    <p:extLst>
      <p:ext uri="{BB962C8B-B14F-4D97-AF65-F5344CB8AC3E}">
        <p14:creationId xmlns:p14="http://schemas.microsoft.com/office/powerpoint/2010/main" val="3448187032"/>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obj" preserve="1">
  <p:cSld name="STEAM SGD">
    <p:spTree>
      <p:nvGrpSpPr>
        <p:cNvPr id="1" name=""/>
        <p:cNvGrpSpPr/>
        <p:nvPr/>
      </p:nvGrpSpPr>
      <p:grpSpPr>
        <a:xfrm>
          <a:off x="0" y="0"/>
          <a:ext cx="0" cy="0"/>
          <a:chOff x="0" y="0"/>
          <a:chExt cx="0" cy="0"/>
        </a:xfrm>
      </p:grpSpPr>
      <p:sp>
        <p:nvSpPr>
          <p:cNvPr id="2" name="Title 1"/>
          <p:cNvSpPr>
            <a:spLocks noGrp="1"/>
          </p:cNvSpPr>
          <p:nvPr>
            <p:ph type="title"/>
          </p:nvPr>
        </p:nvSpPr>
        <p:spPr>
          <a:xfrm>
            <a:off x="1335732"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2"/>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2"/>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p>
            <a:fld id="{E8B826FD-591D-47A5-8A78-A85EFA410139}" type="slidenum">
              <a:rPr lang="en-IE" smtClean="0"/>
              <a:pPr/>
              <a:t>‹#›</a:t>
            </a:fld>
            <a:endParaRPr lang="en-IE"/>
          </a:p>
        </p:txBody>
      </p:sp>
      <p:pic>
        <p:nvPicPr>
          <p:cNvPr id="7" name="Picture 6">
            <a:extLst>
              <a:ext uri="{FF2B5EF4-FFF2-40B4-BE49-F238E27FC236}">
                <a16:creationId xmlns="" xmlns:a16="http://schemas.microsoft.com/office/drawing/2014/main" id="{A0D865AE-8377-4508-8E82-8D4EB4118B2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181" y="5906120"/>
            <a:ext cx="1259006" cy="815356"/>
          </a:xfrm>
          <a:prstGeom prst="rect">
            <a:avLst/>
          </a:prstGeom>
        </p:spPr>
      </p:pic>
    </p:spTree>
    <p:extLst>
      <p:ext uri="{BB962C8B-B14F-4D97-AF65-F5344CB8AC3E}">
        <p14:creationId xmlns:p14="http://schemas.microsoft.com/office/powerpoint/2010/main" val="3289489017"/>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STEAM BIAZA">
    <p:spTree>
      <p:nvGrpSpPr>
        <p:cNvPr id="1" name=""/>
        <p:cNvGrpSpPr/>
        <p:nvPr/>
      </p:nvGrpSpPr>
      <p:grpSpPr>
        <a:xfrm>
          <a:off x="0" y="0"/>
          <a:ext cx="0" cy="0"/>
          <a:chOff x="0" y="0"/>
          <a:chExt cx="0" cy="0"/>
        </a:xfrm>
      </p:grpSpPr>
      <p:sp>
        <p:nvSpPr>
          <p:cNvPr id="2" name="Title 1"/>
          <p:cNvSpPr>
            <a:spLocks noGrp="1"/>
          </p:cNvSpPr>
          <p:nvPr>
            <p:ph type="title"/>
          </p:nvPr>
        </p:nvSpPr>
        <p:spPr>
          <a:xfrm>
            <a:off x="1335732"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2"/>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2"/>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p>
            <a:fld id="{E8B826FD-591D-47A5-8A78-A85EFA410139}" type="slidenum">
              <a:rPr lang="en-IE" smtClean="0"/>
              <a:pPr/>
              <a:t>‹#›</a:t>
            </a:fld>
            <a:endParaRPr lang="en-IE"/>
          </a:p>
        </p:txBody>
      </p:sp>
      <p:pic>
        <p:nvPicPr>
          <p:cNvPr id="7" name="Picture 6">
            <a:extLst>
              <a:ext uri="{FF2B5EF4-FFF2-40B4-BE49-F238E27FC236}">
                <a16:creationId xmlns="" xmlns:a16="http://schemas.microsoft.com/office/drawing/2014/main" id="{27C17563-B6CD-4316-A607-65652C6FDEE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282" y="5552047"/>
            <a:ext cx="956008" cy="1169429"/>
          </a:xfrm>
          <a:prstGeom prst="rect">
            <a:avLst/>
          </a:prstGeom>
        </p:spPr>
      </p:pic>
    </p:spTree>
    <p:extLst>
      <p:ext uri="{BB962C8B-B14F-4D97-AF65-F5344CB8AC3E}">
        <p14:creationId xmlns:p14="http://schemas.microsoft.com/office/powerpoint/2010/main" val="153398072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 preserve="1">
  <p:cSld name="STEAM AMGEN">
    <p:spTree>
      <p:nvGrpSpPr>
        <p:cNvPr id="1" name=""/>
        <p:cNvGrpSpPr/>
        <p:nvPr/>
      </p:nvGrpSpPr>
      <p:grpSpPr>
        <a:xfrm>
          <a:off x="0" y="0"/>
          <a:ext cx="0" cy="0"/>
          <a:chOff x="0" y="0"/>
          <a:chExt cx="0" cy="0"/>
        </a:xfrm>
      </p:grpSpPr>
      <p:sp>
        <p:nvSpPr>
          <p:cNvPr id="2" name="Title 1"/>
          <p:cNvSpPr>
            <a:spLocks noGrp="1"/>
          </p:cNvSpPr>
          <p:nvPr>
            <p:ph type="title"/>
          </p:nvPr>
        </p:nvSpPr>
        <p:spPr>
          <a:xfrm>
            <a:off x="1335732"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2"/>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2"/>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p>
            <a:fld id="{E8B826FD-591D-47A5-8A78-A85EFA410139}" type="slidenum">
              <a:rPr lang="en-IE" smtClean="0"/>
              <a:pPr/>
              <a:t>‹#›</a:t>
            </a:fld>
            <a:endParaRPr lang="en-IE"/>
          </a:p>
        </p:txBody>
      </p:sp>
      <p:pic>
        <p:nvPicPr>
          <p:cNvPr id="8" name="Picture 7">
            <a:extLst>
              <a:ext uri="{FF2B5EF4-FFF2-40B4-BE49-F238E27FC236}">
                <a16:creationId xmlns="" xmlns:a16="http://schemas.microsoft.com/office/drawing/2014/main" id="{E067A37D-DA42-4D3D-8C44-1A928427FEC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9419" y="6126164"/>
            <a:ext cx="1477370" cy="643842"/>
          </a:xfrm>
          <a:prstGeom prst="rect">
            <a:avLst/>
          </a:prstGeom>
        </p:spPr>
      </p:pic>
    </p:spTree>
    <p:extLst>
      <p:ext uri="{BB962C8B-B14F-4D97-AF65-F5344CB8AC3E}">
        <p14:creationId xmlns:p14="http://schemas.microsoft.com/office/powerpoint/2010/main" val="420734334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itle" preserve="1">
  <p:cSld name="Title BIAZA">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7" y="2402312"/>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7" y="3686027"/>
            <a:ext cx="2984887" cy="942795"/>
          </a:xfrm>
        </p:spPr>
        <p:txBody>
          <a:bodyPr>
            <a:noAutofit/>
          </a:bodyPr>
          <a:lstStyle>
            <a:lvl1pPr marL="0" indent="0" algn="l">
              <a:buNone/>
              <a:defRPr sz="2000" i="1">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Insert your organization’s name here</a:t>
            </a:r>
          </a:p>
        </p:txBody>
      </p:sp>
      <p:pic>
        <p:nvPicPr>
          <p:cNvPr id="6" name="Picture 5">
            <a:extLst>
              <a:ext uri="{FF2B5EF4-FFF2-40B4-BE49-F238E27FC236}">
                <a16:creationId xmlns="" xmlns:a16="http://schemas.microsoft.com/office/drawing/2014/main" id="{0C2C3169-2405-48A2-8216-62645496D3F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06008" y="3057759"/>
            <a:ext cx="2759219" cy="3375191"/>
          </a:xfrm>
          <a:prstGeom prst="rect">
            <a:avLst/>
          </a:prstGeom>
        </p:spPr>
      </p:pic>
    </p:spTree>
    <p:extLst>
      <p:ext uri="{BB962C8B-B14F-4D97-AF65-F5344CB8AC3E}">
        <p14:creationId xmlns:p14="http://schemas.microsoft.com/office/powerpoint/2010/main" val="193297865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 preserve="1">
  <p:cSld name="Title SEAI">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7" y="2402312"/>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7" y="3686027"/>
            <a:ext cx="2984887" cy="942795"/>
          </a:xfrm>
        </p:spPr>
        <p:txBody>
          <a:bodyPr>
            <a:noAutofit/>
          </a:bodyPr>
          <a:lstStyle>
            <a:lvl1pPr marL="0" indent="0" algn="l">
              <a:buNone/>
              <a:defRPr sz="2000" i="1">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Insert your organization’s name here</a:t>
            </a:r>
          </a:p>
        </p:txBody>
      </p:sp>
      <p:pic>
        <p:nvPicPr>
          <p:cNvPr id="8" name="Graphic 7">
            <a:extLst>
              <a:ext uri="{FF2B5EF4-FFF2-40B4-BE49-F238E27FC236}">
                <a16:creationId xmlns="" xmlns:a16="http://schemas.microsoft.com/office/drawing/2014/main" id="{4BFBDAF6-EE9F-4200-A308-417DBB179D45}"/>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444592" y="3567559"/>
            <a:ext cx="3021649" cy="1061262"/>
          </a:xfrm>
          <a:prstGeom prst="rect">
            <a:avLst/>
          </a:prstGeom>
        </p:spPr>
      </p:pic>
    </p:spTree>
    <p:extLst>
      <p:ext uri="{BB962C8B-B14F-4D97-AF65-F5344CB8AC3E}">
        <p14:creationId xmlns:p14="http://schemas.microsoft.com/office/powerpoint/2010/main" val="209562505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 preserve="1">
  <p:cSld name="Title SFI ESERO">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7" y="2402312"/>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7" y="3686027"/>
            <a:ext cx="2984887" cy="942795"/>
          </a:xfrm>
        </p:spPr>
        <p:txBody>
          <a:bodyPr>
            <a:noAutofit/>
          </a:bodyPr>
          <a:lstStyle>
            <a:lvl1pPr marL="0" indent="0" algn="l">
              <a:buNone/>
              <a:defRPr sz="2000" i="1">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Insert your organization’s name here</a:t>
            </a:r>
          </a:p>
        </p:txBody>
      </p:sp>
      <p:pic>
        <p:nvPicPr>
          <p:cNvPr id="5" name="Picture 4">
            <a:extLst>
              <a:ext uri="{FF2B5EF4-FFF2-40B4-BE49-F238E27FC236}">
                <a16:creationId xmlns="" xmlns:a16="http://schemas.microsoft.com/office/drawing/2014/main" id="{6450D243-A053-4F5C-BCC7-C5B319453C2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5660" y="3686027"/>
            <a:ext cx="3603010" cy="1079771"/>
          </a:xfrm>
          <a:prstGeom prst="rect">
            <a:avLst/>
          </a:prstGeom>
        </p:spPr>
      </p:pic>
    </p:spTree>
    <p:extLst>
      <p:ext uri="{BB962C8B-B14F-4D97-AF65-F5344CB8AC3E}">
        <p14:creationId xmlns:p14="http://schemas.microsoft.com/office/powerpoint/2010/main" val="234287440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itle" preserve="1">
  <p:cSld name="Title WWGS">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7" y="2402312"/>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7" y="3686027"/>
            <a:ext cx="2984887" cy="942795"/>
          </a:xfrm>
        </p:spPr>
        <p:txBody>
          <a:bodyPr>
            <a:noAutofit/>
          </a:bodyPr>
          <a:lstStyle>
            <a:lvl1pPr marL="0" indent="0" algn="l">
              <a:buNone/>
              <a:defRPr sz="2000" i="1">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Insert your organization’s name here</a:t>
            </a:r>
          </a:p>
        </p:txBody>
      </p:sp>
      <p:pic>
        <p:nvPicPr>
          <p:cNvPr id="6" name="Picture 5">
            <a:extLst>
              <a:ext uri="{FF2B5EF4-FFF2-40B4-BE49-F238E27FC236}">
                <a16:creationId xmlns="" xmlns:a16="http://schemas.microsoft.com/office/drawing/2014/main" id="{A73D6766-A02E-4F21-B35B-58A0C4990B2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05523" y="2608524"/>
            <a:ext cx="2565223" cy="3558112"/>
          </a:xfrm>
          <a:prstGeom prst="rect">
            <a:avLst/>
          </a:prstGeom>
        </p:spPr>
      </p:pic>
    </p:spTree>
    <p:extLst>
      <p:ext uri="{BB962C8B-B14F-4D97-AF65-F5344CB8AC3E}">
        <p14:creationId xmlns:p14="http://schemas.microsoft.com/office/powerpoint/2010/main" val="624339186"/>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 preserve="1">
  <p:cSld name="Title SGD">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7" y="2402312"/>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7" y="3686027"/>
            <a:ext cx="2984887" cy="942795"/>
          </a:xfrm>
        </p:spPr>
        <p:txBody>
          <a:bodyPr>
            <a:noAutofit/>
          </a:bodyPr>
          <a:lstStyle>
            <a:lvl1pPr marL="0" indent="0" algn="l">
              <a:buNone/>
              <a:defRPr sz="2000" i="1">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Insert your organization’s name here</a:t>
            </a:r>
          </a:p>
        </p:txBody>
      </p:sp>
      <p:pic>
        <p:nvPicPr>
          <p:cNvPr id="5" name="Picture 4">
            <a:extLst>
              <a:ext uri="{FF2B5EF4-FFF2-40B4-BE49-F238E27FC236}">
                <a16:creationId xmlns="" xmlns:a16="http://schemas.microsoft.com/office/drawing/2014/main" id="{CB4537A2-B0C4-40FE-9690-4684A4C673A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7120" y="3316504"/>
            <a:ext cx="3159593" cy="2046212"/>
          </a:xfrm>
          <a:prstGeom prst="rect">
            <a:avLst/>
          </a:prstGeom>
        </p:spPr>
      </p:pic>
    </p:spTree>
    <p:extLst>
      <p:ext uri="{BB962C8B-B14F-4D97-AF65-F5344CB8AC3E}">
        <p14:creationId xmlns:p14="http://schemas.microsoft.com/office/powerpoint/2010/main" val="8393391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itle" preserve="1">
  <p:cSld name="Title AMGE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7" y="2402312"/>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7" y="3686027"/>
            <a:ext cx="2984887" cy="942795"/>
          </a:xfrm>
        </p:spPr>
        <p:txBody>
          <a:bodyPr>
            <a:noAutofit/>
          </a:bodyPr>
          <a:lstStyle>
            <a:lvl1pPr marL="0" indent="0" algn="l">
              <a:buNone/>
              <a:defRPr sz="2000" i="1">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Insert your organization’s name here</a:t>
            </a:r>
          </a:p>
        </p:txBody>
      </p:sp>
      <p:pic>
        <p:nvPicPr>
          <p:cNvPr id="5" name="Picture 4">
            <a:extLst>
              <a:ext uri="{FF2B5EF4-FFF2-40B4-BE49-F238E27FC236}">
                <a16:creationId xmlns="" xmlns:a16="http://schemas.microsoft.com/office/drawing/2014/main" id="{62C24FFA-7C2B-4C41-81E7-1EA3BF87234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2248" y="3894277"/>
            <a:ext cx="3370997" cy="1469089"/>
          </a:xfrm>
          <a:prstGeom prst="rect">
            <a:avLst/>
          </a:prstGeom>
        </p:spPr>
      </p:pic>
    </p:spTree>
    <p:extLst>
      <p:ext uri="{BB962C8B-B14F-4D97-AF65-F5344CB8AC3E}">
        <p14:creationId xmlns:p14="http://schemas.microsoft.com/office/powerpoint/2010/main" val="3851956286"/>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800"/>
            </a:lvl1pPr>
          </a:lstStyle>
          <a:p>
            <a:r>
              <a:rPr lang="en-US"/>
              <a:t>Click to edit Master title style</a:t>
            </a:r>
            <a:endParaRPr lang="en-US" dirty="0"/>
          </a:p>
        </p:txBody>
      </p:sp>
      <p:sp>
        <p:nvSpPr>
          <p:cNvPr id="3" name="Content Placeholder 2"/>
          <p:cNvSpPr>
            <a:spLocks noGrp="1"/>
          </p:cNvSpPr>
          <p:nvPr>
            <p:ph sz="half" idx="1"/>
          </p:nvPr>
        </p:nvSpPr>
        <p:spPr>
          <a:xfrm>
            <a:off x="457200" y="1600202"/>
            <a:ext cx="4038600" cy="4525963"/>
          </a:xfrm>
        </p:spPr>
        <p:txBody>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00202"/>
            <a:ext cx="4038600" cy="4525963"/>
          </a:xfrm>
        </p:spPr>
        <p:txBody>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1501981"/>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2"/>
            <a:ext cx="7323523" cy="1362075"/>
          </a:xfrm>
        </p:spPr>
        <p:txBody>
          <a:bodyPr anchor="t"/>
          <a:lstStyle>
            <a:lvl1pPr algn="l">
              <a:defRPr sz="4000" b="1" cap="all"/>
            </a:lvl1pPr>
          </a:lstStyle>
          <a:p>
            <a:r>
              <a:rPr lang="en-US"/>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124200" y="6356352"/>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p>
            <a:fld id="{E8B826FD-591D-47A5-8A78-A85EFA410139}" type="slidenum">
              <a:rPr lang="en-IE" smtClean="0"/>
              <a:pPr/>
              <a:t>‹#›</a:t>
            </a:fld>
            <a:endParaRPr lang="en-IE"/>
          </a:p>
        </p:txBody>
      </p:sp>
    </p:spTree>
    <p:extLst>
      <p:ext uri="{BB962C8B-B14F-4D97-AF65-F5344CB8AC3E}">
        <p14:creationId xmlns:p14="http://schemas.microsoft.com/office/powerpoint/2010/main" val="188549799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4"/>
            <a:ext cx="4040188" cy="639763"/>
          </a:xfrm>
        </p:spPr>
        <p:txBody>
          <a:bodyPr anchor="b">
            <a:normAutofit/>
          </a:bodyPr>
          <a:lstStyle>
            <a:lvl1pPr marL="0" indent="0">
              <a:buNone/>
              <a:defRPr sz="20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535114"/>
            <a:ext cx="4041775" cy="639763"/>
          </a:xfrm>
        </p:spPr>
        <p:txBody>
          <a:bodyPr anchor="b">
            <a:normAutofit/>
          </a:bodyPr>
          <a:lstStyle>
            <a:lvl1pPr marL="0" indent="0">
              <a:buNone/>
              <a:defRPr sz="20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a:t>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2"/>
            <a:ext cx="2133600" cy="365125"/>
          </a:xfrm>
          <a:prstGeom prst="rect">
            <a:avLst/>
          </a:prstGeom>
        </p:spPr>
        <p:txBody>
          <a:bodyPr/>
          <a:lstStyle/>
          <a:p>
            <a:fld id="{3F6EE9FA-3835-4437-8EA7-62929E6C6A9D}" type="datetimeFigureOut">
              <a:rPr lang="en-IE" smtClean="0"/>
              <a:pPr/>
              <a:t>27/11/17</a:t>
            </a:fld>
            <a:endParaRPr lang="en-IE"/>
          </a:p>
        </p:txBody>
      </p:sp>
      <p:sp>
        <p:nvSpPr>
          <p:cNvPr id="8" name="Footer Placeholder 7"/>
          <p:cNvSpPr>
            <a:spLocks noGrp="1"/>
          </p:cNvSpPr>
          <p:nvPr>
            <p:ph type="ftr" sz="quarter" idx="11"/>
          </p:nvPr>
        </p:nvSpPr>
        <p:spPr>
          <a:xfrm>
            <a:off x="3124200" y="6356352"/>
            <a:ext cx="2895600" cy="365125"/>
          </a:xfrm>
          <a:prstGeom prst="rect">
            <a:avLst/>
          </a:prstGeom>
        </p:spPr>
        <p:txBody>
          <a:bodyPr/>
          <a:lstStyle/>
          <a:p>
            <a:endParaRPr lang="en-IE"/>
          </a:p>
        </p:txBody>
      </p:sp>
      <p:sp>
        <p:nvSpPr>
          <p:cNvPr id="9" name="Slide Number Placeholder 8"/>
          <p:cNvSpPr>
            <a:spLocks noGrp="1"/>
          </p:cNvSpPr>
          <p:nvPr>
            <p:ph type="sldNum" sz="quarter" idx="12"/>
          </p:nvPr>
        </p:nvSpPr>
        <p:spPr>
          <a:xfrm>
            <a:off x="6553200" y="6356352"/>
            <a:ext cx="2133600" cy="365125"/>
          </a:xfrm>
          <a:prstGeom prst="rect">
            <a:avLst/>
          </a:prstGeom>
        </p:spPr>
        <p:txBody>
          <a:bodyPr/>
          <a:lstStyle/>
          <a:p>
            <a:fld id="{E8B826FD-591D-47A5-8A78-A85EFA410139}" type="slidenum">
              <a:rPr lang="en-IE" smtClean="0"/>
              <a:pPr/>
              <a:t>‹#›</a:t>
            </a:fld>
            <a:endParaRPr lang="en-IE"/>
          </a:p>
        </p:txBody>
      </p:sp>
    </p:spTree>
    <p:extLst>
      <p:ext uri="{BB962C8B-B14F-4D97-AF65-F5344CB8AC3E}">
        <p14:creationId xmlns:p14="http://schemas.microsoft.com/office/powerpoint/2010/main" val="2799144490"/>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2"/>
            <a:ext cx="2133600" cy="365125"/>
          </a:xfrm>
          <a:prstGeom prst="rect">
            <a:avLst/>
          </a:prstGeom>
        </p:spPr>
        <p:txBody>
          <a:bodyPr/>
          <a:lstStyle/>
          <a:p>
            <a:fld id="{3F6EE9FA-3835-4437-8EA7-62929E6C6A9D}" type="datetimeFigureOut">
              <a:rPr lang="en-IE" smtClean="0"/>
              <a:pPr/>
              <a:t>27/11/17</a:t>
            </a:fld>
            <a:endParaRPr lang="en-IE"/>
          </a:p>
        </p:txBody>
      </p:sp>
      <p:sp>
        <p:nvSpPr>
          <p:cNvPr id="4" name="Footer Placeholder 3"/>
          <p:cNvSpPr>
            <a:spLocks noGrp="1"/>
          </p:cNvSpPr>
          <p:nvPr>
            <p:ph type="ftr" sz="quarter" idx="11"/>
          </p:nvPr>
        </p:nvSpPr>
        <p:spPr>
          <a:xfrm>
            <a:off x="3124200" y="6356352"/>
            <a:ext cx="2895600" cy="365125"/>
          </a:xfrm>
          <a:prstGeom prst="rect">
            <a:avLst/>
          </a:prstGeom>
        </p:spPr>
        <p:txBody>
          <a:bodyPr/>
          <a:lstStyle/>
          <a:p>
            <a:endParaRPr lang="en-IE"/>
          </a:p>
        </p:txBody>
      </p:sp>
      <p:sp>
        <p:nvSpPr>
          <p:cNvPr id="5" name="Slide Number Placeholder 4"/>
          <p:cNvSpPr>
            <a:spLocks noGrp="1"/>
          </p:cNvSpPr>
          <p:nvPr>
            <p:ph type="sldNum" sz="quarter" idx="12"/>
          </p:nvPr>
        </p:nvSpPr>
        <p:spPr>
          <a:xfrm>
            <a:off x="6553200" y="6356352"/>
            <a:ext cx="2133600" cy="365125"/>
          </a:xfrm>
          <a:prstGeom prst="rect">
            <a:avLst/>
          </a:prstGeom>
        </p:spPr>
        <p:txBody>
          <a:bodyPr/>
          <a:lstStyle/>
          <a:p>
            <a:fld id="{E8B826FD-591D-47A5-8A78-A85EFA410139}" type="slidenum">
              <a:rPr lang="en-IE" smtClean="0"/>
              <a:pPr/>
              <a:t>‹#›</a:t>
            </a:fld>
            <a:endParaRPr lang="en-IE"/>
          </a:p>
        </p:txBody>
      </p:sp>
    </p:spTree>
    <p:extLst>
      <p:ext uri="{BB962C8B-B14F-4D97-AF65-F5344CB8AC3E}">
        <p14:creationId xmlns:p14="http://schemas.microsoft.com/office/powerpoint/2010/main" val="321824062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2"/>
            <a:ext cx="2133600" cy="365125"/>
          </a:xfrm>
          <a:prstGeom prst="rect">
            <a:avLst/>
          </a:prstGeom>
        </p:spPr>
        <p:txBody>
          <a:bodyPr/>
          <a:lstStyle/>
          <a:p>
            <a:fld id="{3F6EE9FA-3835-4437-8EA7-62929E6C6A9D}" type="datetimeFigureOut">
              <a:rPr lang="en-IE" smtClean="0"/>
              <a:pPr/>
              <a:t>27/11/17</a:t>
            </a:fld>
            <a:endParaRPr lang="en-IE"/>
          </a:p>
        </p:txBody>
      </p:sp>
      <p:sp>
        <p:nvSpPr>
          <p:cNvPr id="3" name="Footer Placeholder 2"/>
          <p:cNvSpPr>
            <a:spLocks noGrp="1"/>
          </p:cNvSpPr>
          <p:nvPr>
            <p:ph type="ftr" sz="quarter" idx="11"/>
          </p:nvPr>
        </p:nvSpPr>
        <p:spPr>
          <a:xfrm>
            <a:off x="3124200" y="6356352"/>
            <a:ext cx="2895600" cy="365125"/>
          </a:xfrm>
          <a:prstGeom prst="rect">
            <a:avLst/>
          </a:prstGeom>
        </p:spPr>
        <p:txBody>
          <a:bodyPr/>
          <a:lstStyle/>
          <a:p>
            <a:endParaRPr lang="en-IE"/>
          </a:p>
        </p:txBody>
      </p:sp>
      <p:sp>
        <p:nvSpPr>
          <p:cNvPr id="4" name="Slide Number Placeholder 3"/>
          <p:cNvSpPr>
            <a:spLocks noGrp="1"/>
          </p:cNvSpPr>
          <p:nvPr>
            <p:ph type="sldNum" sz="quarter" idx="12"/>
          </p:nvPr>
        </p:nvSpPr>
        <p:spPr>
          <a:xfrm>
            <a:off x="6553200" y="6356352"/>
            <a:ext cx="2133600" cy="365125"/>
          </a:xfrm>
          <a:prstGeom prst="rect">
            <a:avLst/>
          </a:prstGeom>
        </p:spPr>
        <p:txBody>
          <a:bodyPr/>
          <a:lstStyle/>
          <a:p>
            <a:fld id="{E8B826FD-591D-47A5-8A78-A85EFA410139}" type="slidenum">
              <a:rPr lang="en-IE" smtClean="0"/>
              <a:pPr/>
              <a:t>‹#›</a:t>
            </a:fld>
            <a:endParaRPr lang="en-IE"/>
          </a:p>
        </p:txBody>
      </p:sp>
    </p:spTree>
    <p:extLst>
      <p:ext uri="{BB962C8B-B14F-4D97-AF65-F5344CB8AC3E}">
        <p14:creationId xmlns:p14="http://schemas.microsoft.com/office/powerpoint/2010/main" val="3994544916"/>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1"/>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1" y="273053"/>
            <a:ext cx="309632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n-US"/>
              <a:t>Edit Master text styles</a:t>
            </a:r>
          </a:p>
        </p:txBody>
      </p:sp>
      <p:sp>
        <p:nvSpPr>
          <p:cNvPr id="5" name="Date Placeholder 4"/>
          <p:cNvSpPr>
            <a:spLocks noGrp="1"/>
          </p:cNvSpPr>
          <p:nvPr>
            <p:ph type="dt" sz="half" idx="10"/>
          </p:nvPr>
        </p:nvSpPr>
        <p:spPr>
          <a:xfrm>
            <a:off x="457200" y="6356352"/>
            <a:ext cx="2133600" cy="365125"/>
          </a:xfrm>
          <a:prstGeom prst="rect">
            <a:avLst/>
          </a:prstGeom>
        </p:spPr>
        <p:txBody>
          <a:bodyPr/>
          <a:lstStyle/>
          <a:p>
            <a:fld id="{3F6EE9FA-3835-4437-8EA7-62929E6C6A9D}" type="datetimeFigureOut">
              <a:rPr lang="en-IE" smtClean="0"/>
              <a:pPr/>
              <a:t>27/11/17</a:t>
            </a:fld>
            <a:endParaRPr lang="en-IE"/>
          </a:p>
        </p:txBody>
      </p:sp>
      <p:sp>
        <p:nvSpPr>
          <p:cNvPr id="6" name="Footer Placeholder 5"/>
          <p:cNvSpPr>
            <a:spLocks noGrp="1"/>
          </p:cNvSpPr>
          <p:nvPr>
            <p:ph type="ftr" sz="quarter" idx="11"/>
          </p:nvPr>
        </p:nvSpPr>
        <p:spPr>
          <a:xfrm>
            <a:off x="3124200" y="6356352"/>
            <a:ext cx="2895600" cy="365125"/>
          </a:xfrm>
          <a:prstGeom prst="rect">
            <a:avLst/>
          </a:prstGeom>
        </p:spPr>
        <p:txBody>
          <a:bodyPr/>
          <a:lstStyle/>
          <a:p>
            <a:endParaRPr lang="en-IE"/>
          </a:p>
        </p:txBody>
      </p:sp>
      <p:sp>
        <p:nvSpPr>
          <p:cNvPr id="7" name="Slide Number Placeholder 6"/>
          <p:cNvSpPr>
            <a:spLocks noGrp="1"/>
          </p:cNvSpPr>
          <p:nvPr>
            <p:ph type="sldNum" sz="quarter" idx="12"/>
          </p:nvPr>
        </p:nvSpPr>
        <p:spPr>
          <a:xfrm>
            <a:off x="6553200" y="6356352"/>
            <a:ext cx="2133600" cy="365125"/>
          </a:xfrm>
          <a:prstGeom prst="rect">
            <a:avLst/>
          </a:prstGeom>
        </p:spPr>
        <p:txBody>
          <a:bodyPr/>
          <a:lstStyle/>
          <a:p>
            <a:fld id="{E8B826FD-591D-47A5-8A78-A85EFA410139}" type="slidenum">
              <a:rPr lang="en-IE" smtClean="0"/>
              <a:pPr/>
              <a:t>‹#›</a:t>
            </a:fld>
            <a:endParaRPr lang="en-IE"/>
          </a:p>
        </p:txBody>
      </p:sp>
    </p:spTree>
    <p:extLst>
      <p:ext uri="{BB962C8B-B14F-4D97-AF65-F5344CB8AC3E}">
        <p14:creationId xmlns:p14="http://schemas.microsoft.com/office/powerpoint/2010/main" val="1284036993"/>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9"/>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t>Click icon to add picture</a:t>
            </a:r>
          </a:p>
        </p:txBody>
      </p:sp>
      <p:sp>
        <p:nvSpPr>
          <p:cNvPr id="4" name="Text Placeholder 3"/>
          <p:cNvSpPr>
            <a:spLocks noGrp="1"/>
          </p:cNvSpPr>
          <p:nvPr>
            <p:ph type="body" sz="half" idx="2"/>
          </p:nvPr>
        </p:nvSpPr>
        <p:spPr>
          <a:xfrm>
            <a:off x="1792288" y="5367339"/>
            <a:ext cx="5486400" cy="804863"/>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n-US"/>
              <a:t>Edit Master text styles</a:t>
            </a:r>
          </a:p>
        </p:txBody>
      </p:sp>
      <p:sp>
        <p:nvSpPr>
          <p:cNvPr id="5" name="Date Placeholder 4"/>
          <p:cNvSpPr>
            <a:spLocks noGrp="1"/>
          </p:cNvSpPr>
          <p:nvPr>
            <p:ph type="dt" sz="half" idx="10"/>
          </p:nvPr>
        </p:nvSpPr>
        <p:spPr>
          <a:xfrm>
            <a:off x="457200" y="6356352"/>
            <a:ext cx="2133600" cy="365125"/>
          </a:xfrm>
          <a:prstGeom prst="rect">
            <a:avLst/>
          </a:prstGeom>
        </p:spPr>
        <p:txBody>
          <a:bodyPr/>
          <a:lstStyle/>
          <a:p>
            <a:fld id="{3F6EE9FA-3835-4437-8EA7-62929E6C6A9D}" type="datetimeFigureOut">
              <a:rPr lang="en-IE" smtClean="0"/>
              <a:pPr/>
              <a:t>27/11/17</a:t>
            </a:fld>
            <a:endParaRPr lang="en-IE"/>
          </a:p>
        </p:txBody>
      </p:sp>
      <p:sp>
        <p:nvSpPr>
          <p:cNvPr id="6" name="Footer Placeholder 5"/>
          <p:cNvSpPr>
            <a:spLocks noGrp="1"/>
          </p:cNvSpPr>
          <p:nvPr>
            <p:ph type="ftr" sz="quarter" idx="11"/>
          </p:nvPr>
        </p:nvSpPr>
        <p:spPr>
          <a:xfrm>
            <a:off x="3124200" y="6356352"/>
            <a:ext cx="2895600" cy="365125"/>
          </a:xfrm>
          <a:prstGeom prst="rect">
            <a:avLst/>
          </a:prstGeom>
        </p:spPr>
        <p:txBody>
          <a:bodyPr/>
          <a:lstStyle/>
          <a:p>
            <a:endParaRPr lang="en-IE"/>
          </a:p>
        </p:txBody>
      </p:sp>
      <p:sp>
        <p:nvSpPr>
          <p:cNvPr id="7" name="Slide Number Placeholder 6"/>
          <p:cNvSpPr>
            <a:spLocks noGrp="1"/>
          </p:cNvSpPr>
          <p:nvPr>
            <p:ph type="sldNum" sz="quarter" idx="12"/>
          </p:nvPr>
        </p:nvSpPr>
        <p:spPr>
          <a:xfrm>
            <a:off x="6553200" y="6356352"/>
            <a:ext cx="2133600" cy="365125"/>
          </a:xfrm>
          <a:prstGeom prst="rect">
            <a:avLst/>
          </a:prstGeom>
        </p:spPr>
        <p:txBody>
          <a:bodyPr/>
          <a:lstStyle/>
          <a:p>
            <a:fld id="{E8B826FD-591D-47A5-8A78-A85EFA410139}" type="slidenum">
              <a:rPr lang="en-IE" smtClean="0"/>
              <a:pPr/>
              <a:t>‹#›</a:t>
            </a:fld>
            <a:endParaRPr lang="en-IE"/>
          </a:p>
        </p:txBody>
      </p:sp>
    </p:spTree>
    <p:extLst>
      <p:ext uri="{BB962C8B-B14F-4D97-AF65-F5344CB8AC3E}">
        <p14:creationId xmlns:p14="http://schemas.microsoft.com/office/powerpoint/2010/main" val="2369877703"/>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2"/>
            <a:ext cx="2133600" cy="365125"/>
          </a:xfrm>
          <a:prstGeom prst="rect">
            <a:avLst/>
          </a:prstGeom>
        </p:spPr>
        <p:txBody>
          <a:bodyPr/>
          <a:lstStyle/>
          <a:p>
            <a:fld id="{3F6EE9FA-3835-4437-8EA7-62929E6C6A9D}" type="datetimeFigureOut">
              <a:rPr lang="en-IE" smtClean="0"/>
              <a:pPr/>
              <a:t>27/11/17</a:t>
            </a:fld>
            <a:endParaRPr lang="en-IE"/>
          </a:p>
        </p:txBody>
      </p:sp>
      <p:sp>
        <p:nvSpPr>
          <p:cNvPr id="5" name="Footer Placeholder 4"/>
          <p:cNvSpPr>
            <a:spLocks noGrp="1"/>
          </p:cNvSpPr>
          <p:nvPr>
            <p:ph type="ftr" sz="quarter" idx="11"/>
          </p:nvPr>
        </p:nvSpPr>
        <p:spPr>
          <a:xfrm>
            <a:off x="3124200" y="6356352"/>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p>
            <a:fld id="{E8B826FD-591D-47A5-8A78-A85EFA410139}" type="slidenum">
              <a:rPr lang="en-IE" smtClean="0"/>
              <a:pPr/>
              <a:t>‹#›</a:t>
            </a:fld>
            <a:endParaRPr lang="en-IE"/>
          </a:p>
        </p:txBody>
      </p:sp>
    </p:spTree>
    <p:extLst>
      <p:ext uri="{BB962C8B-B14F-4D97-AF65-F5344CB8AC3E}">
        <p14:creationId xmlns:p14="http://schemas.microsoft.com/office/powerpoint/2010/main" val="2508992527"/>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2"/>
            <a:ext cx="2133600" cy="365125"/>
          </a:xfrm>
          <a:prstGeom prst="rect">
            <a:avLst/>
          </a:prstGeom>
        </p:spPr>
        <p:txBody>
          <a:bodyPr/>
          <a:lstStyle/>
          <a:p>
            <a:fld id="{3F6EE9FA-3835-4437-8EA7-62929E6C6A9D}" type="datetimeFigureOut">
              <a:rPr lang="en-IE" smtClean="0"/>
              <a:pPr/>
              <a:t>27/11/17</a:t>
            </a:fld>
            <a:endParaRPr lang="en-IE"/>
          </a:p>
        </p:txBody>
      </p:sp>
      <p:sp>
        <p:nvSpPr>
          <p:cNvPr id="5" name="Footer Placeholder 4"/>
          <p:cNvSpPr>
            <a:spLocks noGrp="1"/>
          </p:cNvSpPr>
          <p:nvPr>
            <p:ph type="ftr" sz="quarter" idx="11"/>
          </p:nvPr>
        </p:nvSpPr>
        <p:spPr>
          <a:xfrm>
            <a:off x="3124200" y="6356352"/>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p>
            <a:fld id="{E8B826FD-591D-47A5-8A78-A85EFA410139}" type="slidenum">
              <a:rPr lang="en-IE" smtClean="0"/>
              <a:pPr/>
              <a:t>‹#›</a:t>
            </a:fld>
            <a:endParaRPr lang="en-IE"/>
          </a:p>
        </p:txBody>
      </p:sp>
    </p:spTree>
    <p:extLst>
      <p:ext uri="{BB962C8B-B14F-4D97-AF65-F5344CB8AC3E}">
        <p14:creationId xmlns:p14="http://schemas.microsoft.com/office/powerpoint/2010/main" val="2872466663"/>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BAE4A68-67B7-45AE-83C0-409D9044328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IE"/>
          </a:p>
        </p:txBody>
      </p:sp>
      <p:sp>
        <p:nvSpPr>
          <p:cNvPr id="3" name="Subtitle 2">
            <a:extLst>
              <a:ext uri="{FF2B5EF4-FFF2-40B4-BE49-F238E27FC236}">
                <a16:creationId xmlns="" xmlns:a16="http://schemas.microsoft.com/office/drawing/2014/main" id="{E36D674F-EEC9-490B-8C9E-39B61EFA8A0A}"/>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IE"/>
          </a:p>
        </p:txBody>
      </p:sp>
      <p:sp>
        <p:nvSpPr>
          <p:cNvPr id="4" name="Date Placeholder 3">
            <a:extLst>
              <a:ext uri="{FF2B5EF4-FFF2-40B4-BE49-F238E27FC236}">
                <a16:creationId xmlns="" xmlns:a16="http://schemas.microsoft.com/office/drawing/2014/main" id="{0C26A537-A8B0-4975-9053-093DA051AB09}"/>
              </a:ext>
            </a:extLst>
          </p:cNvPr>
          <p:cNvSpPr>
            <a:spLocks noGrp="1"/>
          </p:cNvSpPr>
          <p:nvPr>
            <p:ph type="dt" sz="half" idx="10"/>
          </p:nvPr>
        </p:nvSpPr>
        <p:spPr>
          <a:xfrm>
            <a:off x="628650" y="6356351"/>
            <a:ext cx="2057400" cy="365125"/>
          </a:xfrm>
          <a:prstGeom prst="rect">
            <a:avLst/>
          </a:prstGeom>
        </p:spPr>
        <p:txBody>
          <a:bodyPr/>
          <a:lstStyle/>
          <a:p>
            <a:fld id="{3F6EE9FA-3835-4437-8EA7-62929E6C6A9D}" type="datetimeFigureOut">
              <a:rPr lang="en-IE" smtClean="0"/>
              <a:pPr/>
              <a:t>27/11/17</a:t>
            </a:fld>
            <a:endParaRPr lang="en-IE"/>
          </a:p>
        </p:txBody>
      </p:sp>
      <p:sp>
        <p:nvSpPr>
          <p:cNvPr id="5" name="Footer Placeholder 4">
            <a:extLst>
              <a:ext uri="{FF2B5EF4-FFF2-40B4-BE49-F238E27FC236}">
                <a16:creationId xmlns="" xmlns:a16="http://schemas.microsoft.com/office/drawing/2014/main" id="{6100EA15-2EBD-4324-838E-4E83B98BD7F8}"/>
              </a:ext>
            </a:extLst>
          </p:cNvPr>
          <p:cNvSpPr>
            <a:spLocks noGrp="1"/>
          </p:cNvSpPr>
          <p:nvPr>
            <p:ph type="ftr" sz="quarter" idx="11"/>
          </p:nvPr>
        </p:nvSpPr>
        <p:spPr>
          <a:xfrm>
            <a:off x="3028950" y="6356351"/>
            <a:ext cx="3086100" cy="365125"/>
          </a:xfrm>
          <a:prstGeom prst="rect">
            <a:avLst/>
          </a:prstGeom>
        </p:spPr>
        <p:txBody>
          <a:bodyPr/>
          <a:lstStyle/>
          <a:p>
            <a:endParaRPr lang="en-IE"/>
          </a:p>
        </p:txBody>
      </p:sp>
      <p:sp>
        <p:nvSpPr>
          <p:cNvPr id="6" name="Slide Number Placeholder 5">
            <a:extLst>
              <a:ext uri="{FF2B5EF4-FFF2-40B4-BE49-F238E27FC236}">
                <a16:creationId xmlns="" xmlns:a16="http://schemas.microsoft.com/office/drawing/2014/main" id="{72CFB2E1-54CF-45EE-B191-9BD1D526364F}"/>
              </a:ext>
            </a:extLst>
          </p:cNvPr>
          <p:cNvSpPr>
            <a:spLocks noGrp="1"/>
          </p:cNvSpPr>
          <p:nvPr>
            <p:ph type="sldNum" sz="quarter" idx="12"/>
          </p:nvPr>
        </p:nvSpPr>
        <p:spPr>
          <a:xfrm>
            <a:off x="6457950" y="6356351"/>
            <a:ext cx="2057400" cy="365125"/>
          </a:xfrm>
          <a:prstGeom prst="rect">
            <a:avLst/>
          </a:prstGeom>
        </p:spPr>
        <p:txBody>
          <a:bodyPr/>
          <a:lstStyle/>
          <a:p>
            <a:fld id="{E8B826FD-591D-47A5-8A78-A85EFA410139}" type="slidenum">
              <a:rPr lang="en-IE" smtClean="0"/>
              <a:pPr/>
              <a:t>‹#›</a:t>
            </a:fld>
            <a:endParaRPr lang="en-IE"/>
          </a:p>
        </p:txBody>
      </p:sp>
    </p:spTree>
    <p:extLst>
      <p:ext uri="{BB962C8B-B14F-4D97-AF65-F5344CB8AC3E}">
        <p14:creationId xmlns:p14="http://schemas.microsoft.com/office/powerpoint/2010/main" val="89827557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 preserve="1">
  <p:cSld name="STEAM SGD">
    <p:spTree>
      <p:nvGrpSpPr>
        <p:cNvPr id="1" name=""/>
        <p:cNvGrpSpPr/>
        <p:nvPr/>
      </p:nvGrpSpPr>
      <p:grpSpPr>
        <a:xfrm>
          <a:off x="0" y="0"/>
          <a:ext cx="0" cy="0"/>
          <a:chOff x="0" y="0"/>
          <a:chExt cx="0" cy="0"/>
        </a:xfrm>
      </p:grpSpPr>
      <p:sp>
        <p:nvSpPr>
          <p:cNvPr id="2" name="Title 1"/>
          <p:cNvSpPr>
            <a:spLocks noGrp="1"/>
          </p:cNvSpPr>
          <p:nvPr>
            <p:ph type="title"/>
          </p:nvPr>
        </p:nvSpPr>
        <p:spPr>
          <a:xfrm>
            <a:off x="1335733"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4"/>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pic>
        <p:nvPicPr>
          <p:cNvPr id="7" name="Picture 6">
            <a:extLst>
              <a:ext uri="{FF2B5EF4-FFF2-40B4-BE49-F238E27FC236}">
                <a16:creationId xmlns="" xmlns:a16="http://schemas.microsoft.com/office/drawing/2014/main" id="{A0D865AE-8377-4508-8E82-8D4EB4118B2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1181" y="5906120"/>
            <a:ext cx="1259006" cy="815356"/>
          </a:xfrm>
          <a:prstGeom prst="rect">
            <a:avLst/>
          </a:prstGeom>
        </p:spPr>
      </p:pic>
    </p:spTree>
    <p:extLst>
      <p:ext uri="{BB962C8B-B14F-4D97-AF65-F5344CB8AC3E}">
        <p14:creationId xmlns:p14="http://schemas.microsoft.com/office/powerpoint/2010/main" val="84702703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 preserve="1">
  <p:cSld name="STEAM SEAI">
    <p:spTree>
      <p:nvGrpSpPr>
        <p:cNvPr id="1" name=""/>
        <p:cNvGrpSpPr/>
        <p:nvPr/>
      </p:nvGrpSpPr>
      <p:grpSpPr>
        <a:xfrm>
          <a:off x="0" y="0"/>
          <a:ext cx="0" cy="0"/>
          <a:chOff x="0" y="0"/>
          <a:chExt cx="0" cy="0"/>
        </a:xfrm>
      </p:grpSpPr>
      <p:sp>
        <p:nvSpPr>
          <p:cNvPr id="2" name="Title 1"/>
          <p:cNvSpPr>
            <a:spLocks noGrp="1"/>
          </p:cNvSpPr>
          <p:nvPr>
            <p:ph type="title"/>
          </p:nvPr>
        </p:nvSpPr>
        <p:spPr>
          <a:xfrm>
            <a:off x="1335733"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4"/>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pic>
        <p:nvPicPr>
          <p:cNvPr id="7" name="Picture 6">
            <a:extLst>
              <a:ext uri="{FF2B5EF4-FFF2-40B4-BE49-F238E27FC236}">
                <a16:creationId xmlns="" xmlns:a16="http://schemas.microsoft.com/office/drawing/2014/main" id="{A0D865AE-8377-4508-8E82-8D4EB4118B2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1181" y="5906120"/>
            <a:ext cx="1259006" cy="815356"/>
          </a:xfrm>
          <a:prstGeom prst="rect">
            <a:avLst/>
          </a:prstGeom>
        </p:spPr>
      </p:pic>
    </p:spTree>
    <p:extLst>
      <p:ext uri="{BB962C8B-B14F-4D97-AF65-F5344CB8AC3E}">
        <p14:creationId xmlns:p14="http://schemas.microsoft.com/office/powerpoint/2010/main" val="467046652"/>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obj" preserve="1">
  <p:cSld name="STEAM SFI">
    <p:spTree>
      <p:nvGrpSpPr>
        <p:cNvPr id="1" name=""/>
        <p:cNvGrpSpPr/>
        <p:nvPr/>
      </p:nvGrpSpPr>
      <p:grpSpPr>
        <a:xfrm>
          <a:off x="0" y="0"/>
          <a:ext cx="0" cy="0"/>
          <a:chOff x="0" y="0"/>
          <a:chExt cx="0" cy="0"/>
        </a:xfrm>
      </p:grpSpPr>
      <p:sp>
        <p:nvSpPr>
          <p:cNvPr id="2" name="Title 1"/>
          <p:cNvSpPr>
            <a:spLocks noGrp="1"/>
          </p:cNvSpPr>
          <p:nvPr>
            <p:ph type="title"/>
          </p:nvPr>
        </p:nvSpPr>
        <p:spPr>
          <a:xfrm>
            <a:off x="1335733"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4"/>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pic>
        <p:nvPicPr>
          <p:cNvPr id="7" name="Picture 6">
            <a:extLst>
              <a:ext uri="{FF2B5EF4-FFF2-40B4-BE49-F238E27FC236}">
                <a16:creationId xmlns="" xmlns:a16="http://schemas.microsoft.com/office/drawing/2014/main" id="{2D40CCF5-AF92-4E9C-8A67-FE1BC745321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68847" y="6157228"/>
            <a:ext cx="2292824" cy="687127"/>
          </a:xfrm>
          <a:prstGeom prst="rect">
            <a:avLst/>
          </a:prstGeom>
        </p:spPr>
      </p:pic>
    </p:spTree>
    <p:extLst>
      <p:ext uri="{BB962C8B-B14F-4D97-AF65-F5344CB8AC3E}">
        <p14:creationId xmlns:p14="http://schemas.microsoft.com/office/powerpoint/2010/main" val="3263307287"/>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obj" preserve="1">
  <p:cSld name="STEAM WWGS">
    <p:spTree>
      <p:nvGrpSpPr>
        <p:cNvPr id="1" name=""/>
        <p:cNvGrpSpPr/>
        <p:nvPr/>
      </p:nvGrpSpPr>
      <p:grpSpPr>
        <a:xfrm>
          <a:off x="0" y="0"/>
          <a:ext cx="0" cy="0"/>
          <a:chOff x="0" y="0"/>
          <a:chExt cx="0" cy="0"/>
        </a:xfrm>
      </p:grpSpPr>
      <p:sp>
        <p:nvSpPr>
          <p:cNvPr id="2" name="Title 1"/>
          <p:cNvSpPr>
            <a:spLocks noGrp="1"/>
          </p:cNvSpPr>
          <p:nvPr>
            <p:ph type="title"/>
          </p:nvPr>
        </p:nvSpPr>
        <p:spPr>
          <a:xfrm>
            <a:off x="1335733"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4"/>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pic>
        <p:nvPicPr>
          <p:cNvPr id="8" name="Picture 7">
            <a:extLst>
              <a:ext uri="{FF2B5EF4-FFF2-40B4-BE49-F238E27FC236}">
                <a16:creationId xmlns="" xmlns:a16="http://schemas.microsoft.com/office/drawing/2014/main" id="{5BAB0206-64B5-488C-8EDC-472C143CB1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0944" y="5199846"/>
            <a:ext cx="1185610" cy="1644509"/>
          </a:xfrm>
          <a:prstGeom prst="rect">
            <a:avLst/>
          </a:prstGeom>
        </p:spPr>
      </p:pic>
    </p:spTree>
    <p:extLst>
      <p:ext uri="{BB962C8B-B14F-4D97-AF65-F5344CB8AC3E}">
        <p14:creationId xmlns:p14="http://schemas.microsoft.com/office/powerpoint/2010/main" val="324376468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 preserve="1">
  <p:cSld name="STEAM BIAZA">
    <p:spTree>
      <p:nvGrpSpPr>
        <p:cNvPr id="1" name=""/>
        <p:cNvGrpSpPr/>
        <p:nvPr/>
      </p:nvGrpSpPr>
      <p:grpSpPr>
        <a:xfrm>
          <a:off x="0" y="0"/>
          <a:ext cx="0" cy="0"/>
          <a:chOff x="0" y="0"/>
          <a:chExt cx="0" cy="0"/>
        </a:xfrm>
      </p:grpSpPr>
      <p:sp>
        <p:nvSpPr>
          <p:cNvPr id="2" name="Title 1"/>
          <p:cNvSpPr>
            <a:spLocks noGrp="1"/>
          </p:cNvSpPr>
          <p:nvPr>
            <p:ph type="title"/>
          </p:nvPr>
        </p:nvSpPr>
        <p:spPr>
          <a:xfrm>
            <a:off x="1335733"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4"/>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pic>
        <p:nvPicPr>
          <p:cNvPr id="7" name="Picture 6">
            <a:extLst>
              <a:ext uri="{FF2B5EF4-FFF2-40B4-BE49-F238E27FC236}">
                <a16:creationId xmlns="" xmlns:a16="http://schemas.microsoft.com/office/drawing/2014/main" id="{27C17563-B6CD-4316-A607-65652C6FDEE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283" y="5552049"/>
            <a:ext cx="956008" cy="1169429"/>
          </a:xfrm>
          <a:prstGeom prst="rect">
            <a:avLst/>
          </a:prstGeom>
        </p:spPr>
      </p:pic>
    </p:spTree>
    <p:extLst>
      <p:ext uri="{BB962C8B-B14F-4D97-AF65-F5344CB8AC3E}">
        <p14:creationId xmlns:p14="http://schemas.microsoft.com/office/powerpoint/2010/main" val="2109106481"/>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obj" preserve="1">
  <p:cSld name="STEAM AMGEN">
    <p:spTree>
      <p:nvGrpSpPr>
        <p:cNvPr id="1" name=""/>
        <p:cNvGrpSpPr/>
        <p:nvPr/>
      </p:nvGrpSpPr>
      <p:grpSpPr>
        <a:xfrm>
          <a:off x="0" y="0"/>
          <a:ext cx="0" cy="0"/>
          <a:chOff x="0" y="0"/>
          <a:chExt cx="0" cy="0"/>
        </a:xfrm>
      </p:grpSpPr>
      <p:sp>
        <p:nvSpPr>
          <p:cNvPr id="2" name="Title 1"/>
          <p:cNvSpPr>
            <a:spLocks noGrp="1"/>
          </p:cNvSpPr>
          <p:nvPr>
            <p:ph type="title"/>
          </p:nvPr>
        </p:nvSpPr>
        <p:spPr>
          <a:xfrm>
            <a:off x="1335733" y="342108"/>
            <a:ext cx="5167339"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1361364" y="1600204"/>
            <a:ext cx="7325436"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pic>
        <p:nvPicPr>
          <p:cNvPr id="8" name="Picture 7">
            <a:extLst>
              <a:ext uri="{FF2B5EF4-FFF2-40B4-BE49-F238E27FC236}">
                <a16:creationId xmlns="" xmlns:a16="http://schemas.microsoft.com/office/drawing/2014/main" id="{E067A37D-DA42-4D3D-8C44-1A928427FEC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9419" y="6126164"/>
            <a:ext cx="1477370" cy="643842"/>
          </a:xfrm>
          <a:prstGeom prst="rect">
            <a:avLst/>
          </a:prstGeom>
        </p:spPr>
      </p:pic>
    </p:spTree>
    <p:extLst>
      <p:ext uri="{BB962C8B-B14F-4D97-AF65-F5344CB8AC3E}">
        <p14:creationId xmlns:p14="http://schemas.microsoft.com/office/powerpoint/2010/main" val="362578350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itle" preserve="1">
  <p:cSld name="Title BIAZA">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6" name="Picture 5">
            <a:extLst>
              <a:ext uri="{FF2B5EF4-FFF2-40B4-BE49-F238E27FC236}">
                <a16:creationId xmlns="" xmlns:a16="http://schemas.microsoft.com/office/drawing/2014/main" id="{0C2C3169-2405-48A2-8216-62645496D3F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6009" y="3057761"/>
            <a:ext cx="2759219" cy="3375191"/>
          </a:xfrm>
          <a:prstGeom prst="rect">
            <a:avLst/>
          </a:prstGeom>
        </p:spPr>
      </p:pic>
    </p:spTree>
    <p:extLst>
      <p:ext uri="{BB962C8B-B14F-4D97-AF65-F5344CB8AC3E}">
        <p14:creationId xmlns:p14="http://schemas.microsoft.com/office/powerpoint/2010/main" val="105780119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reserve="1">
  <p:cSld name="Title SEAI">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8" name="Graphic 7">
            <a:extLst>
              <a:ext uri="{FF2B5EF4-FFF2-40B4-BE49-F238E27FC236}">
                <a16:creationId xmlns="" xmlns:a16="http://schemas.microsoft.com/office/drawing/2014/main" id="{4BFBDAF6-EE9F-4200-A308-417DBB179D4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444593" y="3567559"/>
            <a:ext cx="3021649" cy="1061262"/>
          </a:xfrm>
          <a:prstGeom prst="rect">
            <a:avLst/>
          </a:prstGeom>
        </p:spPr>
      </p:pic>
    </p:spTree>
    <p:extLst>
      <p:ext uri="{BB962C8B-B14F-4D97-AF65-F5344CB8AC3E}">
        <p14:creationId xmlns:p14="http://schemas.microsoft.com/office/powerpoint/2010/main" val="318862860"/>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 preserve="1">
  <p:cSld name="Title SFI ESERO">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5" name="Picture 4">
            <a:extLst>
              <a:ext uri="{FF2B5EF4-FFF2-40B4-BE49-F238E27FC236}">
                <a16:creationId xmlns="" xmlns:a16="http://schemas.microsoft.com/office/drawing/2014/main" id="{6450D243-A053-4F5C-BCC7-C5B319453C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5661" y="3686029"/>
            <a:ext cx="3603010" cy="1079771"/>
          </a:xfrm>
          <a:prstGeom prst="rect">
            <a:avLst/>
          </a:prstGeom>
        </p:spPr>
      </p:pic>
    </p:spTree>
    <p:extLst>
      <p:ext uri="{BB962C8B-B14F-4D97-AF65-F5344CB8AC3E}">
        <p14:creationId xmlns:p14="http://schemas.microsoft.com/office/powerpoint/2010/main" val="2052912981"/>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itle" preserve="1">
  <p:cSld name="Title WWGS">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6" name="Picture 5">
            <a:extLst>
              <a:ext uri="{FF2B5EF4-FFF2-40B4-BE49-F238E27FC236}">
                <a16:creationId xmlns="" xmlns:a16="http://schemas.microsoft.com/office/drawing/2014/main" id="{A73D6766-A02E-4F21-B35B-58A0C4990B2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5524" y="2608524"/>
            <a:ext cx="2565223" cy="3558112"/>
          </a:xfrm>
          <a:prstGeom prst="rect">
            <a:avLst/>
          </a:prstGeom>
        </p:spPr>
      </p:pic>
    </p:spTree>
    <p:extLst>
      <p:ext uri="{BB962C8B-B14F-4D97-AF65-F5344CB8AC3E}">
        <p14:creationId xmlns:p14="http://schemas.microsoft.com/office/powerpoint/2010/main" val="27574242"/>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 preserve="1">
  <p:cSld name="Title SGD">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6" y="1640086"/>
            <a:ext cx="3719807" cy="2576563"/>
          </a:xfrm>
        </p:spPr>
        <p:txBody>
          <a:bodyPr/>
          <a:lstStyle>
            <a:lvl1pPr algn="l">
              <a:defRPr baseline="0"/>
            </a:lvl1pPr>
          </a:lstStyle>
          <a:p>
            <a:r>
              <a:rPr lang="en-US" dirty="0"/>
              <a:t>Junior Cycle Science: Playing with the Thorny Issues</a:t>
            </a:r>
          </a:p>
        </p:txBody>
      </p:sp>
      <p:sp>
        <p:nvSpPr>
          <p:cNvPr id="3" name="Subtitle 2"/>
          <p:cNvSpPr>
            <a:spLocks noGrp="1"/>
          </p:cNvSpPr>
          <p:nvPr>
            <p:ph type="subTitle" idx="1" hasCustomPrompt="1"/>
          </p:nvPr>
        </p:nvSpPr>
        <p:spPr>
          <a:xfrm>
            <a:off x="3974218" y="4628824"/>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Science Gallery Dublin</a:t>
            </a:r>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44502" y="2086280"/>
            <a:ext cx="2394736" cy="1546259"/>
          </a:xfrm>
          <a:prstGeom prst="rect">
            <a:avLst/>
          </a:prstGeom>
        </p:spPr>
      </p:pic>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4502" y="3804475"/>
            <a:ext cx="2470955" cy="824349"/>
          </a:xfrm>
          <a:prstGeom prst="rect">
            <a:avLst/>
          </a:prstGeom>
        </p:spPr>
      </p:pic>
    </p:spTree>
    <p:extLst>
      <p:ext uri="{BB962C8B-B14F-4D97-AF65-F5344CB8AC3E}">
        <p14:creationId xmlns:p14="http://schemas.microsoft.com/office/powerpoint/2010/main" val="613515074"/>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itle" preserve="1">
  <p:cSld name="Title AMGE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74218" y="2402314"/>
            <a:ext cx="2984887" cy="914193"/>
          </a:xfrm>
        </p:spPr>
        <p:txBody>
          <a:bodyPr/>
          <a:lstStyle>
            <a:lvl1pPr algn="l">
              <a:defRPr/>
            </a:lvl1pPr>
          </a:lstStyle>
          <a:p>
            <a:r>
              <a:rPr lang="en-US" dirty="0"/>
              <a:t>Insert your Workshop Session Title here</a:t>
            </a:r>
          </a:p>
        </p:txBody>
      </p:sp>
      <p:sp>
        <p:nvSpPr>
          <p:cNvPr id="3" name="Subtitle 2"/>
          <p:cNvSpPr>
            <a:spLocks noGrp="1"/>
          </p:cNvSpPr>
          <p:nvPr>
            <p:ph type="subTitle" idx="1" hasCustomPrompt="1"/>
          </p:nvPr>
        </p:nvSpPr>
        <p:spPr>
          <a:xfrm>
            <a:off x="3974218" y="3686028"/>
            <a:ext cx="2984887" cy="942795"/>
          </a:xfrm>
        </p:spPr>
        <p:txBody>
          <a:bodyPr>
            <a:noAutofit/>
          </a:bodyPr>
          <a:lstStyle>
            <a:lvl1pPr marL="0" indent="0" algn="l">
              <a:buNone/>
              <a:defRPr sz="1500" i="1">
                <a:solidFill>
                  <a:schemeClr val="tx1">
                    <a:tint val="75000"/>
                  </a:schemeClr>
                </a:solidFill>
              </a:defRPr>
            </a:lvl1pPr>
            <a:lvl2pPr marL="342892" indent="0" algn="ctr">
              <a:buNone/>
              <a:defRPr>
                <a:solidFill>
                  <a:schemeClr val="tx1">
                    <a:tint val="75000"/>
                  </a:schemeClr>
                </a:solidFill>
              </a:defRPr>
            </a:lvl2pPr>
            <a:lvl3pPr marL="685784"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9"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US" dirty="0"/>
              <a:t>Insert your organization’s name here</a:t>
            </a:r>
          </a:p>
        </p:txBody>
      </p:sp>
      <p:pic>
        <p:nvPicPr>
          <p:cNvPr id="5" name="Picture 4">
            <a:extLst>
              <a:ext uri="{FF2B5EF4-FFF2-40B4-BE49-F238E27FC236}">
                <a16:creationId xmlns="" xmlns:a16="http://schemas.microsoft.com/office/drawing/2014/main" id="{62C24FFA-7C2B-4C41-81E7-1EA3BF8723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2249" y="3894279"/>
            <a:ext cx="3370997" cy="1469089"/>
          </a:xfrm>
          <a:prstGeom prst="rect">
            <a:avLst/>
          </a:prstGeom>
        </p:spPr>
      </p:pic>
    </p:spTree>
    <p:extLst>
      <p:ext uri="{BB962C8B-B14F-4D97-AF65-F5344CB8AC3E}">
        <p14:creationId xmlns:p14="http://schemas.microsoft.com/office/powerpoint/2010/main" val="201341887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100"/>
            </a:lvl1pPr>
          </a:lstStyle>
          <a:p>
            <a:r>
              <a:rPr lang="en-US"/>
              <a:t>Click to edit Master title style</a:t>
            </a:r>
            <a:endParaRPr lang="en-US" dirty="0"/>
          </a:p>
        </p:txBody>
      </p:sp>
      <p:sp>
        <p:nvSpPr>
          <p:cNvPr id="3" name="Content Placeholder 2"/>
          <p:cNvSpPr>
            <a:spLocks noGrp="1"/>
          </p:cNvSpPr>
          <p:nvPr>
            <p:ph sz="half" idx="1"/>
          </p:nvPr>
        </p:nvSpPr>
        <p:spPr>
          <a:xfrm>
            <a:off x="457200" y="1600204"/>
            <a:ext cx="4038600" cy="4525963"/>
          </a:xfrm>
        </p:spPr>
        <p:txBody>
          <a:bodyPr/>
          <a:lstStyle>
            <a:lvl1pPr>
              <a:defRPr sz="1800"/>
            </a:lvl1pPr>
            <a:lvl2pPr>
              <a:defRPr sz="165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00204"/>
            <a:ext cx="4038600" cy="4525963"/>
          </a:xfrm>
        </p:spPr>
        <p:txBody>
          <a:bodyPr/>
          <a:lstStyle>
            <a:lvl1pPr>
              <a:defRPr sz="1800"/>
            </a:lvl1pPr>
            <a:lvl2pPr>
              <a:defRPr sz="165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582443671"/>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5" y="4406904"/>
            <a:ext cx="7323523" cy="1362075"/>
          </a:xfrm>
        </p:spPr>
        <p:txBody>
          <a:bodyPr anchor="t"/>
          <a:lstStyle>
            <a:lvl1pPr algn="l">
              <a:defRPr sz="3000" b="1" cap="all"/>
            </a:lvl1pPr>
          </a:lstStyle>
          <a:p>
            <a:r>
              <a:rPr lang="en-US"/>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892" indent="0">
              <a:buNone/>
              <a:defRPr sz="1350">
                <a:solidFill>
                  <a:schemeClr val="tx1">
                    <a:tint val="75000"/>
                  </a:schemeClr>
                </a:solidFill>
              </a:defRPr>
            </a:lvl2pPr>
            <a:lvl3pPr marL="685784" indent="0">
              <a:buNone/>
              <a:defRPr sz="1200">
                <a:solidFill>
                  <a:schemeClr val="tx1">
                    <a:tint val="75000"/>
                  </a:schemeClr>
                </a:solidFill>
              </a:defRPr>
            </a:lvl3pPr>
            <a:lvl4pPr marL="1028675" indent="0">
              <a:buNone/>
              <a:defRPr sz="1050">
                <a:solidFill>
                  <a:schemeClr val="tx1">
                    <a:tint val="75000"/>
                  </a:schemeClr>
                </a:solidFill>
              </a:defRPr>
            </a:lvl4pPr>
            <a:lvl5pPr marL="1371566" indent="0">
              <a:buNone/>
              <a:defRPr sz="1050">
                <a:solidFill>
                  <a:schemeClr val="tx1">
                    <a:tint val="75000"/>
                  </a:schemeClr>
                </a:solidFill>
              </a:defRPr>
            </a:lvl5pPr>
            <a:lvl6pPr marL="1714457" indent="0">
              <a:buNone/>
              <a:defRPr sz="1050">
                <a:solidFill>
                  <a:schemeClr val="tx1">
                    <a:tint val="75000"/>
                  </a:schemeClr>
                </a:solidFill>
              </a:defRPr>
            </a:lvl6pPr>
            <a:lvl7pPr marL="2057349" indent="0">
              <a:buNone/>
              <a:defRPr sz="1050">
                <a:solidFill>
                  <a:schemeClr val="tx1">
                    <a:tint val="75000"/>
                  </a:schemeClr>
                </a:solidFill>
              </a:defRPr>
            </a:lvl7pPr>
            <a:lvl8pPr marL="2400240" indent="0">
              <a:buNone/>
              <a:defRPr sz="1050">
                <a:solidFill>
                  <a:schemeClr val="tx1">
                    <a:tint val="75000"/>
                  </a:schemeClr>
                </a:solidFill>
              </a:defRPr>
            </a:lvl8pPr>
            <a:lvl9pPr marL="2743132" indent="0">
              <a:buNone/>
              <a:defRPr sz="105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4251928697"/>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6"/>
            <a:ext cx="4040188" cy="639763"/>
          </a:xfrm>
        </p:spPr>
        <p:txBody>
          <a:bodyPr anchor="b">
            <a:normAutofit/>
          </a:bodyPr>
          <a:lstStyle>
            <a:lvl1pPr marL="0" indent="0">
              <a:buNone/>
              <a:defRPr sz="1500" b="1"/>
            </a:lvl1pPr>
            <a:lvl2pPr marL="342892" indent="0">
              <a:buNone/>
              <a:defRPr sz="1500" b="1"/>
            </a:lvl2pPr>
            <a:lvl3pPr marL="685784" indent="0">
              <a:buNone/>
              <a:defRPr sz="1350" b="1"/>
            </a:lvl3pPr>
            <a:lvl4pPr marL="1028675"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2"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8" y="1535116"/>
            <a:ext cx="4041775" cy="639763"/>
          </a:xfrm>
        </p:spPr>
        <p:txBody>
          <a:bodyPr anchor="b">
            <a:normAutofit/>
          </a:bodyPr>
          <a:lstStyle>
            <a:lvl1pPr marL="0" indent="0">
              <a:buNone/>
              <a:defRPr sz="1500" b="1"/>
            </a:lvl1pPr>
            <a:lvl2pPr marL="342892" indent="0">
              <a:buNone/>
              <a:defRPr sz="1500" b="1"/>
            </a:lvl2pPr>
            <a:lvl3pPr marL="685784" indent="0">
              <a:buNone/>
              <a:defRPr sz="1350" b="1"/>
            </a:lvl3pPr>
            <a:lvl4pPr marL="1028675" indent="0">
              <a:buNone/>
              <a:defRPr sz="1200" b="1"/>
            </a:lvl4pPr>
            <a:lvl5pPr marL="1371566" indent="0">
              <a:buNone/>
              <a:defRPr sz="1200" b="1"/>
            </a:lvl5pPr>
            <a:lvl6pPr marL="1714457" indent="0">
              <a:buNone/>
              <a:defRPr sz="1200" b="1"/>
            </a:lvl6pPr>
            <a:lvl7pPr marL="2057349" indent="0">
              <a:buNone/>
              <a:defRPr sz="1200" b="1"/>
            </a:lvl7pPr>
            <a:lvl8pPr marL="2400240" indent="0">
              <a:buNone/>
              <a:defRPr sz="1200" b="1"/>
            </a:lvl8pPr>
            <a:lvl9pPr marL="2743132" indent="0">
              <a:buNone/>
              <a:defRPr sz="1200" b="1"/>
            </a:lvl9pPr>
          </a:lstStyle>
          <a:p>
            <a:pPr lvl="0"/>
            <a:r>
              <a:rPr lang="en-US"/>
              <a:t>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8" name="Footer Placeholder 7"/>
          <p:cNvSpPr>
            <a:spLocks noGrp="1"/>
          </p:cNvSpPr>
          <p:nvPr>
            <p:ph type="ftr" sz="quarter" idx="11"/>
          </p:nvPr>
        </p:nvSpPr>
        <p:spPr>
          <a:xfrm>
            <a:off x="3124200" y="6356354"/>
            <a:ext cx="2895600" cy="365125"/>
          </a:xfrm>
          <a:prstGeom prst="rect">
            <a:avLst/>
          </a:prstGeom>
        </p:spPr>
        <p:txBody>
          <a:bodyPr/>
          <a:lstStyle/>
          <a:p>
            <a:endParaRPr lang="en-IE"/>
          </a:p>
        </p:txBody>
      </p:sp>
      <p:sp>
        <p:nvSpPr>
          <p:cNvPr id="9" name="Slide Number Placeholder 8"/>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32150116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4" name="Footer Placeholder 3"/>
          <p:cNvSpPr>
            <a:spLocks noGrp="1"/>
          </p:cNvSpPr>
          <p:nvPr>
            <p:ph type="ftr" sz="quarter" idx="11"/>
          </p:nvPr>
        </p:nvSpPr>
        <p:spPr>
          <a:xfrm>
            <a:off x="3124200" y="6356354"/>
            <a:ext cx="2895600" cy="365125"/>
          </a:xfrm>
          <a:prstGeom prst="rect">
            <a:avLst/>
          </a:prstGeom>
        </p:spPr>
        <p:txBody>
          <a:bodyPr/>
          <a:lstStyle/>
          <a:p>
            <a:endParaRPr lang="en-IE"/>
          </a:p>
        </p:txBody>
      </p:sp>
      <p:sp>
        <p:nvSpPr>
          <p:cNvPr id="5" name="Slide Number Placeholder 4"/>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4270163534"/>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3" name="Footer Placeholder 2"/>
          <p:cNvSpPr>
            <a:spLocks noGrp="1"/>
          </p:cNvSpPr>
          <p:nvPr>
            <p:ph type="ftr" sz="quarter" idx="11"/>
          </p:nvPr>
        </p:nvSpPr>
        <p:spPr>
          <a:xfrm>
            <a:off x="3124200" y="6356354"/>
            <a:ext cx="2895600" cy="365125"/>
          </a:xfrm>
          <a:prstGeom prst="rect">
            <a:avLst/>
          </a:prstGeom>
        </p:spPr>
        <p:txBody>
          <a:bodyPr/>
          <a:lstStyle/>
          <a:p>
            <a:endParaRPr lang="en-IE"/>
          </a:p>
        </p:txBody>
      </p:sp>
      <p:sp>
        <p:nvSpPr>
          <p:cNvPr id="4" name="Slide Number Placeholder 3"/>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185605286"/>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2"/>
            <a:ext cx="3008313" cy="1162051"/>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3575052" y="273055"/>
            <a:ext cx="3096322"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050"/>
            </a:lvl1pPr>
            <a:lvl2pPr marL="342892" indent="0">
              <a:buNone/>
              <a:defRPr sz="900"/>
            </a:lvl2pPr>
            <a:lvl3pPr marL="685784" indent="0">
              <a:buNone/>
              <a:defRPr sz="750"/>
            </a:lvl3pPr>
            <a:lvl4pPr marL="1028675"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2" indent="0">
              <a:buNone/>
              <a:defRPr sz="675"/>
            </a:lvl9pPr>
          </a:lstStyle>
          <a:p>
            <a:pPr lvl="0"/>
            <a:r>
              <a:rPr lang="en-US"/>
              <a:t>Edit Master text styles</a:t>
            </a:r>
          </a:p>
        </p:txBody>
      </p:sp>
      <p:sp>
        <p:nvSpPr>
          <p:cNvPr id="5" name="Date Placeholder 4"/>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6" name="Footer Placeholder 5"/>
          <p:cNvSpPr>
            <a:spLocks noGrp="1"/>
          </p:cNvSpPr>
          <p:nvPr>
            <p:ph type="ftr" sz="quarter" idx="11"/>
          </p:nvPr>
        </p:nvSpPr>
        <p:spPr>
          <a:xfrm>
            <a:off x="3124200" y="6356354"/>
            <a:ext cx="2895600" cy="365125"/>
          </a:xfrm>
          <a:prstGeom prst="rect">
            <a:avLst/>
          </a:prstGeom>
        </p:spPr>
        <p:txBody>
          <a:bodyPr/>
          <a:lstStyle/>
          <a:p>
            <a:endParaRPr lang="en-IE"/>
          </a:p>
        </p:txBody>
      </p:sp>
      <p:sp>
        <p:nvSpPr>
          <p:cNvPr id="7" name="Slide Number Placeholder 6"/>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3143676378"/>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39"/>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892" indent="0">
              <a:buNone/>
              <a:defRPr sz="2100"/>
            </a:lvl2pPr>
            <a:lvl3pPr marL="685784" indent="0">
              <a:buNone/>
              <a:defRPr sz="1800"/>
            </a:lvl3pPr>
            <a:lvl4pPr marL="1028675" indent="0">
              <a:buNone/>
              <a:defRPr sz="1500"/>
            </a:lvl4pPr>
            <a:lvl5pPr marL="1371566" indent="0">
              <a:buNone/>
              <a:defRPr sz="1500"/>
            </a:lvl5pPr>
            <a:lvl6pPr marL="1714457" indent="0">
              <a:buNone/>
              <a:defRPr sz="1500"/>
            </a:lvl6pPr>
            <a:lvl7pPr marL="2057349" indent="0">
              <a:buNone/>
              <a:defRPr sz="1500"/>
            </a:lvl7pPr>
            <a:lvl8pPr marL="2400240" indent="0">
              <a:buNone/>
              <a:defRPr sz="1500"/>
            </a:lvl8pPr>
            <a:lvl9pPr marL="2743132" indent="0">
              <a:buNone/>
              <a:defRPr sz="1500"/>
            </a:lvl9pPr>
          </a:lstStyle>
          <a:p>
            <a:r>
              <a:rPr lang="en-US"/>
              <a:t>Click icon to add picture</a:t>
            </a:r>
          </a:p>
        </p:txBody>
      </p:sp>
      <p:sp>
        <p:nvSpPr>
          <p:cNvPr id="4" name="Text Placeholder 3"/>
          <p:cNvSpPr>
            <a:spLocks noGrp="1"/>
          </p:cNvSpPr>
          <p:nvPr>
            <p:ph type="body" sz="half" idx="2"/>
          </p:nvPr>
        </p:nvSpPr>
        <p:spPr>
          <a:xfrm>
            <a:off x="1792288" y="5367341"/>
            <a:ext cx="5486400" cy="804863"/>
          </a:xfrm>
        </p:spPr>
        <p:txBody>
          <a:bodyPr/>
          <a:lstStyle>
            <a:lvl1pPr marL="0" indent="0">
              <a:buNone/>
              <a:defRPr sz="1050"/>
            </a:lvl1pPr>
            <a:lvl2pPr marL="342892" indent="0">
              <a:buNone/>
              <a:defRPr sz="900"/>
            </a:lvl2pPr>
            <a:lvl3pPr marL="685784" indent="0">
              <a:buNone/>
              <a:defRPr sz="750"/>
            </a:lvl3pPr>
            <a:lvl4pPr marL="1028675" indent="0">
              <a:buNone/>
              <a:defRPr sz="675"/>
            </a:lvl4pPr>
            <a:lvl5pPr marL="1371566" indent="0">
              <a:buNone/>
              <a:defRPr sz="675"/>
            </a:lvl5pPr>
            <a:lvl6pPr marL="1714457" indent="0">
              <a:buNone/>
              <a:defRPr sz="675"/>
            </a:lvl6pPr>
            <a:lvl7pPr marL="2057349" indent="0">
              <a:buNone/>
              <a:defRPr sz="675"/>
            </a:lvl7pPr>
            <a:lvl8pPr marL="2400240" indent="0">
              <a:buNone/>
              <a:defRPr sz="675"/>
            </a:lvl8pPr>
            <a:lvl9pPr marL="2743132" indent="0">
              <a:buNone/>
              <a:defRPr sz="675"/>
            </a:lvl9pPr>
          </a:lstStyle>
          <a:p>
            <a:pPr lvl="0"/>
            <a:r>
              <a:rPr lang="en-US"/>
              <a:t>Edit Master text styles</a:t>
            </a:r>
          </a:p>
        </p:txBody>
      </p:sp>
      <p:sp>
        <p:nvSpPr>
          <p:cNvPr id="5" name="Date Placeholder 4"/>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6" name="Footer Placeholder 5"/>
          <p:cNvSpPr>
            <a:spLocks noGrp="1"/>
          </p:cNvSpPr>
          <p:nvPr>
            <p:ph type="ftr" sz="quarter" idx="11"/>
          </p:nvPr>
        </p:nvSpPr>
        <p:spPr>
          <a:xfrm>
            <a:off x="3124200" y="6356354"/>
            <a:ext cx="2895600" cy="365125"/>
          </a:xfrm>
          <a:prstGeom prst="rect">
            <a:avLst/>
          </a:prstGeom>
        </p:spPr>
        <p:txBody>
          <a:bodyPr/>
          <a:lstStyle/>
          <a:p>
            <a:endParaRPr lang="en-IE"/>
          </a:p>
        </p:txBody>
      </p:sp>
      <p:sp>
        <p:nvSpPr>
          <p:cNvPr id="7" name="Slide Number Placeholder 6"/>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172521332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1013650324"/>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2"/>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2"/>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4"/>
            <a:ext cx="2133600" cy="365125"/>
          </a:xfrm>
          <a:prstGeom prst="rect">
            <a:avLst/>
          </a:prstGeom>
        </p:spPr>
        <p:txBody>
          <a:bodyPr/>
          <a:lstStyle/>
          <a:p>
            <a:fld id="{3F6EE9FA-3835-4437-8EA7-62929E6C6A9D}" type="datetimeFigureOut">
              <a:rPr lang="en-IE" smtClean="0"/>
              <a:t>27/11/17</a:t>
            </a:fld>
            <a:endParaRPr lang="en-IE"/>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4049505347"/>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BAE4A68-67B7-45AE-83C0-409D90443286}"/>
              </a:ext>
            </a:extLst>
          </p:cNvPr>
          <p:cNvSpPr>
            <a:spLocks noGrp="1"/>
          </p:cNvSpPr>
          <p:nvPr>
            <p:ph type="ctrTitle"/>
          </p:nvPr>
        </p:nvSpPr>
        <p:spPr>
          <a:xfrm>
            <a:off x="1143000" y="1122363"/>
            <a:ext cx="6858000" cy="2387600"/>
          </a:xfrm>
        </p:spPr>
        <p:txBody>
          <a:bodyPr anchor="b"/>
          <a:lstStyle>
            <a:lvl1pPr algn="ctr">
              <a:defRPr sz="3375"/>
            </a:lvl1pPr>
          </a:lstStyle>
          <a:p>
            <a:r>
              <a:rPr lang="en-US"/>
              <a:t>Click to edit Master title style</a:t>
            </a:r>
            <a:endParaRPr lang="en-IE"/>
          </a:p>
        </p:txBody>
      </p:sp>
      <p:sp>
        <p:nvSpPr>
          <p:cNvPr id="3" name="Subtitle 2">
            <a:extLst>
              <a:ext uri="{FF2B5EF4-FFF2-40B4-BE49-F238E27FC236}">
                <a16:creationId xmlns="" xmlns:a16="http://schemas.microsoft.com/office/drawing/2014/main" id="{E36D674F-EEC9-490B-8C9E-39B61EFA8A0A}"/>
              </a:ext>
            </a:extLst>
          </p:cNvPr>
          <p:cNvSpPr>
            <a:spLocks noGrp="1"/>
          </p:cNvSpPr>
          <p:nvPr>
            <p:ph type="subTitle" idx="1"/>
          </p:nvPr>
        </p:nvSpPr>
        <p:spPr>
          <a:xfrm>
            <a:off x="1143000" y="3602038"/>
            <a:ext cx="6858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endParaRPr lang="en-IE"/>
          </a:p>
        </p:txBody>
      </p:sp>
      <p:sp>
        <p:nvSpPr>
          <p:cNvPr id="4" name="Date Placeholder 3">
            <a:extLst>
              <a:ext uri="{FF2B5EF4-FFF2-40B4-BE49-F238E27FC236}">
                <a16:creationId xmlns="" xmlns:a16="http://schemas.microsoft.com/office/drawing/2014/main" id="{0C26A537-A8B0-4975-9053-093DA051AB09}"/>
              </a:ext>
            </a:extLst>
          </p:cNvPr>
          <p:cNvSpPr>
            <a:spLocks noGrp="1"/>
          </p:cNvSpPr>
          <p:nvPr>
            <p:ph type="dt" sz="half" idx="10"/>
          </p:nvPr>
        </p:nvSpPr>
        <p:spPr>
          <a:xfrm>
            <a:off x="628650" y="6356353"/>
            <a:ext cx="2057400" cy="365125"/>
          </a:xfrm>
          <a:prstGeom prst="rect">
            <a:avLst/>
          </a:prstGeom>
        </p:spPr>
        <p:txBody>
          <a:bodyPr/>
          <a:lstStyle/>
          <a:p>
            <a:fld id="{3F6EE9FA-3835-4437-8EA7-62929E6C6A9D}" type="datetimeFigureOut">
              <a:rPr lang="en-IE" smtClean="0"/>
              <a:t>27/11/17</a:t>
            </a:fld>
            <a:endParaRPr lang="en-IE"/>
          </a:p>
        </p:txBody>
      </p:sp>
      <p:sp>
        <p:nvSpPr>
          <p:cNvPr id="5" name="Footer Placeholder 4">
            <a:extLst>
              <a:ext uri="{FF2B5EF4-FFF2-40B4-BE49-F238E27FC236}">
                <a16:creationId xmlns="" xmlns:a16="http://schemas.microsoft.com/office/drawing/2014/main" id="{6100EA15-2EBD-4324-838E-4E83B98BD7F8}"/>
              </a:ext>
            </a:extLst>
          </p:cNvPr>
          <p:cNvSpPr>
            <a:spLocks noGrp="1"/>
          </p:cNvSpPr>
          <p:nvPr>
            <p:ph type="ftr" sz="quarter" idx="11"/>
          </p:nvPr>
        </p:nvSpPr>
        <p:spPr>
          <a:xfrm>
            <a:off x="3028950" y="6356353"/>
            <a:ext cx="3086100" cy="365125"/>
          </a:xfrm>
          <a:prstGeom prst="rect">
            <a:avLst/>
          </a:prstGeom>
        </p:spPr>
        <p:txBody>
          <a:bodyPr/>
          <a:lstStyle/>
          <a:p>
            <a:endParaRPr lang="en-IE"/>
          </a:p>
        </p:txBody>
      </p:sp>
      <p:sp>
        <p:nvSpPr>
          <p:cNvPr id="6" name="Slide Number Placeholder 5">
            <a:extLst>
              <a:ext uri="{FF2B5EF4-FFF2-40B4-BE49-F238E27FC236}">
                <a16:creationId xmlns="" xmlns:a16="http://schemas.microsoft.com/office/drawing/2014/main" id="{72CFB2E1-54CF-45EE-B191-9BD1D526364F}"/>
              </a:ext>
            </a:extLst>
          </p:cNvPr>
          <p:cNvSpPr>
            <a:spLocks noGrp="1"/>
          </p:cNvSpPr>
          <p:nvPr>
            <p:ph type="sldNum" sz="quarter" idx="12"/>
          </p:nvPr>
        </p:nvSpPr>
        <p:spPr>
          <a:xfrm>
            <a:off x="6457950" y="6356353"/>
            <a:ext cx="2057400" cy="365125"/>
          </a:xfrm>
          <a:prstGeom prst="rect">
            <a:avLst/>
          </a:prstGeom>
        </p:spPr>
        <p:txBody>
          <a:bodyPr/>
          <a:lstStyle/>
          <a:p>
            <a:fld id="{E8B826FD-591D-47A5-8A78-A85EFA410139}" type="slidenum">
              <a:rPr lang="en-IE" smtClean="0"/>
              <a:t>‹#›</a:t>
            </a:fld>
            <a:endParaRPr lang="en-IE"/>
          </a:p>
        </p:txBody>
      </p:sp>
    </p:spTree>
    <p:extLst>
      <p:ext uri="{BB962C8B-B14F-4D97-AF65-F5344CB8AC3E}">
        <p14:creationId xmlns:p14="http://schemas.microsoft.com/office/powerpoint/2010/main" val="1681135457"/>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5" y="4043366"/>
            <a:ext cx="7323523" cy="1362075"/>
          </a:xfrm>
        </p:spPr>
        <p:txBody>
          <a:bodyPr anchor="t"/>
          <a:lstStyle>
            <a:lvl1pPr algn="l">
              <a:defRPr sz="3000" b="1" cap="all"/>
            </a:lvl1pPr>
          </a:lstStyle>
          <a:p>
            <a:r>
              <a:rPr lang="en-US"/>
              <a:t>Click to edit Master title style</a:t>
            </a:r>
            <a:endParaRPr lang="en-US" dirty="0"/>
          </a:p>
        </p:txBody>
      </p:sp>
      <p:sp>
        <p:nvSpPr>
          <p:cNvPr id="3" name="Text Placeholder 2"/>
          <p:cNvSpPr>
            <a:spLocks noGrp="1"/>
          </p:cNvSpPr>
          <p:nvPr>
            <p:ph type="body" idx="1"/>
          </p:nvPr>
        </p:nvSpPr>
        <p:spPr>
          <a:xfrm>
            <a:off x="722314" y="2319342"/>
            <a:ext cx="7772400" cy="1500187"/>
          </a:xfrm>
        </p:spPr>
        <p:txBody>
          <a:bodyPr anchor="b"/>
          <a:lstStyle>
            <a:lvl1pPr marL="0" indent="0">
              <a:buNone/>
              <a:defRPr sz="1500">
                <a:solidFill>
                  <a:schemeClr val="tx1">
                    <a:tint val="75000"/>
                  </a:schemeClr>
                </a:solidFill>
              </a:defRPr>
            </a:lvl1pPr>
            <a:lvl2pPr marL="342892" indent="0">
              <a:buNone/>
              <a:defRPr sz="1350">
                <a:solidFill>
                  <a:schemeClr val="tx1">
                    <a:tint val="75000"/>
                  </a:schemeClr>
                </a:solidFill>
              </a:defRPr>
            </a:lvl2pPr>
            <a:lvl3pPr marL="685784" indent="0">
              <a:buNone/>
              <a:defRPr sz="1200">
                <a:solidFill>
                  <a:schemeClr val="tx1">
                    <a:tint val="75000"/>
                  </a:schemeClr>
                </a:solidFill>
              </a:defRPr>
            </a:lvl3pPr>
            <a:lvl4pPr marL="1028675" indent="0">
              <a:buNone/>
              <a:defRPr sz="1050">
                <a:solidFill>
                  <a:schemeClr val="tx1">
                    <a:tint val="75000"/>
                  </a:schemeClr>
                </a:solidFill>
              </a:defRPr>
            </a:lvl4pPr>
            <a:lvl5pPr marL="1371566" indent="0">
              <a:buNone/>
              <a:defRPr sz="1050">
                <a:solidFill>
                  <a:schemeClr val="tx1">
                    <a:tint val="75000"/>
                  </a:schemeClr>
                </a:solidFill>
              </a:defRPr>
            </a:lvl5pPr>
            <a:lvl6pPr marL="1714457" indent="0">
              <a:buNone/>
              <a:defRPr sz="1050">
                <a:solidFill>
                  <a:schemeClr val="tx1">
                    <a:tint val="75000"/>
                  </a:schemeClr>
                </a:solidFill>
              </a:defRPr>
            </a:lvl6pPr>
            <a:lvl7pPr marL="2057349" indent="0">
              <a:buNone/>
              <a:defRPr sz="1050">
                <a:solidFill>
                  <a:schemeClr val="tx1">
                    <a:tint val="75000"/>
                  </a:schemeClr>
                </a:solidFill>
              </a:defRPr>
            </a:lvl7pPr>
            <a:lvl8pPr marL="2400240" indent="0">
              <a:buNone/>
              <a:defRPr sz="1050">
                <a:solidFill>
                  <a:schemeClr val="tx1">
                    <a:tint val="75000"/>
                  </a:schemeClr>
                </a:solidFill>
              </a:defRPr>
            </a:lvl8pPr>
            <a:lvl9pPr marL="2743132" indent="0">
              <a:buNone/>
              <a:defRPr sz="105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124200" y="6356354"/>
            <a:ext cx="2895600" cy="365125"/>
          </a:xfrm>
          <a:prstGeom prst="rect">
            <a:avLst/>
          </a:prstGeom>
        </p:spPr>
        <p:txBody>
          <a:bodyPr/>
          <a:lstStyle/>
          <a:p>
            <a:endParaRPr lang="en-IE" dirty="0"/>
          </a:p>
        </p:txBody>
      </p:sp>
      <p:sp>
        <p:nvSpPr>
          <p:cNvPr id="6" name="Slide Number Placeholder 5"/>
          <p:cNvSpPr>
            <a:spLocks noGrp="1"/>
          </p:cNvSpPr>
          <p:nvPr>
            <p:ph type="sldNum" sz="quarter" idx="12"/>
          </p:nvPr>
        </p:nvSpPr>
        <p:spPr>
          <a:xfrm>
            <a:off x="6553200" y="6356354"/>
            <a:ext cx="2133600" cy="365125"/>
          </a:xfrm>
          <a:prstGeom prst="rect">
            <a:avLst/>
          </a:prstGeom>
        </p:spPr>
        <p:txBody>
          <a:bodyPr/>
          <a:lstStyle/>
          <a:p>
            <a:fld id="{8D9226A2-EA3A-4A19-A4DE-F33470AB6DFD}" type="slidenum">
              <a:rPr lang="en-IE" smtClean="0"/>
              <a:t>‹#›</a:t>
            </a:fld>
            <a:endParaRPr lang="en-IE"/>
          </a:p>
        </p:txBody>
      </p:sp>
      <p:sp>
        <p:nvSpPr>
          <p:cNvPr id="7" name="Picture Placeholder 6">
            <a:extLst>
              <a:ext uri="{FF2B5EF4-FFF2-40B4-BE49-F238E27FC236}">
                <a16:creationId xmlns="" xmlns:a16="http://schemas.microsoft.com/office/drawing/2014/main" id="{6B51A46E-D533-4AF4-B238-C64FFD4BB713}"/>
              </a:ext>
            </a:extLst>
          </p:cNvPr>
          <p:cNvSpPr>
            <a:spLocks noGrp="1"/>
          </p:cNvSpPr>
          <p:nvPr>
            <p:ph type="pic" sz="quarter" idx="13"/>
          </p:nvPr>
        </p:nvSpPr>
        <p:spPr>
          <a:xfrm>
            <a:off x="1" y="5992816"/>
            <a:ext cx="1087041" cy="865187"/>
          </a:xfrm>
        </p:spPr>
        <p:txBody>
          <a:bodyPr/>
          <a:lstStyle>
            <a:lvl1pPr marL="0" indent="0">
              <a:buNone/>
              <a:defRPr/>
            </a:lvl1pPr>
          </a:lstStyle>
          <a:p>
            <a:r>
              <a:rPr lang="en-US"/>
              <a:t>Click icon to add picture</a:t>
            </a:r>
            <a:endParaRPr lang="en-IE" dirty="0"/>
          </a:p>
        </p:txBody>
      </p:sp>
      <p:pic>
        <p:nvPicPr>
          <p:cNvPr id="9" name="Picture 8">
            <a:extLst>
              <a:ext uri="{FF2B5EF4-FFF2-40B4-BE49-F238E27FC236}">
                <a16:creationId xmlns="" xmlns:a16="http://schemas.microsoft.com/office/drawing/2014/main" id="{7A78A0DC-F4FF-43DF-AC84-348D617D14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880294"/>
            <a:ext cx="1582616" cy="977706"/>
          </a:xfrm>
          <a:prstGeom prst="rect">
            <a:avLst/>
          </a:prstGeom>
        </p:spPr>
      </p:pic>
    </p:spTree>
    <p:extLst>
      <p:ext uri="{BB962C8B-B14F-4D97-AF65-F5344CB8AC3E}">
        <p14:creationId xmlns:p14="http://schemas.microsoft.com/office/powerpoint/2010/main" val="259751160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4" Type="http://schemas.openxmlformats.org/officeDocument/2006/relationships/image" Target="../media/image2.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3" Type="http://schemas.openxmlformats.org/officeDocument/2006/relationships/image" Target="../media/image3.jpg"/><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theme" Target="../theme/theme3.xml"/><Relationship Id="rId8" Type="http://schemas.openxmlformats.org/officeDocument/2006/relationships/image" Target="../media/image3.jpg"/><Relationship Id="rId1" Type="http://schemas.openxmlformats.org/officeDocument/2006/relationships/slideLayout" Target="../slideLayouts/slideLayout23.xml"/><Relationship Id="rId2"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39.xml"/><Relationship Id="rId12" Type="http://schemas.openxmlformats.org/officeDocument/2006/relationships/slideLayout" Target="../slideLayouts/slideLayout40.xml"/><Relationship Id="rId13" Type="http://schemas.openxmlformats.org/officeDocument/2006/relationships/slideLayout" Target="../slideLayouts/slideLayout41.xml"/><Relationship Id="rId14" Type="http://schemas.openxmlformats.org/officeDocument/2006/relationships/slideLayout" Target="../slideLayouts/slideLayout42.xml"/><Relationship Id="rId15" Type="http://schemas.openxmlformats.org/officeDocument/2006/relationships/slideLayout" Target="../slideLayouts/slideLayout43.xml"/><Relationship Id="rId16" Type="http://schemas.openxmlformats.org/officeDocument/2006/relationships/slideLayout" Target="../slideLayouts/slideLayout44.xml"/><Relationship Id="rId17" Type="http://schemas.openxmlformats.org/officeDocument/2006/relationships/slideLayout" Target="../slideLayouts/slideLayout45.xml"/><Relationship Id="rId18" Type="http://schemas.openxmlformats.org/officeDocument/2006/relationships/theme" Target="../theme/theme4.xml"/><Relationship Id="rId19" Type="http://schemas.openxmlformats.org/officeDocument/2006/relationships/image" Target="../media/image3.jpg"/><Relationship Id="rId1" Type="http://schemas.openxmlformats.org/officeDocument/2006/relationships/slideLayout" Target="../slideLayouts/slideLayout29.xml"/><Relationship Id="rId2" Type="http://schemas.openxmlformats.org/officeDocument/2006/relationships/slideLayout" Target="../slideLayouts/slideLayout30.xml"/><Relationship Id="rId3" Type="http://schemas.openxmlformats.org/officeDocument/2006/relationships/slideLayout" Target="../slideLayouts/slideLayout31.xml"/><Relationship Id="rId4" Type="http://schemas.openxmlformats.org/officeDocument/2006/relationships/slideLayout" Target="../slideLayouts/slideLayout32.xml"/><Relationship Id="rId5" Type="http://schemas.openxmlformats.org/officeDocument/2006/relationships/slideLayout" Target="../slideLayouts/slideLayout33.xml"/><Relationship Id="rId6" Type="http://schemas.openxmlformats.org/officeDocument/2006/relationships/slideLayout" Target="../slideLayouts/slideLayout34.xml"/><Relationship Id="rId7" Type="http://schemas.openxmlformats.org/officeDocument/2006/relationships/slideLayout" Target="../slideLayouts/slideLayout35.xml"/><Relationship Id="rId8" Type="http://schemas.openxmlformats.org/officeDocument/2006/relationships/slideLayout" Target="../slideLayouts/slideLayout36.xml"/><Relationship Id="rId9" Type="http://schemas.openxmlformats.org/officeDocument/2006/relationships/slideLayout" Target="../slideLayouts/slideLayout37.xml"/><Relationship Id="rId10" Type="http://schemas.openxmlformats.org/officeDocument/2006/relationships/slideLayout" Target="../slideLayouts/slideLayout38.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48.xml"/><Relationship Id="rId4" Type="http://schemas.openxmlformats.org/officeDocument/2006/relationships/slideLayout" Target="../slideLayouts/slideLayout49.xml"/><Relationship Id="rId5" Type="http://schemas.openxmlformats.org/officeDocument/2006/relationships/slideLayout" Target="../slideLayouts/slideLayout50.xml"/><Relationship Id="rId6" Type="http://schemas.openxmlformats.org/officeDocument/2006/relationships/slideLayout" Target="../slideLayouts/slideLayout51.xml"/><Relationship Id="rId7" Type="http://schemas.openxmlformats.org/officeDocument/2006/relationships/slideLayout" Target="../slideLayouts/slideLayout52.xml"/><Relationship Id="rId8" Type="http://schemas.openxmlformats.org/officeDocument/2006/relationships/slideLayout" Target="../slideLayouts/slideLayout53.xml"/><Relationship Id="rId9" Type="http://schemas.openxmlformats.org/officeDocument/2006/relationships/theme" Target="../theme/theme5.xml"/><Relationship Id="rId10" Type="http://schemas.openxmlformats.org/officeDocument/2006/relationships/image" Target="../media/image3.jpg"/><Relationship Id="rId1" Type="http://schemas.openxmlformats.org/officeDocument/2006/relationships/slideLayout" Target="../slideLayouts/slideLayout46.xml"/><Relationship Id="rId2" Type="http://schemas.openxmlformats.org/officeDocument/2006/relationships/slideLayout" Target="../slideLayouts/slideLayout47.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56.xml"/><Relationship Id="rId4" Type="http://schemas.openxmlformats.org/officeDocument/2006/relationships/slideLayout" Target="../slideLayouts/slideLayout57.xml"/><Relationship Id="rId5" Type="http://schemas.openxmlformats.org/officeDocument/2006/relationships/slideLayout" Target="../slideLayouts/slideLayout58.xml"/><Relationship Id="rId6" Type="http://schemas.openxmlformats.org/officeDocument/2006/relationships/slideLayout" Target="../slideLayouts/slideLayout59.xml"/><Relationship Id="rId7" Type="http://schemas.openxmlformats.org/officeDocument/2006/relationships/slideLayout" Target="../slideLayouts/slideLayout60.xml"/><Relationship Id="rId8" Type="http://schemas.openxmlformats.org/officeDocument/2006/relationships/theme" Target="../theme/theme6.xml"/><Relationship Id="rId9" Type="http://schemas.openxmlformats.org/officeDocument/2006/relationships/image" Target="../media/image3.jpg"/><Relationship Id="rId1" Type="http://schemas.openxmlformats.org/officeDocument/2006/relationships/slideLayout" Target="../slideLayouts/slideLayout54.xml"/><Relationship Id="rId2" Type="http://schemas.openxmlformats.org/officeDocument/2006/relationships/slideLayout" Target="../slideLayouts/slideLayout55.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63.xml"/><Relationship Id="rId4" Type="http://schemas.openxmlformats.org/officeDocument/2006/relationships/slideLayout" Target="../slideLayouts/slideLayout64.xml"/><Relationship Id="rId5" Type="http://schemas.openxmlformats.org/officeDocument/2006/relationships/slideLayout" Target="../slideLayouts/slideLayout65.xml"/><Relationship Id="rId6" Type="http://schemas.openxmlformats.org/officeDocument/2006/relationships/slideLayout" Target="../slideLayouts/slideLayout66.xml"/><Relationship Id="rId7" Type="http://schemas.openxmlformats.org/officeDocument/2006/relationships/theme" Target="../theme/theme7.xml"/><Relationship Id="rId8" Type="http://schemas.openxmlformats.org/officeDocument/2006/relationships/image" Target="../media/image3.jpg"/><Relationship Id="rId1" Type="http://schemas.openxmlformats.org/officeDocument/2006/relationships/slideLayout" Target="../slideLayouts/slideLayout61.xml"/><Relationship Id="rId2" Type="http://schemas.openxmlformats.org/officeDocument/2006/relationships/slideLayout" Target="../slideLayouts/slideLayout62.xml"/></Relationships>
</file>

<file path=ppt/slideMasters/_rels/slideMaster8.xml.rels><?xml version="1.0" encoding="UTF-8" standalone="yes"?>
<Relationships xmlns="http://schemas.openxmlformats.org/package/2006/relationships"><Relationship Id="rId11" Type="http://schemas.openxmlformats.org/officeDocument/2006/relationships/slideLayout" Target="../slideLayouts/slideLayout77.xml"/><Relationship Id="rId12" Type="http://schemas.openxmlformats.org/officeDocument/2006/relationships/slideLayout" Target="../slideLayouts/slideLayout78.xml"/><Relationship Id="rId13" Type="http://schemas.openxmlformats.org/officeDocument/2006/relationships/slideLayout" Target="../slideLayouts/slideLayout79.xml"/><Relationship Id="rId14" Type="http://schemas.openxmlformats.org/officeDocument/2006/relationships/slideLayout" Target="../slideLayouts/slideLayout80.xml"/><Relationship Id="rId15" Type="http://schemas.openxmlformats.org/officeDocument/2006/relationships/slideLayout" Target="../slideLayouts/slideLayout81.xml"/><Relationship Id="rId16" Type="http://schemas.openxmlformats.org/officeDocument/2006/relationships/slideLayout" Target="../slideLayouts/slideLayout82.xml"/><Relationship Id="rId17" Type="http://schemas.openxmlformats.org/officeDocument/2006/relationships/slideLayout" Target="../slideLayouts/slideLayout83.xml"/><Relationship Id="rId18" Type="http://schemas.openxmlformats.org/officeDocument/2006/relationships/theme" Target="../theme/theme8.xml"/><Relationship Id="rId19" Type="http://schemas.openxmlformats.org/officeDocument/2006/relationships/image" Target="../media/image3.jpg"/><Relationship Id="rId1" Type="http://schemas.openxmlformats.org/officeDocument/2006/relationships/slideLayout" Target="../slideLayouts/slideLayout67.xml"/><Relationship Id="rId2" Type="http://schemas.openxmlformats.org/officeDocument/2006/relationships/slideLayout" Target="../slideLayouts/slideLayout68.xml"/><Relationship Id="rId3" Type="http://schemas.openxmlformats.org/officeDocument/2006/relationships/slideLayout" Target="../slideLayouts/slideLayout69.xml"/><Relationship Id="rId4" Type="http://schemas.openxmlformats.org/officeDocument/2006/relationships/slideLayout" Target="../slideLayouts/slideLayout70.xml"/><Relationship Id="rId5" Type="http://schemas.openxmlformats.org/officeDocument/2006/relationships/slideLayout" Target="../slideLayouts/slideLayout71.xml"/><Relationship Id="rId6" Type="http://schemas.openxmlformats.org/officeDocument/2006/relationships/slideLayout" Target="../slideLayouts/slideLayout72.xml"/><Relationship Id="rId7" Type="http://schemas.openxmlformats.org/officeDocument/2006/relationships/slideLayout" Target="../slideLayouts/slideLayout73.xml"/><Relationship Id="rId8" Type="http://schemas.openxmlformats.org/officeDocument/2006/relationships/slideLayout" Target="../slideLayouts/slideLayout74.xml"/><Relationship Id="rId9" Type="http://schemas.openxmlformats.org/officeDocument/2006/relationships/slideLayout" Target="../slideLayouts/slideLayout75.xml"/><Relationship Id="rId10" Type="http://schemas.openxmlformats.org/officeDocument/2006/relationships/slideLayout" Target="../slideLayouts/slideLayout76.xml"/></Relationships>
</file>

<file path=ppt/slideMasters/_rels/slideMaster9.xml.rels><?xml version="1.0" encoding="UTF-8" standalone="yes"?>
<Relationships xmlns="http://schemas.openxmlformats.org/package/2006/relationships"><Relationship Id="rId9" Type="http://schemas.openxmlformats.org/officeDocument/2006/relationships/slideLayout" Target="../slideLayouts/slideLayout92.xml"/><Relationship Id="rId20" Type="http://schemas.openxmlformats.org/officeDocument/2006/relationships/slideLayout" Target="../slideLayouts/slideLayout103.xml"/><Relationship Id="rId21" Type="http://schemas.openxmlformats.org/officeDocument/2006/relationships/slideLayout" Target="../slideLayouts/slideLayout104.xml"/><Relationship Id="rId22" Type="http://schemas.openxmlformats.org/officeDocument/2006/relationships/slideLayout" Target="../slideLayouts/slideLayout105.xml"/><Relationship Id="rId23" Type="http://schemas.openxmlformats.org/officeDocument/2006/relationships/theme" Target="../theme/theme9.xml"/><Relationship Id="rId24" Type="http://schemas.openxmlformats.org/officeDocument/2006/relationships/image" Target="../media/image3.jpg"/><Relationship Id="rId10" Type="http://schemas.openxmlformats.org/officeDocument/2006/relationships/slideLayout" Target="../slideLayouts/slideLayout93.xml"/><Relationship Id="rId11" Type="http://schemas.openxmlformats.org/officeDocument/2006/relationships/slideLayout" Target="../slideLayouts/slideLayout94.xml"/><Relationship Id="rId12" Type="http://schemas.openxmlformats.org/officeDocument/2006/relationships/slideLayout" Target="../slideLayouts/slideLayout95.xml"/><Relationship Id="rId13" Type="http://schemas.openxmlformats.org/officeDocument/2006/relationships/slideLayout" Target="../slideLayouts/slideLayout96.xml"/><Relationship Id="rId14" Type="http://schemas.openxmlformats.org/officeDocument/2006/relationships/slideLayout" Target="../slideLayouts/slideLayout97.xml"/><Relationship Id="rId15" Type="http://schemas.openxmlformats.org/officeDocument/2006/relationships/slideLayout" Target="../slideLayouts/slideLayout98.xml"/><Relationship Id="rId16" Type="http://schemas.openxmlformats.org/officeDocument/2006/relationships/slideLayout" Target="../slideLayouts/slideLayout99.xml"/><Relationship Id="rId17" Type="http://schemas.openxmlformats.org/officeDocument/2006/relationships/slideLayout" Target="../slideLayouts/slideLayout100.xml"/><Relationship Id="rId18" Type="http://schemas.openxmlformats.org/officeDocument/2006/relationships/slideLayout" Target="../slideLayouts/slideLayout101.xml"/><Relationship Id="rId19" Type="http://schemas.openxmlformats.org/officeDocument/2006/relationships/slideLayout" Target="../slideLayouts/slideLayout102.xml"/><Relationship Id="rId1" Type="http://schemas.openxmlformats.org/officeDocument/2006/relationships/slideLayout" Target="../slideLayouts/slideLayout84.xml"/><Relationship Id="rId2" Type="http://schemas.openxmlformats.org/officeDocument/2006/relationships/slideLayout" Target="../slideLayouts/slideLayout85.xml"/><Relationship Id="rId3" Type="http://schemas.openxmlformats.org/officeDocument/2006/relationships/slideLayout" Target="../slideLayouts/slideLayout86.xml"/><Relationship Id="rId4" Type="http://schemas.openxmlformats.org/officeDocument/2006/relationships/slideLayout" Target="../slideLayouts/slideLayout87.xml"/><Relationship Id="rId5" Type="http://schemas.openxmlformats.org/officeDocument/2006/relationships/slideLayout" Target="../slideLayouts/slideLayout88.xml"/><Relationship Id="rId6" Type="http://schemas.openxmlformats.org/officeDocument/2006/relationships/slideLayout" Target="../slideLayouts/slideLayout89.xml"/><Relationship Id="rId7" Type="http://schemas.openxmlformats.org/officeDocument/2006/relationships/slideLayout" Target="../slideLayouts/slideLayout90.xml"/><Relationship Id="rId8" Type="http://schemas.openxmlformats.org/officeDocument/2006/relationships/slideLayout" Target="../slideLayouts/slideLayout91.xml"/></Relationships>
</file>

<file path=ppt/slideMasters/_rels/slideMaster10.xml.rels><?xml version="1.0" encoding="UTF-8" standalone="yes"?>
<Relationships xmlns="http://schemas.openxmlformats.org/package/2006/relationships"><Relationship Id="rId9" Type="http://schemas.openxmlformats.org/officeDocument/2006/relationships/slideLayout" Target="../slideLayouts/slideLayout114.xml"/><Relationship Id="rId20" Type="http://schemas.openxmlformats.org/officeDocument/2006/relationships/slideLayout" Target="../slideLayouts/slideLayout125.xml"/><Relationship Id="rId21" Type="http://schemas.openxmlformats.org/officeDocument/2006/relationships/slideLayout" Target="../slideLayouts/slideLayout126.xml"/><Relationship Id="rId22" Type="http://schemas.openxmlformats.org/officeDocument/2006/relationships/slideLayout" Target="../slideLayouts/slideLayout127.xml"/><Relationship Id="rId23" Type="http://schemas.openxmlformats.org/officeDocument/2006/relationships/theme" Target="../theme/theme10.xml"/><Relationship Id="rId24" Type="http://schemas.openxmlformats.org/officeDocument/2006/relationships/image" Target="../media/image3.jpg"/><Relationship Id="rId10" Type="http://schemas.openxmlformats.org/officeDocument/2006/relationships/slideLayout" Target="../slideLayouts/slideLayout115.xml"/><Relationship Id="rId11" Type="http://schemas.openxmlformats.org/officeDocument/2006/relationships/slideLayout" Target="../slideLayouts/slideLayout116.xml"/><Relationship Id="rId12" Type="http://schemas.openxmlformats.org/officeDocument/2006/relationships/slideLayout" Target="../slideLayouts/slideLayout117.xml"/><Relationship Id="rId13" Type="http://schemas.openxmlformats.org/officeDocument/2006/relationships/slideLayout" Target="../slideLayouts/slideLayout118.xml"/><Relationship Id="rId14" Type="http://schemas.openxmlformats.org/officeDocument/2006/relationships/slideLayout" Target="../slideLayouts/slideLayout119.xml"/><Relationship Id="rId15" Type="http://schemas.openxmlformats.org/officeDocument/2006/relationships/slideLayout" Target="../slideLayouts/slideLayout120.xml"/><Relationship Id="rId16" Type="http://schemas.openxmlformats.org/officeDocument/2006/relationships/slideLayout" Target="../slideLayouts/slideLayout121.xml"/><Relationship Id="rId17" Type="http://schemas.openxmlformats.org/officeDocument/2006/relationships/slideLayout" Target="../slideLayouts/slideLayout122.xml"/><Relationship Id="rId18" Type="http://schemas.openxmlformats.org/officeDocument/2006/relationships/slideLayout" Target="../slideLayouts/slideLayout123.xml"/><Relationship Id="rId19" Type="http://schemas.openxmlformats.org/officeDocument/2006/relationships/slideLayout" Target="../slideLayouts/slideLayout124.xml"/><Relationship Id="rId1" Type="http://schemas.openxmlformats.org/officeDocument/2006/relationships/slideLayout" Target="../slideLayouts/slideLayout106.xml"/><Relationship Id="rId2" Type="http://schemas.openxmlformats.org/officeDocument/2006/relationships/slideLayout" Target="../slideLayouts/slideLayout107.xml"/><Relationship Id="rId3" Type="http://schemas.openxmlformats.org/officeDocument/2006/relationships/slideLayout" Target="../slideLayouts/slideLayout108.xml"/><Relationship Id="rId4" Type="http://schemas.openxmlformats.org/officeDocument/2006/relationships/slideLayout" Target="../slideLayouts/slideLayout109.xml"/><Relationship Id="rId5" Type="http://schemas.openxmlformats.org/officeDocument/2006/relationships/slideLayout" Target="../slideLayouts/slideLayout110.xml"/><Relationship Id="rId6" Type="http://schemas.openxmlformats.org/officeDocument/2006/relationships/slideLayout" Target="../slideLayouts/slideLayout111.xml"/><Relationship Id="rId7" Type="http://schemas.openxmlformats.org/officeDocument/2006/relationships/slideLayout" Target="../slideLayouts/slideLayout112.xml"/><Relationship Id="rId8" Type="http://schemas.openxmlformats.org/officeDocument/2006/relationships/slideLayout" Target="../slideLayouts/slideLayout113.xml"/></Relationships>
</file>

<file path=ppt/slideMasters/_rels/slideMaster11.xml.rels><?xml version="1.0" encoding="UTF-8" standalone="yes"?>
<Relationships xmlns="http://schemas.openxmlformats.org/package/2006/relationships"><Relationship Id="rId9" Type="http://schemas.openxmlformats.org/officeDocument/2006/relationships/slideLayout" Target="../slideLayouts/slideLayout136.xml"/><Relationship Id="rId20" Type="http://schemas.openxmlformats.org/officeDocument/2006/relationships/slideLayout" Target="../slideLayouts/slideLayout147.xml"/><Relationship Id="rId21" Type="http://schemas.openxmlformats.org/officeDocument/2006/relationships/slideLayout" Target="../slideLayouts/slideLayout148.xml"/><Relationship Id="rId22" Type="http://schemas.openxmlformats.org/officeDocument/2006/relationships/slideLayout" Target="../slideLayouts/slideLayout149.xml"/><Relationship Id="rId23" Type="http://schemas.openxmlformats.org/officeDocument/2006/relationships/slideLayout" Target="../slideLayouts/slideLayout150.xml"/><Relationship Id="rId24" Type="http://schemas.openxmlformats.org/officeDocument/2006/relationships/theme" Target="../theme/theme11.xml"/><Relationship Id="rId25" Type="http://schemas.openxmlformats.org/officeDocument/2006/relationships/image" Target="../media/image3.jpg"/><Relationship Id="rId10" Type="http://schemas.openxmlformats.org/officeDocument/2006/relationships/slideLayout" Target="../slideLayouts/slideLayout137.xml"/><Relationship Id="rId11" Type="http://schemas.openxmlformats.org/officeDocument/2006/relationships/slideLayout" Target="../slideLayouts/slideLayout138.xml"/><Relationship Id="rId12" Type="http://schemas.openxmlformats.org/officeDocument/2006/relationships/slideLayout" Target="../slideLayouts/slideLayout139.xml"/><Relationship Id="rId13" Type="http://schemas.openxmlformats.org/officeDocument/2006/relationships/slideLayout" Target="../slideLayouts/slideLayout140.xml"/><Relationship Id="rId14" Type="http://schemas.openxmlformats.org/officeDocument/2006/relationships/slideLayout" Target="../slideLayouts/slideLayout141.xml"/><Relationship Id="rId15" Type="http://schemas.openxmlformats.org/officeDocument/2006/relationships/slideLayout" Target="../slideLayouts/slideLayout142.xml"/><Relationship Id="rId16" Type="http://schemas.openxmlformats.org/officeDocument/2006/relationships/slideLayout" Target="../slideLayouts/slideLayout143.xml"/><Relationship Id="rId17" Type="http://schemas.openxmlformats.org/officeDocument/2006/relationships/slideLayout" Target="../slideLayouts/slideLayout144.xml"/><Relationship Id="rId18" Type="http://schemas.openxmlformats.org/officeDocument/2006/relationships/slideLayout" Target="../slideLayouts/slideLayout145.xml"/><Relationship Id="rId19" Type="http://schemas.openxmlformats.org/officeDocument/2006/relationships/slideLayout" Target="../slideLayouts/slideLayout146.xml"/><Relationship Id="rId1" Type="http://schemas.openxmlformats.org/officeDocument/2006/relationships/slideLayout" Target="../slideLayouts/slideLayout128.xml"/><Relationship Id="rId2" Type="http://schemas.openxmlformats.org/officeDocument/2006/relationships/slideLayout" Target="../slideLayouts/slideLayout129.xml"/><Relationship Id="rId3" Type="http://schemas.openxmlformats.org/officeDocument/2006/relationships/slideLayout" Target="../slideLayouts/slideLayout130.xml"/><Relationship Id="rId4" Type="http://schemas.openxmlformats.org/officeDocument/2006/relationships/slideLayout" Target="../slideLayouts/slideLayout131.xml"/><Relationship Id="rId5" Type="http://schemas.openxmlformats.org/officeDocument/2006/relationships/slideLayout" Target="../slideLayouts/slideLayout132.xml"/><Relationship Id="rId6" Type="http://schemas.openxmlformats.org/officeDocument/2006/relationships/slideLayout" Target="../slideLayouts/slideLayout133.xml"/><Relationship Id="rId7" Type="http://schemas.openxmlformats.org/officeDocument/2006/relationships/slideLayout" Target="../slideLayouts/slideLayout134.xml"/><Relationship Id="rId8" Type="http://schemas.openxmlformats.org/officeDocument/2006/relationships/slideLayout" Target="../slideLayouts/slideLayout13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1266" name="Picture 6" descr="AW_content.jpg"/>
          <p:cNvPicPr>
            <a:picLocks noChangeAspect="1"/>
          </p:cNvPicPr>
          <p:nvPr/>
        </p:nvPicPr>
        <p:blipFill>
          <a:blip r:embed="rId13" cstate="print"/>
          <a:srcRect/>
          <a:stretch>
            <a:fillRect/>
          </a:stretch>
        </p:blipFill>
        <p:spPr bwMode="auto">
          <a:xfrm>
            <a:off x="0" y="0"/>
            <a:ext cx="9144000" cy="6858000"/>
          </a:xfrm>
          <a:prstGeom prst="rect">
            <a:avLst/>
          </a:prstGeom>
          <a:noFill/>
          <a:ln w="9525">
            <a:noFill/>
            <a:miter lim="800000"/>
            <a:headEnd/>
            <a:tailEnd/>
          </a:ln>
        </p:spPr>
      </p:pic>
      <p:sp>
        <p:nvSpPr>
          <p:cNvPr id="11267" name="Title Placeholder 1"/>
          <p:cNvSpPr>
            <a:spLocks noGrp="1"/>
          </p:cNvSpPr>
          <p:nvPr>
            <p:ph type="title"/>
          </p:nvPr>
        </p:nvSpPr>
        <p:spPr bwMode="auto">
          <a:xfrm>
            <a:off x="457203" y="274638"/>
            <a:ext cx="5167313"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1268" name="Text Placeholder 2"/>
          <p:cNvSpPr>
            <a:spLocks noGrp="1"/>
          </p:cNvSpPr>
          <p:nvPr>
            <p:ph type="body" idx="1"/>
          </p:nvPr>
        </p:nvSpPr>
        <p:spPr bwMode="auto">
          <a:xfrm>
            <a:off x="457200" y="1600206"/>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11269" name="Picture 4" descr="JCT_logo_lores.jpg"/>
          <p:cNvPicPr>
            <a:picLocks noChangeAspect="1"/>
          </p:cNvPicPr>
          <p:nvPr/>
        </p:nvPicPr>
        <p:blipFill>
          <a:blip r:embed="rId14" cstate="print"/>
          <a:srcRect/>
          <a:stretch>
            <a:fillRect/>
          </a:stretch>
        </p:blipFill>
        <p:spPr bwMode="auto">
          <a:xfrm>
            <a:off x="5613400" y="85725"/>
            <a:ext cx="3530600" cy="1689100"/>
          </a:xfrm>
          <a:prstGeom prst="rect">
            <a:avLst/>
          </a:prstGeom>
          <a:noFill/>
          <a:ln w="9525">
            <a:noFill/>
            <a:miter lim="800000"/>
            <a:headEnd/>
            <a:tailEnd/>
          </a:ln>
        </p:spPr>
      </p:pic>
    </p:spTree>
    <p:extLst>
      <p:ext uri="{BB962C8B-B14F-4D97-AF65-F5344CB8AC3E}">
        <p14:creationId xmlns:p14="http://schemas.microsoft.com/office/powerpoint/2010/main" val="666559030"/>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dt="0"/>
  <p:txStyles>
    <p:titleStyle>
      <a:lvl1pPr algn="l" defTabSz="144661" rtl="0" eaLnBrk="1" fontAlgn="base" hangingPunct="1">
        <a:spcBef>
          <a:spcPct val="0"/>
        </a:spcBef>
        <a:spcAft>
          <a:spcPct val="0"/>
        </a:spcAft>
        <a:defRPr sz="886" kern="1200">
          <a:solidFill>
            <a:schemeClr val="tx1"/>
          </a:solidFill>
          <a:latin typeface="Arial"/>
          <a:ea typeface="MS PGothic" pitchFamily="34" charset="-128"/>
          <a:cs typeface="Arial"/>
        </a:defRPr>
      </a:lvl1pPr>
      <a:lvl2pPr algn="l" defTabSz="144661" rtl="0" eaLnBrk="1" fontAlgn="base" hangingPunct="1">
        <a:spcBef>
          <a:spcPct val="0"/>
        </a:spcBef>
        <a:spcAft>
          <a:spcPct val="0"/>
        </a:spcAft>
        <a:defRPr sz="886">
          <a:solidFill>
            <a:schemeClr val="tx1"/>
          </a:solidFill>
          <a:latin typeface="Arial" panose="020B0604020202020204" pitchFamily="34" charset="0"/>
          <a:ea typeface="MS PGothic" pitchFamily="34" charset="-128"/>
          <a:cs typeface="Arial" panose="020B0604020202020204" pitchFamily="34" charset="0"/>
        </a:defRPr>
      </a:lvl2pPr>
      <a:lvl3pPr algn="l" defTabSz="144661" rtl="0" eaLnBrk="1" fontAlgn="base" hangingPunct="1">
        <a:spcBef>
          <a:spcPct val="0"/>
        </a:spcBef>
        <a:spcAft>
          <a:spcPct val="0"/>
        </a:spcAft>
        <a:defRPr sz="886">
          <a:solidFill>
            <a:schemeClr val="tx1"/>
          </a:solidFill>
          <a:latin typeface="Arial" panose="020B0604020202020204" pitchFamily="34" charset="0"/>
          <a:ea typeface="MS PGothic" pitchFamily="34" charset="-128"/>
          <a:cs typeface="Arial" panose="020B0604020202020204" pitchFamily="34" charset="0"/>
        </a:defRPr>
      </a:lvl3pPr>
      <a:lvl4pPr algn="l" defTabSz="144661" rtl="0" eaLnBrk="1" fontAlgn="base" hangingPunct="1">
        <a:spcBef>
          <a:spcPct val="0"/>
        </a:spcBef>
        <a:spcAft>
          <a:spcPct val="0"/>
        </a:spcAft>
        <a:defRPr sz="886">
          <a:solidFill>
            <a:schemeClr val="tx1"/>
          </a:solidFill>
          <a:latin typeface="Arial" panose="020B0604020202020204" pitchFamily="34" charset="0"/>
          <a:ea typeface="MS PGothic" pitchFamily="34" charset="-128"/>
          <a:cs typeface="Arial" panose="020B0604020202020204" pitchFamily="34" charset="0"/>
        </a:defRPr>
      </a:lvl4pPr>
      <a:lvl5pPr algn="l" defTabSz="144661" rtl="0" eaLnBrk="1" fontAlgn="base" hangingPunct="1">
        <a:spcBef>
          <a:spcPct val="0"/>
        </a:spcBef>
        <a:spcAft>
          <a:spcPct val="0"/>
        </a:spcAft>
        <a:defRPr sz="886">
          <a:solidFill>
            <a:schemeClr val="tx1"/>
          </a:solidFill>
          <a:latin typeface="Arial" panose="020B0604020202020204" pitchFamily="34" charset="0"/>
          <a:ea typeface="MS PGothic" pitchFamily="34" charset="-128"/>
          <a:cs typeface="Arial" panose="020B0604020202020204" pitchFamily="34" charset="0"/>
        </a:defRPr>
      </a:lvl5pPr>
      <a:lvl6pPr marL="144661" algn="l" defTabSz="144661" rtl="0" eaLnBrk="1" fontAlgn="base" hangingPunct="1">
        <a:spcBef>
          <a:spcPct val="0"/>
        </a:spcBef>
        <a:spcAft>
          <a:spcPct val="0"/>
        </a:spcAft>
        <a:defRPr sz="886">
          <a:solidFill>
            <a:schemeClr val="tx1"/>
          </a:solidFill>
          <a:latin typeface="Arial" panose="020B0604020202020204" pitchFamily="34" charset="0"/>
          <a:cs typeface="Arial" panose="020B0604020202020204" pitchFamily="34" charset="0"/>
        </a:defRPr>
      </a:lvl6pPr>
      <a:lvl7pPr marL="289322" algn="l" defTabSz="144661" rtl="0" eaLnBrk="1" fontAlgn="base" hangingPunct="1">
        <a:spcBef>
          <a:spcPct val="0"/>
        </a:spcBef>
        <a:spcAft>
          <a:spcPct val="0"/>
        </a:spcAft>
        <a:defRPr sz="886">
          <a:solidFill>
            <a:schemeClr val="tx1"/>
          </a:solidFill>
          <a:latin typeface="Arial" panose="020B0604020202020204" pitchFamily="34" charset="0"/>
          <a:cs typeface="Arial" panose="020B0604020202020204" pitchFamily="34" charset="0"/>
        </a:defRPr>
      </a:lvl7pPr>
      <a:lvl8pPr marL="433983" algn="l" defTabSz="144661" rtl="0" eaLnBrk="1" fontAlgn="base" hangingPunct="1">
        <a:spcBef>
          <a:spcPct val="0"/>
        </a:spcBef>
        <a:spcAft>
          <a:spcPct val="0"/>
        </a:spcAft>
        <a:defRPr sz="886">
          <a:solidFill>
            <a:schemeClr val="tx1"/>
          </a:solidFill>
          <a:latin typeface="Arial" panose="020B0604020202020204" pitchFamily="34" charset="0"/>
          <a:cs typeface="Arial" panose="020B0604020202020204" pitchFamily="34" charset="0"/>
        </a:defRPr>
      </a:lvl8pPr>
      <a:lvl9pPr marL="578644" algn="l" defTabSz="144661" rtl="0" eaLnBrk="1" fontAlgn="base" hangingPunct="1">
        <a:spcBef>
          <a:spcPct val="0"/>
        </a:spcBef>
        <a:spcAft>
          <a:spcPct val="0"/>
        </a:spcAft>
        <a:defRPr sz="886">
          <a:solidFill>
            <a:schemeClr val="tx1"/>
          </a:solidFill>
          <a:latin typeface="Arial" panose="020B0604020202020204" pitchFamily="34" charset="0"/>
          <a:cs typeface="Arial" panose="020B0604020202020204" pitchFamily="34" charset="0"/>
        </a:defRPr>
      </a:lvl9pPr>
    </p:titleStyle>
    <p:bodyStyle>
      <a:lvl1pPr marL="144661" indent="-144661" algn="l" defTabSz="144661" rtl="0" eaLnBrk="1" fontAlgn="base" hangingPunct="1">
        <a:spcBef>
          <a:spcPct val="20000"/>
        </a:spcBef>
        <a:spcAft>
          <a:spcPct val="0"/>
        </a:spcAft>
        <a:buClr>
          <a:srgbClr val="800080"/>
        </a:buClr>
        <a:buSzPct val="50000"/>
        <a:buFont typeface="Wingdings" pitchFamily="2" charset="2"/>
        <a:buChar char="u"/>
        <a:defRPr kern="1200">
          <a:solidFill>
            <a:schemeClr val="tx1"/>
          </a:solidFill>
          <a:latin typeface="Arial"/>
          <a:ea typeface="MS PGothic" pitchFamily="34" charset="-128"/>
          <a:cs typeface="Arial"/>
        </a:defRPr>
      </a:lvl1pPr>
      <a:lvl2pPr marL="253157" indent="-108496" algn="l" defTabSz="144661" rtl="0" eaLnBrk="1" fontAlgn="base" hangingPunct="1">
        <a:spcBef>
          <a:spcPct val="20000"/>
        </a:spcBef>
        <a:spcAft>
          <a:spcPct val="0"/>
        </a:spcAft>
        <a:buClr>
          <a:srgbClr val="800080"/>
        </a:buClr>
        <a:buSzPct val="50000"/>
        <a:buFont typeface="Wingdings" pitchFamily="2" charset="2"/>
        <a:buChar char="u"/>
        <a:defRPr sz="633" kern="1200">
          <a:solidFill>
            <a:srgbClr val="7F7F7F"/>
          </a:solidFill>
          <a:latin typeface="Arial"/>
          <a:ea typeface="Arial" charset="0"/>
          <a:cs typeface="Arial"/>
        </a:defRPr>
      </a:lvl2pPr>
      <a:lvl3pPr marL="397817" indent="-108496" algn="l" defTabSz="144661" rtl="0" eaLnBrk="1" fontAlgn="base" hangingPunct="1">
        <a:spcBef>
          <a:spcPct val="20000"/>
        </a:spcBef>
        <a:spcAft>
          <a:spcPct val="0"/>
        </a:spcAft>
        <a:buClr>
          <a:srgbClr val="800080"/>
        </a:buClr>
        <a:buSzPct val="50000"/>
        <a:buFont typeface="Wingdings" pitchFamily="2" charset="2"/>
        <a:buChar char="u"/>
        <a:defRPr kern="1200">
          <a:solidFill>
            <a:srgbClr val="7F7F7F"/>
          </a:solidFill>
          <a:latin typeface="Arial"/>
          <a:ea typeface="Arial" charset="0"/>
          <a:cs typeface="Arial"/>
        </a:defRPr>
      </a:lvl3pPr>
      <a:lvl4pPr marL="433983" indent="144661" algn="l" defTabSz="144661" rtl="0" eaLnBrk="1" fontAlgn="base" hangingPunct="1">
        <a:spcBef>
          <a:spcPct val="20000"/>
        </a:spcBef>
        <a:spcAft>
          <a:spcPct val="0"/>
        </a:spcAft>
        <a:buFont typeface="Arial" pitchFamily="34" charset="0"/>
        <a:defRPr sz="506" kern="1200">
          <a:solidFill>
            <a:srgbClr val="7F7F7F"/>
          </a:solidFill>
          <a:latin typeface="Arial"/>
          <a:ea typeface="Arial" charset="0"/>
          <a:cs typeface="Arial"/>
        </a:defRPr>
      </a:lvl4pPr>
      <a:lvl5pPr marL="578644" indent="192881" algn="l" defTabSz="144661" rtl="0" eaLnBrk="1" fontAlgn="base" hangingPunct="1">
        <a:spcBef>
          <a:spcPct val="20000"/>
        </a:spcBef>
        <a:spcAft>
          <a:spcPct val="0"/>
        </a:spcAft>
        <a:buFont typeface="Arial" pitchFamily="34" charset="0"/>
        <a:defRPr sz="506" kern="1200">
          <a:solidFill>
            <a:srgbClr val="7F7F7F"/>
          </a:solidFill>
          <a:latin typeface="Arial"/>
          <a:ea typeface="Arial" charset="0"/>
          <a:cs typeface="Arial"/>
        </a:defRPr>
      </a:lvl5pPr>
      <a:lvl6pPr marL="795635" indent="-72331" algn="l" defTabSz="144661" rtl="0" eaLnBrk="1" latinLnBrk="0" hangingPunct="1">
        <a:spcBef>
          <a:spcPct val="20000"/>
        </a:spcBef>
        <a:buFont typeface="Arial"/>
        <a:buChar char="•"/>
        <a:defRPr sz="633" kern="1200">
          <a:solidFill>
            <a:schemeClr val="tx1"/>
          </a:solidFill>
          <a:latin typeface="+mn-lt"/>
          <a:ea typeface="+mn-ea"/>
          <a:cs typeface="+mn-cs"/>
        </a:defRPr>
      </a:lvl6pPr>
      <a:lvl7pPr marL="940297" indent="-72331" algn="l" defTabSz="144661" rtl="0" eaLnBrk="1" latinLnBrk="0" hangingPunct="1">
        <a:spcBef>
          <a:spcPct val="20000"/>
        </a:spcBef>
        <a:buFont typeface="Arial"/>
        <a:buChar char="•"/>
        <a:defRPr sz="633" kern="1200">
          <a:solidFill>
            <a:schemeClr val="tx1"/>
          </a:solidFill>
          <a:latin typeface="+mn-lt"/>
          <a:ea typeface="+mn-ea"/>
          <a:cs typeface="+mn-cs"/>
        </a:defRPr>
      </a:lvl7pPr>
      <a:lvl8pPr marL="1084958" indent="-72331" algn="l" defTabSz="144661" rtl="0" eaLnBrk="1" latinLnBrk="0" hangingPunct="1">
        <a:spcBef>
          <a:spcPct val="20000"/>
        </a:spcBef>
        <a:buFont typeface="Arial"/>
        <a:buChar char="•"/>
        <a:defRPr sz="633" kern="1200">
          <a:solidFill>
            <a:schemeClr val="tx1"/>
          </a:solidFill>
          <a:latin typeface="+mn-lt"/>
          <a:ea typeface="+mn-ea"/>
          <a:cs typeface="+mn-cs"/>
        </a:defRPr>
      </a:lvl8pPr>
      <a:lvl9pPr marL="1229618" indent="-72331" algn="l" defTabSz="144661" rtl="0" eaLnBrk="1" latinLnBrk="0" hangingPunct="1">
        <a:spcBef>
          <a:spcPct val="20000"/>
        </a:spcBef>
        <a:buFont typeface="Arial"/>
        <a:buChar char="•"/>
        <a:defRPr sz="633" kern="1200">
          <a:solidFill>
            <a:schemeClr val="tx1"/>
          </a:solidFill>
          <a:latin typeface="+mn-lt"/>
          <a:ea typeface="+mn-ea"/>
          <a:cs typeface="+mn-cs"/>
        </a:defRPr>
      </a:lvl9pPr>
    </p:bodyStyle>
    <p:otherStyle>
      <a:defPPr>
        <a:defRPr lang="en-US"/>
      </a:defPPr>
      <a:lvl1pPr marL="0" algn="l" defTabSz="144661" rtl="0" eaLnBrk="1" latinLnBrk="0" hangingPunct="1">
        <a:defRPr sz="570" kern="1200">
          <a:solidFill>
            <a:schemeClr val="tx1"/>
          </a:solidFill>
          <a:latin typeface="+mn-lt"/>
          <a:ea typeface="+mn-ea"/>
          <a:cs typeface="+mn-cs"/>
        </a:defRPr>
      </a:lvl1pPr>
      <a:lvl2pPr marL="144661" algn="l" defTabSz="144661" rtl="0" eaLnBrk="1" latinLnBrk="0" hangingPunct="1">
        <a:defRPr sz="570" kern="1200">
          <a:solidFill>
            <a:schemeClr val="tx1"/>
          </a:solidFill>
          <a:latin typeface="+mn-lt"/>
          <a:ea typeface="+mn-ea"/>
          <a:cs typeface="+mn-cs"/>
        </a:defRPr>
      </a:lvl2pPr>
      <a:lvl3pPr marL="289322" algn="l" defTabSz="144661" rtl="0" eaLnBrk="1" latinLnBrk="0" hangingPunct="1">
        <a:defRPr sz="570" kern="1200">
          <a:solidFill>
            <a:schemeClr val="tx1"/>
          </a:solidFill>
          <a:latin typeface="+mn-lt"/>
          <a:ea typeface="+mn-ea"/>
          <a:cs typeface="+mn-cs"/>
        </a:defRPr>
      </a:lvl3pPr>
      <a:lvl4pPr marL="433983" algn="l" defTabSz="144661" rtl="0" eaLnBrk="1" latinLnBrk="0" hangingPunct="1">
        <a:defRPr sz="570" kern="1200">
          <a:solidFill>
            <a:schemeClr val="tx1"/>
          </a:solidFill>
          <a:latin typeface="+mn-lt"/>
          <a:ea typeface="+mn-ea"/>
          <a:cs typeface="+mn-cs"/>
        </a:defRPr>
      </a:lvl4pPr>
      <a:lvl5pPr marL="578644" algn="l" defTabSz="144661" rtl="0" eaLnBrk="1" latinLnBrk="0" hangingPunct="1">
        <a:defRPr sz="570" kern="1200">
          <a:solidFill>
            <a:schemeClr val="tx1"/>
          </a:solidFill>
          <a:latin typeface="+mn-lt"/>
          <a:ea typeface="+mn-ea"/>
          <a:cs typeface="+mn-cs"/>
        </a:defRPr>
      </a:lvl5pPr>
      <a:lvl6pPr marL="723305" algn="l" defTabSz="144661" rtl="0" eaLnBrk="1" latinLnBrk="0" hangingPunct="1">
        <a:defRPr sz="570" kern="1200">
          <a:solidFill>
            <a:schemeClr val="tx1"/>
          </a:solidFill>
          <a:latin typeface="+mn-lt"/>
          <a:ea typeface="+mn-ea"/>
          <a:cs typeface="+mn-cs"/>
        </a:defRPr>
      </a:lvl6pPr>
      <a:lvl7pPr marL="867966" algn="l" defTabSz="144661" rtl="0" eaLnBrk="1" latinLnBrk="0" hangingPunct="1">
        <a:defRPr sz="570" kern="1200">
          <a:solidFill>
            <a:schemeClr val="tx1"/>
          </a:solidFill>
          <a:latin typeface="+mn-lt"/>
          <a:ea typeface="+mn-ea"/>
          <a:cs typeface="+mn-cs"/>
        </a:defRPr>
      </a:lvl7pPr>
      <a:lvl8pPr marL="1012627" algn="l" defTabSz="144661" rtl="0" eaLnBrk="1" latinLnBrk="0" hangingPunct="1">
        <a:defRPr sz="570" kern="1200">
          <a:solidFill>
            <a:schemeClr val="tx1"/>
          </a:solidFill>
          <a:latin typeface="+mn-lt"/>
          <a:ea typeface="+mn-ea"/>
          <a:cs typeface="+mn-cs"/>
        </a:defRPr>
      </a:lvl8pPr>
      <a:lvl9pPr marL="1157288" algn="l" defTabSz="144661" rtl="0" eaLnBrk="1" latinLnBrk="0" hangingPunct="1">
        <a:defRPr sz="57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1">
          <a:blip r:embed="rId13"/>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3" y="274639"/>
            <a:ext cx="5167339"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3"/>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576229611"/>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txStyles>
    <p:titleStyle>
      <a:lvl1pPr algn="l" defTabSz="342900" rtl="0" eaLnBrk="1" latinLnBrk="0" hangingPunct="1">
        <a:spcBef>
          <a:spcPct val="0"/>
        </a:spcBef>
        <a:buNone/>
        <a:defRPr sz="2100" kern="1200">
          <a:solidFill>
            <a:schemeClr val="tx1"/>
          </a:solidFill>
          <a:latin typeface="Arial"/>
          <a:ea typeface="+mj-ea"/>
          <a:cs typeface="Arial"/>
        </a:defRPr>
      </a:lvl1pPr>
    </p:titleStyle>
    <p:bodyStyle>
      <a:lvl1pPr marL="342900" indent="-342900" algn="l" defTabSz="342900" rtl="0" eaLnBrk="1" latinLnBrk="0" hangingPunct="1">
        <a:spcBef>
          <a:spcPct val="20000"/>
        </a:spcBef>
        <a:buClr>
          <a:srgbClr val="800080"/>
        </a:buClr>
        <a:buSzPct val="50000"/>
        <a:buFont typeface="Wingdings" charset="2"/>
        <a:buChar char="u"/>
        <a:defRPr sz="1800" kern="1200">
          <a:solidFill>
            <a:schemeClr val="tx1"/>
          </a:solidFill>
          <a:latin typeface="Arial"/>
          <a:ea typeface="+mn-ea"/>
          <a:cs typeface="Arial"/>
        </a:defRPr>
      </a:lvl1pPr>
      <a:lvl2pPr marL="600075" indent="-257175" algn="l" defTabSz="342900" rtl="0" eaLnBrk="1" latinLnBrk="0" hangingPunct="1">
        <a:spcBef>
          <a:spcPct val="20000"/>
        </a:spcBef>
        <a:buClr>
          <a:srgbClr val="800080"/>
        </a:buClr>
        <a:buSzPct val="50000"/>
        <a:buFont typeface="Wingdings" charset="2"/>
        <a:buChar char="u"/>
        <a:defRPr sz="1500" kern="1200" baseline="0">
          <a:solidFill>
            <a:schemeClr val="tx1">
              <a:lumMod val="50000"/>
              <a:lumOff val="50000"/>
            </a:schemeClr>
          </a:solidFill>
          <a:latin typeface="Arial"/>
          <a:ea typeface="+mn-ea"/>
          <a:cs typeface="Arial"/>
        </a:defRPr>
      </a:lvl2pPr>
      <a:lvl3pPr marL="942975" indent="-257175" algn="l" defTabSz="342900" rtl="0" eaLnBrk="1" latinLnBrk="0" hangingPunct="1">
        <a:spcBef>
          <a:spcPct val="20000"/>
        </a:spcBef>
        <a:buClr>
          <a:srgbClr val="800080"/>
        </a:buClr>
        <a:buSzPct val="50000"/>
        <a:buFont typeface="Wingdings" charset="2"/>
        <a:buChar char="u"/>
        <a:defRPr sz="1350" kern="1200">
          <a:solidFill>
            <a:schemeClr val="tx1">
              <a:lumMod val="50000"/>
              <a:lumOff val="50000"/>
            </a:schemeClr>
          </a:solidFill>
          <a:latin typeface="Arial"/>
          <a:ea typeface="+mn-ea"/>
          <a:cs typeface="Arial"/>
        </a:defRPr>
      </a:lvl3pPr>
      <a:lvl4pPr marL="1028700" indent="0" algn="l" defTabSz="342900"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4pPr>
      <a:lvl5pPr marL="1371600" indent="0" algn="l" defTabSz="342900"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8"/>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3" y="274639"/>
            <a:ext cx="5167339"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09148551"/>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Lst>
  <p:txStyles>
    <p:titleStyle>
      <a:lvl1pPr algn="l" defTabSz="342892" rtl="0" eaLnBrk="1" latinLnBrk="0" hangingPunct="1">
        <a:spcBef>
          <a:spcPct val="0"/>
        </a:spcBef>
        <a:buNone/>
        <a:defRPr sz="2100" kern="1200">
          <a:solidFill>
            <a:schemeClr val="tx1"/>
          </a:solidFill>
          <a:latin typeface="Arial"/>
          <a:ea typeface="+mj-ea"/>
          <a:cs typeface="Arial"/>
        </a:defRPr>
      </a:lvl1pPr>
    </p:titleStyle>
    <p:bodyStyle>
      <a:lvl1pPr marL="342892" indent="-342892" algn="l" defTabSz="342892" rtl="0" eaLnBrk="1" latinLnBrk="0" hangingPunct="1">
        <a:spcBef>
          <a:spcPct val="20000"/>
        </a:spcBef>
        <a:buClr>
          <a:srgbClr val="800080"/>
        </a:buClr>
        <a:buSzPct val="50000"/>
        <a:buFont typeface="Wingdings" charset="2"/>
        <a:buChar char="u"/>
        <a:defRPr sz="1800" kern="1200">
          <a:solidFill>
            <a:schemeClr val="tx1"/>
          </a:solidFill>
          <a:latin typeface="Arial"/>
          <a:ea typeface="+mn-ea"/>
          <a:cs typeface="Arial"/>
        </a:defRPr>
      </a:lvl1pPr>
      <a:lvl2pPr marL="600060" indent="-257169" algn="l" defTabSz="342892" rtl="0" eaLnBrk="1" latinLnBrk="0" hangingPunct="1">
        <a:spcBef>
          <a:spcPct val="20000"/>
        </a:spcBef>
        <a:buClr>
          <a:srgbClr val="800080"/>
        </a:buClr>
        <a:buSzPct val="50000"/>
        <a:buFont typeface="Wingdings" charset="2"/>
        <a:buChar char="u"/>
        <a:defRPr sz="1500" kern="1200" baseline="0">
          <a:solidFill>
            <a:schemeClr val="tx1">
              <a:lumMod val="50000"/>
              <a:lumOff val="50000"/>
            </a:schemeClr>
          </a:solidFill>
          <a:latin typeface="Arial"/>
          <a:ea typeface="+mn-ea"/>
          <a:cs typeface="Arial"/>
        </a:defRPr>
      </a:lvl2pPr>
      <a:lvl3pPr marL="942952" indent="-257169" algn="l" defTabSz="342892" rtl="0" eaLnBrk="1" latinLnBrk="0" hangingPunct="1">
        <a:spcBef>
          <a:spcPct val="20000"/>
        </a:spcBef>
        <a:buClr>
          <a:srgbClr val="800080"/>
        </a:buClr>
        <a:buSzPct val="50000"/>
        <a:buFont typeface="Wingdings" charset="2"/>
        <a:buChar char="u"/>
        <a:defRPr sz="1350" kern="1200">
          <a:solidFill>
            <a:schemeClr val="tx1">
              <a:lumMod val="50000"/>
              <a:lumOff val="50000"/>
            </a:schemeClr>
          </a:solidFill>
          <a:latin typeface="Arial"/>
          <a:ea typeface="+mn-ea"/>
          <a:cs typeface="Arial"/>
        </a:defRPr>
      </a:lvl3pPr>
      <a:lvl4pPr marL="1028675" indent="0" algn="l" defTabSz="342892"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4pPr>
      <a:lvl5pPr marL="1371566" indent="0" algn="l" defTabSz="342892"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5pPr>
      <a:lvl6pPr marL="1885903" indent="-171446" algn="l" defTabSz="342892" rtl="0" eaLnBrk="1" latinLnBrk="0" hangingPunct="1">
        <a:spcBef>
          <a:spcPct val="20000"/>
        </a:spcBef>
        <a:buFont typeface="Arial"/>
        <a:buChar char="•"/>
        <a:defRPr sz="1500" kern="1200">
          <a:solidFill>
            <a:schemeClr val="tx1"/>
          </a:solidFill>
          <a:latin typeface="+mn-lt"/>
          <a:ea typeface="+mn-ea"/>
          <a:cs typeface="+mn-cs"/>
        </a:defRPr>
      </a:lvl6pPr>
      <a:lvl7pPr marL="2228795" indent="-171446" algn="l" defTabSz="342892" rtl="0" eaLnBrk="1" latinLnBrk="0" hangingPunct="1">
        <a:spcBef>
          <a:spcPct val="20000"/>
        </a:spcBef>
        <a:buFont typeface="Arial"/>
        <a:buChar char="•"/>
        <a:defRPr sz="1500" kern="1200">
          <a:solidFill>
            <a:schemeClr val="tx1"/>
          </a:solidFill>
          <a:latin typeface="+mn-lt"/>
          <a:ea typeface="+mn-ea"/>
          <a:cs typeface="+mn-cs"/>
        </a:defRPr>
      </a:lvl7pPr>
      <a:lvl8pPr marL="2571686" indent="-171446" algn="l" defTabSz="342892" rtl="0" eaLnBrk="1" latinLnBrk="0" hangingPunct="1">
        <a:spcBef>
          <a:spcPct val="20000"/>
        </a:spcBef>
        <a:buFont typeface="Arial"/>
        <a:buChar char="•"/>
        <a:defRPr sz="1500" kern="1200">
          <a:solidFill>
            <a:schemeClr val="tx1"/>
          </a:solidFill>
          <a:latin typeface="+mn-lt"/>
          <a:ea typeface="+mn-ea"/>
          <a:cs typeface="+mn-cs"/>
        </a:defRPr>
      </a:lvl8pPr>
      <a:lvl9pPr marL="2914577" indent="-171446" algn="l" defTabSz="342892"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892" rtl="0" eaLnBrk="1" latinLnBrk="0" hangingPunct="1">
        <a:defRPr sz="1350" kern="1200">
          <a:solidFill>
            <a:schemeClr val="tx1"/>
          </a:solidFill>
          <a:latin typeface="+mn-lt"/>
          <a:ea typeface="+mn-ea"/>
          <a:cs typeface="+mn-cs"/>
        </a:defRPr>
      </a:lvl1pPr>
      <a:lvl2pPr marL="342892" algn="l" defTabSz="342892" rtl="0" eaLnBrk="1" latinLnBrk="0" hangingPunct="1">
        <a:defRPr sz="1350" kern="1200">
          <a:solidFill>
            <a:schemeClr val="tx1"/>
          </a:solidFill>
          <a:latin typeface="+mn-lt"/>
          <a:ea typeface="+mn-ea"/>
          <a:cs typeface="+mn-cs"/>
        </a:defRPr>
      </a:lvl2pPr>
      <a:lvl3pPr marL="685784" algn="l" defTabSz="342892" rtl="0" eaLnBrk="1" latinLnBrk="0" hangingPunct="1">
        <a:defRPr sz="1350" kern="1200">
          <a:solidFill>
            <a:schemeClr val="tx1"/>
          </a:solidFill>
          <a:latin typeface="+mn-lt"/>
          <a:ea typeface="+mn-ea"/>
          <a:cs typeface="+mn-cs"/>
        </a:defRPr>
      </a:lvl3pPr>
      <a:lvl4pPr marL="1028675" algn="l" defTabSz="342892" rtl="0" eaLnBrk="1" latinLnBrk="0" hangingPunct="1">
        <a:defRPr sz="1350" kern="1200">
          <a:solidFill>
            <a:schemeClr val="tx1"/>
          </a:solidFill>
          <a:latin typeface="+mn-lt"/>
          <a:ea typeface="+mn-ea"/>
          <a:cs typeface="+mn-cs"/>
        </a:defRPr>
      </a:lvl4pPr>
      <a:lvl5pPr marL="1371566" algn="l" defTabSz="342892" rtl="0" eaLnBrk="1" latinLnBrk="0" hangingPunct="1">
        <a:defRPr sz="1350" kern="1200">
          <a:solidFill>
            <a:schemeClr val="tx1"/>
          </a:solidFill>
          <a:latin typeface="+mn-lt"/>
          <a:ea typeface="+mn-ea"/>
          <a:cs typeface="+mn-cs"/>
        </a:defRPr>
      </a:lvl5pPr>
      <a:lvl6pPr marL="1714457" algn="l" defTabSz="342892" rtl="0" eaLnBrk="1" latinLnBrk="0" hangingPunct="1">
        <a:defRPr sz="1350" kern="1200">
          <a:solidFill>
            <a:schemeClr val="tx1"/>
          </a:solidFill>
          <a:latin typeface="+mn-lt"/>
          <a:ea typeface="+mn-ea"/>
          <a:cs typeface="+mn-cs"/>
        </a:defRPr>
      </a:lvl6pPr>
      <a:lvl7pPr marL="2057349" algn="l" defTabSz="342892" rtl="0" eaLnBrk="1" latinLnBrk="0" hangingPunct="1">
        <a:defRPr sz="1350" kern="1200">
          <a:solidFill>
            <a:schemeClr val="tx1"/>
          </a:solidFill>
          <a:latin typeface="+mn-lt"/>
          <a:ea typeface="+mn-ea"/>
          <a:cs typeface="+mn-cs"/>
        </a:defRPr>
      </a:lvl7pPr>
      <a:lvl8pPr marL="2400240" algn="l" defTabSz="342892" rtl="0" eaLnBrk="1" latinLnBrk="0" hangingPunct="1">
        <a:defRPr sz="1350" kern="1200">
          <a:solidFill>
            <a:schemeClr val="tx1"/>
          </a:solidFill>
          <a:latin typeface="+mn-lt"/>
          <a:ea typeface="+mn-ea"/>
          <a:cs typeface="+mn-cs"/>
        </a:defRPr>
      </a:lvl8pPr>
      <a:lvl9pPr marL="2743132" algn="l" defTabSz="342892"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19"/>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3" y="274639"/>
            <a:ext cx="5167339"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86804365"/>
      </p:ext>
    </p:extLst>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 id="2147483765" r:id="rId12"/>
    <p:sldLayoutId id="2147483766" r:id="rId13"/>
    <p:sldLayoutId id="2147483767" r:id="rId14"/>
    <p:sldLayoutId id="2147483768" r:id="rId15"/>
    <p:sldLayoutId id="2147483769" r:id="rId16"/>
    <p:sldLayoutId id="2147483770" r:id="rId17"/>
  </p:sldLayoutIdLst>
  <p:txStyles>
    <p:titleStyle>
      <a:lvl1pPr algn="l" defTabSz="342892" rtl="0" eaLnBrk="1" latinLnBrk="0" hangingPunct="1">
        <a:spcBef>
          <a:spcPct val="0"/>
        </a:spcBef>
        <a:buNone/>
        <a:defRPr sz="2100" kern="1200">
          <a:solidFill>
            <a:schemeClr val="tx1"/>
          </a:solidFill>
          <a:latin typeface="Arial"/>
          <a:ea typeface="+mj-ea"/>
          <a:cs typeface="Arial"/>
        </a:defRPr>
      </a:lvl1pPr>
    </p:titleStyle>
    <p:bodyStyle>
      <a:lvl1pPr marL="342892" indent="-342892" algn="l" defTabSz="342892" rtl="0" eaLnBrk="1" latinLnBrk="0" hangingPunct="1">
        <a:spcBef>
          <a:spcPct val="20000"/>
        </a:spcBef>
        <a:buClr>
          <a:srgbClr val="800080"/>
        </a:buClr>
        <a:buSzPct val="50000"/>
        <a:buFont typeface="Wingdings" charset="2"/>
        <a:buChar char="u"/>
        <a:defRPr sz="1800" kern="1200">
          <a:solidFill>
            <a:schemeClr val="tx1"/>
          </a:solidFill>
          <a:latin typeface="Arial"/>
          <a:ea typeface="+mn-ea"/>
          <a:cs typeface="Arial"/>
        </a:defRPr>
      </a:lvl1pPr>
      <a:lvl2pPr marL="600060" indent="-257169" algn="l" defTabSz="342892" rtl="0" eaLnBrk="1" latinLnBrk="0" hangingPunct="1">
        <a:spcBef>
          <a:spcPct val="20000"/>
        </a:spcBef>
        <a:buClr>
          <a:srgbClr val="800080"/>
        </a:buClr>
        <a:buSzPct val="50000"/>
        <a:buFont typeface="Wingdings" charset="2"/>
        <a:buChar char="u"/>
        <a:defRPr sz="1500" kern="1200" baseline="0">
          <a:solidFill>
            <a:schemeClr val="tx1">
              <a:lumMod val="50000"/>
              <a:lumOff val="50000"/>
            </a:schemeClr>
          </a:solidFill>
          <a:latin typeface="Arial"/>
          <a:ea typeface="+mn-ea"/>
          <a:cs typeface="Arial"/>
        </a:defRPr>
      </a:lvl2pPr>
      <a:lvl3pPr marL="942952" indent="-257169" algn="l" defTabSz="342892" rtl="0" eaLnBrk="1" latinLnBrk="0" hangingPunct="1">
        <a:spcBef>
          <a:spcPct val="20000"/>
        </a:spcBef>
        <a:buClr>
          <a:srgbClr val="800080"/>
        </a:buClr>
        <a:buSzPct val="50000"/>
        <a:buFont typeface="Wingdings" charset="2"/>
        <a:buChar char="u"/>
        <a:defRPr sz="1350" kern="1200">
          <a:solidFill>
            <a:schemeClr val="tx1">
              <a:lumMod val="50000"/>
              <a:lumOff val="50000"/>
            </a:schemeClr>
          </a:solidFill>
          <a:latin typeface="Arial"/>
          <a:ea typeface="+mn-ea"/>
          <a:cs typeface="Arial"/>
        </a:defRPr>
      </a:lvl3pPr>
      <a:lvl4pPr marL="1028675" indent="0" algn="l" defTabSz="342892"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4pPr>
      <a:lvl5pPr marL="1371566" indent="0" algn="l" defTabSz="342892"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5pPr>
      <a:lvl6pPr marL="1885903" indent="-171446" algn="l" defTabSz="342892" rtl="0" eaLnBrk="1" latinLnBrk="0" hangingPunct="1">
        <a:spcBef>
          <a:spcPct val="20000"/>
        </a:spcBef>
        <a:buFont typeface="Arial"/>
        <a:buChar char="•"/>
        <a:defRPr sz="1500" kern="1200">
          <a:solidFill>
            <a:schemeClr val="tx1"/>
          </a:solidFill>
          <a:latin typeface="+mn-lt"/>
          <a:ea typeface="+mn-ea"/>
          <a:cs typeface="+mn-cs"/>
        </a:defRPr>
      </a:lvl6pPr>
      <a:lvl7pPr marL="2228795" indent="-171446" algn="l" defTabSz="342892" rtl="0" eaLnBrk="1" latinLnBrk="0" hangingPunct="1">
        <a:spcBef>
          <a:spcPct val="20000"/>
        </a:spcBef>
        <a:buFont typeface="Arial"/>
        <a:buChar char="•"/>
        <a:defRPr sz="1500" kern="1200">
          <a:solidFill>
            <a:schemeClr val="tx1"/>
          </a:solidFill>
          <a:latin typeface="+mn-lt"/>
          <a:ea typeface="+mn-ea"/>
          <a:cs typeface="+mn-cs"/>
        </a:defRPr>
      </a:lvl7pPr>
      <a:lvl8pPr marL="2571686" indent="-171446" algn="l" defTabSz="342892" rtl="0" eaLnBrk="1" latinLnBrk="0" hangingPunct="1">
        <a:spcBef>
          <a:spcPct val="20000"/>
        </a:spcBef>
        <a:buFont typeface="Arial"/>
        <a:buChar char="•"/>
        <a:defRPr sz="1500" kern="1200">
          <a:solidFill>
            <a:schemeClr val="tx1"/>
          </a:solidFill>
          <a:latin typeface="+mn-lt"/>
          <a:ea typeface="+mn-ea"/>
          <a:cs typeface="+mn-cs"/>
        </a:defRPr>
      </a:lvl8pPr>
      <a:lvl9pPr marL="2914577" indent="-171446" algn="l" defTabSz="342892"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892" rtl="0" eaLnBrk="1" latinLnBrk="0" hangingPunct="1">
        <a:defRPr sz="1350" kern="1200">
          <a:solidFill>
            <a:schemeClr val="tx1"/>
          </a:solidFill>
          <a:latin typeface="+mn-lt"/>
          <a:ea typeface="+mn-ea"/>
          <a:cs typeface="+mn-cs"/>
        </a:defRPr>
      </a:lvl1pPr>
      <a:lvl2pPr marL="342892" algn="l" defTabSz="342892" rtl="0" eaLnBrk="1" latinLnBrk="0" hangingPunct="1">
        <a:defRPr sz="1350" kern="1200">
          <a:solidFill>
            <a:schemeClr val="tx1"/>
          </a:solidFill>
          <a:latin typeface="+mn-lt"/>
          <a:ea typeface="+mn-ea"/>
          <a:cs typeface="+mn-cs"/>
        </a:defRPr>
      </a:lvl2pPr>
      <a:lvl3pPr marL="685784" algn="l" defTabSz="342892" rtl="0" eaLnBrk="1" latinLnBrk="0" hangingPunct="1">
        <a:defRPr sz="1350" kern="1200">
          <a:solidFill>
            <a:schemeClr val="tx1"/>
          </a:solidFill>
          <a:latin typeface="+mn-lt"/>
          <a:ea typeface="+mn-ea"/>
          <a:cs typeface="+mn-cs"/>
        </a:defRPr>
      </a:lvl3pPr>
      <a:lvl4pPr marL="1028675" algn="l" defTabSz="342892" rtl="0" eaLnBrk="1" latinLnBrk="0" hangingPunct="1">
        <a:defRPr sz="1350" kern="1200">
          <a:solidFill>
            <a:schemeClr val="tx1"/>
          </a:solidFill>
          <a:latin typeface="+mn-lt"/>
          <a:ea typeface="+mn-ea"/>
          <a:cs typeface="+mn-cs"/>
        </a:defRPr>
      </a:lvl4pPr>
      <a:lvl5pPr marL="1371566" algn="l" defTabSz="342892" rtl="0" eaLnBrk="1" latinLnBrk="0" hangingPunct="1">
        <a:defRPr sz="1350" kern="1200">
          <a:solidFill>
            <a:schemeClr val="tx1"/>
          </a:solidFill>
          <a:latin typeface="+mn-lt"/>
          <a:ea typeface="+mn-ea"/>
          <a:cs typeface="+mn-cs"/>
        </a:defRPr>
      </a:lvl5pPr>
      <a:lvl6pPr marL="1714457" algn="l" defTabSz="342892" rtl="0" eaLnBrk="1" latinLnBrk="0" hangingPunct="1">
        <a:defRPr sz="1350" kern="1200">
          <a:solidFill>
            <a:schemeClr val="tx1"/>
          </a:solidFill>
          <a:latin typeface="+mn-lt"/>
          <a:ea typeface="+mn-ea"/>
          <a:cs typeface="+mn-cs"/>
        </a:defRPr>
      </a:lvl6pPr>
      <a:lvl7pPr marL="2057349" algn="l" defTabSz="342892" rtl="0" eaLnBrk="1" latinLnBrk="0" hangingPunct="1">
        <a:defRPr sz="1350" kern="1200">
          <a:solidFill>
            <a:schemeClr val="tx1"/>
          </a:solidFill>
          <a:latin typeface="+mn-lt"/>
          <a:ea typeface="+mn-ea"/>
          <a:cs typeface="+mn-cs"/>
        </a:defRPr>
      </a:lvl7pPr>
      <a:lvl8pPr marL="2400240" algn="l" defTabSz="342892" rtl="0" eaLnBrk="1" latinLnBrk="0" hangingPunct="1">
        <a:defRPr sz="1350" kern="1200">
          <a:solidFill>
            <a:schemeClr val="tx1"/>
          </a:solidFill>
          <a:latin typeface="+mn-lt"/>
          <a:ea typeface="+mn-ea"/>
          <a:cs typeface="+mn-cs"/>
        </a:defRPr>
      </a:lvl8pPr>
      <a:lvl9pPr marL="2743132" algn="l" defTabSz="342892"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10"/>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3" y="274639"/>
            <a:ext cx="5167339"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958404"/>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Lst>
  <p:txStyles>
    <p:titleStyle>
      <a:lvl1pPr algn="l" defTabSz="342892" rtl="0" eaLnBrk="1" latinLnBrk="0" hangingPunct="1">
        <a:spcBef>
          <a:spcPct val="0"/>
        </a:spcBef>
        <a:buNone/>
        <a:defRPr sz="2100" kern="1200">
          <a:solidFill>
            <a:schemeClr val="tx1"/>
          </a:solidFill>
          <a:latin typeface="Arial"/>
          <a:ea typeface="+mj-ea"/>
          <a:cs typeface="Arial"/>
        </a:defRPr>
      </a:lvl1pPr>
    </p:titleStyle>
    <p:bodyStyle>
      <a:lvl1pPr marL="342892" indent="-342892" algn="l" defTabSz="342892" rtl="0" eaLnBrk="1" latinLnBrk="0" hangingPunct="1">
        <a:spcBef>
          <a:spcPct val="20000"/>
        </a:spcBef>
        <a:buClr>
          <a:srgbClr val="800080"/>
        </a:buClr>
        <a:buSzPct val="50000"/>
        <a:buFont typeface="Wingdings" charset="2"/>
        <a:buChar char="u"/>
        <a:defRPr sz="1800" kern="1200">
          <a:solidFill>
            <a:schemeClr val="tx1"/>
          </a:solidFill>
          <a:latin typeface="Arial"/>
          <a:ea typeface="+mn-ea"/>
          <a:cs typeface="Arial"/>
        </a:defRPr>
      </a:lvl1pPr>
      <a:lvl2pPr marL="600060" indent="-257169" algn="l" defTabSz="342892" rtl="0" eaLnBrk="1" latinLnBrk="0" hangingPunct="1">
        <a:spcBef>
          <a:spcPct val="20000"/>
        </a:spcBef>
        <a:buClr>
          <a:srgbClr val="800080"/>
        </a:buClr>
        <a:buSzPct val="50000"/>
        <a:buFont typeface="Wingdings" charset="2"/>
        <a:buChar char="u"/>
        <a:defRPr sz="1500" kern="1200" baseline="0">
          <a:solidFill>
            <a:schemeClr val="tx1">
              <a:lumMod val="50000"/>
              <a:lumOff val="50000"/>
            </a:schemeClr>
          </a:solidFill>
          <a:latin typeface="Arial"/>
          <a:ea typeface="+mn-ea"/>
          <a:cs typeface="Arial"/>
        </a:defRPr>
      </a:lvl2pPr>
      <a:lvl3pPr marL="942952" indent="-257169" algn="l" defTabSz="342892" rtl="0" eaLnBrk="1" latinLnBrk="0" hangingPunct="1">
        <a:spcBef>
          <a:spcPct val="20000"/>
        </a:spcBef>
        <a:buClr>
          <a:srgbClr val="800080"/>
        </a:buClr>
        <a:buSzPct val="50000"/>
        <a:buFont typeface="Wingdings" charset="2"/>
        <a:buChar char="u"/>
        <a:defRPr sz="1350" kern="1200">
          <a:solidFill>
            <a:schemeClr val="tx1">
              <a:lumMod val="50000"/>
              <a:lumOff val="50000"/>
            </a:schemeClr>
          </a:solidFill>
          <a:latin typeface="Arial"/>
          <a:ea typeface="+mn-ea"/>
          <a:cs typeface="Arial"/>
        </a:defRPr>
      </a:lvl3pPr>
      <a:lvl4pPr marL="1028675" indent="0" algn="l" defTabSz="342892"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4pPr>
      <a:lvl5pPr marL="1371566" indent="0" algn="l" defTabSz="342892"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5pPr>
      <a:lvl6pPr marL="1885903" indent="-171446" algn="l" defTabSz="342892" rtl="0" eaLnBrk="1" latinLnBrk="0" hangingPunct="1">
        <a:spcBef>
          <a:spcPct val="20000"/>
        </a:spcBef>
        <a:buFont typeface="Arial"/>
        <a:buChar char="•"/>
        <a:defRPr sz="1500" kern="1200">
          <a:solidFill>
            <a:schemeClr val="tx1"/>
          </a:solidFill>
          <a:latin typeface="+mn-lt"/>
          <a:ea typeface="+mn-ea"/>
          <a:cs typeface="+mn-cs"/>
        </a:defRPr>
      </a:lvl6pPr>
      <a:lvl7pPr marL="2228795" indent="-171446" algn="l" defTabSz="342892" rtl="0" eaLnBrk="1" latinLnBrk="0" hangingPunct="1">
        <a:spcBef>
          <a:spcPct val="20000"/>
        </a:spcBef>
        <a:buFont typeface="Arial"/>
        <a:buChar char="•"/>
        <a:defRPr sz="1500" kern="1200">
          <a:solidFill>
            <a:schemeClr val="tx1"/>
          </a:solidFill>
          <a:latin typeface="+mn-lt"/>
          <a:ea typeface="+mn-ea"/>
          <a:cs typeface="+mn-cs"/>
        </a:defRPr>
      </a:lvl7pPr>
      <a:lvl8pPr marL="2571686" indent="-171446" algn="l" defTabSz="342892" rtl="0" eaLnBrk="1" latinLnBrk="0" hangingPunct="1">
        <a:spcBef>
          <a:spcPct val="20000"/>
        </a:spcBef>
        <a:buFont typeface="Arial"/>
        <a:buChar char="•"/>
        <a:defRPr sz="1500" kern="1200">
          <a:solidFill>
            <a:schemeClr val="tx1"/>
          </a:solidFill>
          <a:latin typeface="+mn-lt"/>
          <a:ea typeface="+mn-ea"/>
          <a:cs typeface="+mn-cs"/>
        </a:defRPr>
      </a:lvl8pPr>
      <a:lvl9pPr marL="2914577" indent="-171446" algn="l" defTabSz="342892"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892" rtl="0" eaLnBrk="1" latinLnBrk="0" hangingPunct="1">
        <a:defRPr sz="1350" kern="1200">
          <a:solidFill>
            <a:schemeClr val="tx1"/>
          </a:solidFill>
          <a:latin typeface="+mn-lt"/>
          <a:ea typeface="+mn-ea"/>
          <a:cs typeface="+mn-cs"/>
        </a:defRPr>
      </a:lvl1pPr>
      <a:lvl2pPr marL="342892" algn="l" defTabSz="342892" rtl="0" eaLnBrk="1" latinLnBrk="0" hangingPunct="1">
        <a:defRPr sz="1350" kern="1200">
          <a:solidFill>
            <a:schemeClr val="tx1"/>
          </a:solidFill>
          <a:latin typeface="+mn-lt"/>
          <a:ea typeface="+mn-ea"/>
          <a:cs typeface="+mn-cs"/>
        </a:defRPr>
      </a:lvl2pPr>
      <a:lvl3pPr marL="685784" algn="l" defTabSz="342892" rtl="0" eaLnBrk="1" latinLnBrk="0" hangingPunct="1">
        <a:defRPr sz="1350" kern="1200">
          <a:solidFill>
            <a:schemeClr val="tx1"/>
          </a:solidFill>
          <a:latin typeface="+mn-lt"/>
          <a:ea typeface="+mn-ea"/>
          <a:cs typeface="+mn-cs"/>
        </a:defRPr>
      </a:lvl3pPr>
      <a:lvl4pPr marL="1028675" algn="l" defTabSz="342892" rtl="0" eaLnBrk="1" latinLnBrk="0" hangingPunct="1">
        <a:defRPr sz="1350" kern="1200">
          <a:solidFill>
            <a:schemeClr val="tx1"/>
          </a:solidFill>
          <a:latin typeface="+mn-lt"/>
          <a:ea typeface="+mn-ea"/>
          <a:cs typeface="+mn-cs"/>
        </a:defRPr>
      </a:lvl4pPr>
      <a:lvl5pPr marL="1371566" algn="l" defTabSz="342892" rtl="0" eaLnBrk="1" latinLnBrk="0" hangingPunct="1">
        <a:defRPr sz="1350" kern="1200">
          <a:solidFill>
            <a:schemeClr val="tx1"/>
          </a:solidFill>
          <a:latin typeface="+mn-lt"/>
          <a:ea typeface="+mn-ea"/>
          <a:cs typeface="+mn-cs"/>
        </a:defRPr>
      </a:lvl5pPr>
      <a:lvl6pPr marL="1714457" algn="l" defTabSz="342892" rtl="0" eaLnBrk="1" latinLnBrk="0" hangingPunct="1">
        <a:defRPr sz="1350" kern="1200">
          <a:solidFill>
            <a:schemeClr val="tx1"/>
          </a:solidFill>
          <a:latin typeface="+mn-lt"/>
          <a:ea typeface="+mn-ea"/>
          <a:cs typeface="+mn-cs"/>
        </a:defRPr>
      </a:lvl6pPr>
      <a:lvl7pPr marL="2057349" algn="l" defTabSz="342892" rtl="0" eaLnBrk="1" latinLnBrk="0" hangingPunct="1">
        <a:defRPr sz="1350" kern="1200">
          <a:solidFill>
            <a:schemeClr val="tx1"/>
          </a:solidFill>
          <a:latin typeface="+mn-lt"/>
          <a:ea typeface="+mn-ea"/>
          <a:cs typeface="+mn-cs"/>
        </a:defRPr>
      </a:lvl7pPr>
      <a:lvl8pPr marL="2400240" algn="l" defTabSz="342892" rtl="0" eaLnBrk="1" latinLnBrk="0" hangingPunct="1">
        <a:defRPr sz="1350" kern="1200">
          <a:solidFill>
            <a:schemeClr val="tx1"/>
          </a:solidFill>
          <a:latin typeface="+mn-lt"/>
          <a:ea typeface="+mn-ea"/>
          <a:cs typeface="+mn-cs"/>
        </a:defRPr>
      </a:lvl8pPr>
      <a:lvl9pPr marL="2743132" algn="l" defTabSz="342892"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9"/>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3" y="274639"/>
            <a:ext cx="5167339"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56287293"/>
      </p:ext>
    </p:extLst>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2" r:id="rId6"/>
    <p:sldLayoutId id="2147483833" r:id="rId7"/>
  </p:sldLayoutIdLst>
  <p:txStyles>
    <p:titleStyle>
      <a:lvl1pPr algn="l" defTabSz="342892" rtl="0" eaLnBrk="1" latinLnBrk="0" hangingPunct="1">
        <a:spcBef>
          <a:spcPct val="0"/>
        </a:spcBef>
        <a:buNone/>
        <a:defRPr sz="2100" kern="1200">
          <a:solidFill>
            <a:schemeClr val="tx1"/>
          </a:solidFill>
          <a:latin typeface="Arial"/>
          <a:ea typeface="+mj-ea"/>
          <a:cs typeface="Arial"/>
        </a:defRPr>
      </a:lvl1pPr>
    </p:titleStyle>
    <p:bodyStyle>
      <a:lvl1pPr marL="342892" indent="-342892" algn="l" defTabSz="342892" rtl="0" eaLnBrk="1" latinLnBrk="0" hangingPunct="1">
        <a:spcBef>
          <a:spcPct val="20000"/>
        </a:spcBef>
        <a:buClr>
          <a:srgbClr val="800080"/>
        </a:buClr>
        <a:buSzPct val="50000"/>
        <a:buFont typeface="Wingdings" charset="2"/>
        <a:buChar char="u"/>
        <a:defRPr sz="1800" kern="1200">
          <a:solidFill>
            <a:schemeClr val="tx1"/>
          </a:solidFill>
          <a:latin typeface="Arial"/>
          <a:ea typeface="+mn-ea"/>
          <a:cs typeface="Arial"/>
        </a:defRPr>
      </a:lvl1pPr>
      <a:lvl2pPr marL="600060" indent="-257169" algn="l" defTabSz="342892" rtl="0" eaLnBrk="1" latinLnBrk="0" hangingPunct="1">
        <a:spcBef>
          <a:spcPct val="20000"/>
        </a:spcBef>
        <a:buClr>
          <a:srgbClr val="800080"/>
        </a:buClr>
        <a:buSzPct val="50000"/>
        <a:buFont typeface="Wingdings" charset="2"/>
        <a:buChar char="u"/>
        <a:defRPr sz="1500" kern="1200" baseline="0">
          <a:solidFill>
            <a:schemeClr val="tx1">
              <a:lumMod val="50000"/>
              <a:lumOff val="50000"/>
            </a:schemeClr>
          </a:solidFill>
          <a:latin typeface="Arial"/>
          <a:ea typeface="+mn-ea"/>
          <a:cs typeface="Arial"/>
        </a:defRPr>
      </a:lvl2pPr>
      <a:lvl3pPr marL="942952" indent="-257169" algn="l" defTabSz="342892" rtl="0" eaLnBrk="1" latinLnBrk="0" hangingPunct="1">
        <a:spcBef>
          <a:spcPct val="20000"/>
        </a:spcBef>
        <a:buClr>
          <a:srgbClr val="800080"/>
        </a:buClr>
        <a:buSzPct val="50000"/>
        <a:buFont typeface="Wingdings" charset="2"/>
        <a:buChar char="u"/>
        <a:defRPr sz="1350" kern="1200">
          <a:solidFill>
            <a:schemeClr val="tx1">
              <a:lumMod val="50000"/>
              <a:lumOff val="50000"/>
            </a:schemeClr>
          </a:solidFill>
          <a:latin typeface="Arial"/>
          <a:ea typeface="+mn-ea"/>
          <a:cs typeface="Arial"/>
        </a:defRPr>
      </a:lvl3pPr>
      <a:lvl4pPr marL="1028675" indent="0" algn="l" defTabSz="342892"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4pPr>
      <a:lvl5pPr marL="1371566" indent="0" algn="l" defTabSz="342892"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5pPr>
      <a:lvl6pPr marL="1885903" indent="-171446" algn="l" defTabSz="342892" rtl="0" eaLnBrk="1" latinLnBrk="0" hangingPunct="1">
        <a:spcBef>
          <a:spcPct val="20000"/>
        </a:spcBef>
        <a:buFont typeface="Arial"/>
        <a:buChar char="•"/>
        <a:defRPr sz="1500" kern="1200">
          <a:solidFill>
            <a:schemeClr val="tx1"/>
          </a:solidFill>
          <a:latin typeface="+mn-lt"/>
          <a:ea typeface="+mn-ea"/>
          <a:cs typeface="+mn-cs"/>
        </a:defRPr>
      </a:lvl6pPr>
      <a:lvl7pPr marL="2228795" indent="-171446" algn="l" defTabSz="342892" rtl="0" eaLnBrk="1" latinLnBrk="0" hangingPunct="1">
        <a:spcBef>
          <a:spcPct val="20000"/>
        </a:spcBef>
        <a:buFont typeface="Arial"/>
        <a:buChar char="•"/>
        <a:defRPr sz="1500" kern="1200">
          <a:solidFill>
            <a:schemeClr val="tx1"/>
          </a:solidFill>
          <a:latin typeface="+mn-lt"/>
          <a:ea typeface="+mn-ea"/>
          <a:cs typeface="+mn-cs"/>
        </a:defRPr>
      </a:lvl7pPr>
      <a:lvl8pPr marL="2571686" indent="-171446" algn="l" defTabSz="342892" rtl="0" eaLnBrk="1" latinLnBrk="0" hangingPunct="1">
        <a:spcBef>
          <a:spcPct val="20000"/>
        </a:spcBef>
        <a:buFont typeface="Arial"/>
        <a:buChar char="•"/>
        <a:defRPr sz="1500" kern="1200">
          <a:solidFill>
            <a:schemeClr val="tx1"/>
          </a:solidFill>
          <a:latin typeface="+mn-lt"/>
          <a:ea typeface="+mn-ea"/>
          <a:cs typeface="+mn-cs"/>
        </a:defRPr>
      </a:lvl8pPr>
      <a:lvl9pPr marL="2914577" indent="-171446" algn="l" defTabSz="342892"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892" rtl="0" eaLnBrk="1" latinLnBrk="0" hangingPunct="1">
        <a:defRPr sz="1350" kern="1200">
          <a:solidFill>
            <a:schemeClr val="tx1"/>
          </a:solidFill>
          <a:latin typeface="+mn-lt"/>
          <a:ea typeface="+mn-ea"/>
          <a:cs typeface="+mn-cs"/>
        </a:defRPr>
      </a:lvl1pPr>
      <a:lvl2pPr marL="342892" algn="l" defTabSz="342892" rtl="0" eaLnBrk="1" latinLnBrk="0" hangingPunct="1">
        <a:defRPr sz="1350" kern="1200">
          <a:solidFill>
            <a:schemeClr val="tx1"/>
          </a:solidFill>
          <a:latin typeface="+mn-lt"/>
          <a:ea typeface="+mn-ea"/>
          <a:cs typeface="+mn-cs"/>
        </a:defRPr>
      </a:lvl2pPr>
      <a:lvl3pPr marL="685784" algn="l" defTabSz="342892" rtl="0" eaLnBrk="1" latinLnBrk="0" hangingPunct="1">
        <a:defRPr sz="1350" kern="1200">
          <a:solidFill>
            <a:schemeClr val="tx1"/>
          </a:solidFill>
          <a:latin typeface="+mn-lt"/>
          <a:ea typeface="+mn-ea"/>
          <a:cs typeface="+mn-cs"/>
        </a:defRPr>
      </a:lvl3pPr>
      <a:lvl4pPr marL="1028675" algn="l" defTabSz="342892" rtl="0" eaLnBrk="1" latinLnBrk="0" hangingPunct="1">
        <a:defRPr sz="1350" kern="1200">
          <a:solidFill>
            <a:schemeClr val="tx1"/>
          </a:solidFill>
          <a:latin typeface="+mn-lt"/>
          <a:ea typeface="+mn-ea"/>
          <a:cs typeface="+mn-cs"/>
        </a:defRPr>
      </a:lvl4pPr>
      <a:lvl5pPr marL="1371566" algn="l" defTabSz="342892" rtl="0" eaLnBrk="1" latinLnBrk="0" hangingPunct="1">
        <a:defRPr sz="1350" kern="1200">
          <a:solidFill>
            <a:schemeClr val="tx1"/>
          </a:solidFill>
          <a:latin typeface="+mn-lt"/>
          <a:ea typeface="+mn-ea"/>
          <a:cs typeface="+mn-cs"/>
        </a:defRPr>
      </a:lvl5pPr>
      <a:lvl6pPr marL="1714457" algn="l" defTabSz="342892" rtl="0" eaLnBrk="1" latinLnBrk="0" hangingPunct="1">
        <a:defRPr sz="1350" kern="1200">
          <a:solidFill>
            <a:schemeClr val="tx1"/>
          </a:solidFill>
          <a:latin typeface="+mn-lt"/>
          <a:ea typeface="+mn-ea"/>
          <a:cs typeface="+mn-cs"/>
        </a:defRPr>
      </a:lvl6pPr>
      <a:lvl7pPr marL="2057349" algn="l" defTabSz="342892" rtl="0" eaLnBrk="1" latinLnBrk="0" hangingPunct="1">
        <a:defRPr sz="1350" kern="1200">
          <a:solidFill>
            <a:schemeClr val="tx1"/>
          </a:solidFill>
          <a:latin typeface="+mn-lt"/>
          <a:ea typeface="+mn-ea"/>
          <a:cs typeface="+mn-cs"/>
        </a:defRPr>
      </a:lvl7pPr>
      <a:lvl8pPr marL="2400240" algn="l" defTabSz="342892" rtl="0" eaLnBrk="1" latinLnBrk="0" hangingPunct="1">
        <a:defRPr sz="1350" kern="1200">
          <a:solidFill>
            <a:schemeClr val="tx1"/>
          </a:solidFill>
          <a:latin typeface="+mn-lt"/>
          <a:ea typeface="+mn-ea"/>
          <a:cs typeface="+mn-cs"/>
        </a:defRPr>
      </a:lvl8pPr>
      <a:lvl9pPr marL="2743132" algn="l" defTabSz="342892"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8"/>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3" y="274639"/>
            <a:ext cx="5167339"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42973778"/>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Lst>
  <p:txStyles>
    <p:titleStyle>
      <a:lvl1pPr algn="l" defTabSz="342892" rtl="0" eaLnBrk="1" latinLnBrk="0" hangingPunct="1">
        <a:spcBef>
          <a:spcPct val="0"/>
        </a:spcBef>
        <a:buNone/>
        <a:defRPr sz="2100" kern="1200">
          <a:solidFill>
            <a:schemeClr val="tx1"/>
          </a:solidFill>
          <a:latin typeface="Arial"/>
          <a:ea typeface="+mj-ea"/>
          <a:cs typeface="Arial"/>
        </a:defRPr>
      </a:lvl1pPr>
    </p:titleStyle>
    <p:bodyStyle>
      <a:lvl1pPr marL="342892" indent="-342892" algn="l" defTabSz="342892" rtl="0" eaLnBrk="1" latinLnBrk="0" hangingPunct="1">
        <a:spcBef>
          <a:spcPct val="20000"/>
        </a:spcBef>
        <a:buClr>
          <a:srgbClr val="800080"/>
        </a:buClr>
        <a:buSzPct val="50000"/>
        <a:buFont typeface="Wingdings" charset="2"/>
        <a:buChar char="u"/>
        <a:defRPr sz="1800" kern="1200">
          <a:solidFill>
            <a:schemeClr val="tx1"/>
          </a:solidFill>
          <a:latin typeface="Arial"/>
          <a:ea typeface="+mn-ea"/>
          <a:cs typeface="Arial"/>
        </a:defRPr>
      </a:lvl1pPr>
      <a:lvl2pPr marL="600060" indent="-257169" algn="l" defTabSz="342892" rtl="0" eaLnBrk="1" latinLnBrk="0" hangingPunct="1">
        <a:spcBef>
          <a:spcPct val="20000"/>
        </a:spcBef>
        <a:buClr>
          <a:srgbClr val="800080"/>
        </a:buClr>
        <a:buSzPct val="50000"/>
        <a:buFont typeface="Wingdings" charset="2"/>
        <a:buChar char="u"/>
        <a:defRPr sz="1500" kern="1200" baseline="0">
          <a:solidFill>
            <a:schemeClr val="tx1">
              <a:lumMod val="50000"/>
              <a:lumOff val="50000"/>
            </a:schemeClr>
          </a:solidFill>
          <a:latin typeface="Arial"/>
          <a:ea typeface="+mn-ea"/>
          <a:cs typeface="Arial"/>
        </a:defRPr>
      </a:lvl2pPr>
      <a:lvl3pPr marL="942952" indent="-257169" algn="l" defTabSz="342892" rtl="0" eaLnBrk="1" latinLnBrk="0" hangingPunct="1">
        <a:spcBef>
          <a:spcPct val="20000"/>
        </a:spcBef>
        <a:buClr>
          <a:srgbClr val="800080"/>
        </a:buClr>
        <a:buSzPct val="50000"/>
        <a:buFont typeface="Wingdings" charset="2"/>
        <a:buChar char="u"/>
        <a:defRPr sz="1350" kern="1200">
          <a:solidFill>
            <a:schemeClr val="tx1">
              <a:lumMod val="50000"/>
              <a:lumOff val="50000"/>
            </a:schemeClr>
          </a:solidFill>
          <a:latin typeface="Arial"/>
          <a:ea typeface="+mn-ea"/>
          <a:cs typeface="Arial"/>
        </a:defRPr>
      </a:lvl3pPr>
      <a:lvl4pPr marL="1028675" indent="0" algn="l" defTabSz="342892"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4pPr>
      <a:lvl5pPr marL="1371566" indent="0" algn="l" defTabSz="342892"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5pPr>
      <a:lvl6pPr marL="1885903" indent="-171446" algn="l" defTabSz="342892" rtl="0" eaLnBrk="1" latinLnBrk="0" hangingPunct="1">
        <a:spcBef>
          <a:spcPct val="20000"/>
        </a:spcBef>
        <a:buFont typeface="Arial"/>
        <a:buChar char="•"/>
        <a:defRPr sz="1500" kern="1200">
          <a:solidFill>
            <a:schemeClr val="tx1"/>
          </a:solidFill>
          <a:latin typeface="+mn-lt"/>
          <a:ea typeface="+mn-ea"/>
          <a:cs typeface="+mn-cs"/>
        </a:defRPr>
      </a:lvl6pPr>
      <a:lvl7pPr marL="2228795" indent="-171446" algn="l" defTabSz="342892" rtl="0" eaLnBrk="1" latinLnBrk="0" hangingPunct="1">
        <a:spcBef>
          <a:spcPct val="20000"/>
        </a:spcBef>
        <a:buFont typeface="Arial"/>
        <a:buChar char="•"/>
        <a:defRPr sz="1500" kern="1200">
          <a:solidFill>
            <a:schemeClr val="tx1"/>
          </a:solidFill>
          <a:latin typeface="+mn-lt"/>
          <a:ea typeface="+mn-ea"/>
          <a:cs typeface="+mn-cs"/>
        </a:defRPr>
      </a:lvl7pPr>
      <a:lvl8pPr marL="2571686" indent="-171446" algn="l" defTabSz="342892" rtl="0" eaLnBrk="1" latinLnBrk="0" hangingPunct="1">
        <a:spcBef>
          <a:spcPct val="20000"/>
        </a:spcBef>
        <a:buFont typeface="Arial"/>
        <a:buChar char="•"/>
        <a:defRPr sz="1500" kern="1200">
          <a:solidFill>
            <a:schemeClr val="tx1"/>
          </a:solidFill>
          <a:latin typeface="+mn-lt"/>
          <a:ea typeface="+mn-ea"/>
          <a:cs typeface="+mn-cs"/>
        </a:defRPr>
      </a:lvl8pPr>
      <a:lvl9pPr marL="2914577" indent="-171446" algn="l" defTabSz="342892"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892" rtl="0" eaLnBrk="1" latinLnBrk="0" hangingPunct="1">
        <a:defRPr sz="1350" kern="1200">
          <a:solidFill>
            <a:schemeClr val="tx1"/>
          </a:solidFill>
          <a:latin typeface="+mn-lt"/>
          <a:ea typeface="+mn-ea"/>
          <a:cs typeface="+mn-cs"/>
        </a:defRPr>
      </a:lvl1pPr>
      <a:lvl2pPr marL="342892" algn="l" defTabSz="342892" rtl="0" eaLnBrk="1" latinLnBrk="0" hangingPunct="1">
        <a:defRPr sz="1350" kern="1200">
          <a:solidFill>
            <a:schemeClr val="tx1"/>
          </a:solidFill>
          <a:latin typeface="+mn-lt"/>
          <a:ea typeface="+mn-ea"/>
          <a:cs typeface="+mn-cs"/>
        </a:defRPr>
      </a:lvl2pPr>
      <a:lvl3pPr marL="685784" algn="l" defTabSz="342892" rtl="0" eaLnBrk="1" latinLnBrk="0" hangingPunct="1">
        <a:defRPr sz="1350" kern="1200">
          <a:solidFill>
            <a:schemeClr val="tx1"/>
          </a:solidFill>
          <a:latin typeface="+mn-lt"/>
          <a:ea typeface="+mn-ea"/>
          <a:cs typeface="+mn-cs"/>
        </a:defRPr>
      </a:lvl3pPr>
      <a:lvl4pPr marL="1028675" algn="l" defTabSz="342892" rtl="0" eaLnBrk="1" latinLnBrk="0" hangingPunct="1">
        <a:defRPr sz="1350" kern="1200">
          <a:solidFill>
            <a:schemeClr val="tx1"/>
          </a:solidFill>
          <a:latin typeface="+mn-lt"/>
          <a:ea typeface="+mn-ea"/>
          <a:cs typeface="+mn-cs"/>
        </a:defRPr>
      </a:lvl4pPr>
      <a:lvl5pPr marL="1371566" algn="l" defTabSz="342892" rtl="0" eaLnBrk="1" latinLnBrk="0" hangingPunct="1">
        <a:defRPr sz="1350" kern="1200">
          <a:solidFill>
            <a:schemeClr val="tx1"/>
          </a:solidFill>
          <a:latin typeface="+mn-lt"/>
          <a:ea typeface="+mn-ea"/>
          <a:cs typeface="+mn-cs"/>
        </a:defRPr>
      </a:lvl5pPr>
      <a:lvl6pPr marL="1714457" algn="l" defTabSz="342892" rtl="0" eaLnBrk="1" latinLnBrk="0" hangingPunct="1">
        <a:defRPr sz="1350" kern="1200">
          <a:solidFill>
            <a:schemeClr val="tx1"/>
          </a:solidFill>
          <a:latin typeface="+mn-lt"/>
          <a:ea typeface="+mn-ea"/>
          <a:cs typeface="+mn-cs"/>
        </a:defRPr>
      </a:lvl6pPr>
      <a:lvl7pPr marL="2057349" algn="l" defTabSz="342892" rtl="0" eaLnBrk="1" latinLnBrk="0" hangingPunct="1">
        <a:defRPr sz="1350" kern="1200">
          <a:solidFill>
            <a:schemeClr val="tx1"/>
          </a:solidFill>
          <a:latin typeface="+mn-lt"/>
          <a:ea typeface="+mn-ea"/>
          <a:cs typeface="+mn-cs"/>
        </a:defRPr>
      </a:lvl7pPr>
      <a:lvl8pPr marL="2400240" algn="l" defTabSz="342892" rtl="0" eaLnBrk="1" latinLnBrk="0" hangingPunct="1">
        <a:defRPr sz="1350" kern="1200">
          <a:solidFill>
            <a:schemeClr val="tx1"/>
          </a:solidFill>
          <a:latin typeface="+mn-lt"/>
          <a:ea typeface="+mn-ea"/>
          <a:cs typeface="+mn-cs"/>
        </a:defRPr>
      </a:lvl8pPr>
      <a:lvl9pPr marL="2743132" algn="l" defTabSz="342892"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19"/>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3" y="274639"/>
            <a:ext cx="5167339"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53344861"/>
      </p:ext>
    </p:extLst>
  </p:cSld>
  <p:clrMap bg1="lt1" tx1="dk1" bg2="lt2" tx2="dk2" accent1="accent1" accent2="accent2" accent3="accent3" accent4="accent4" accent5="accent5" accent6="accent6" hlink="hlink" folHlink="folHlink"/>
  <p:sldLayoutIdLst>
    <p:sldLayoutId id="2147483860" r:id="rId1"/>
    <p:sldLayoutId id="2147483861" r:id="rId2"/>
    <p:sldLayoutId id="2147483862" r:id="rId3"/>
    <p:sldLayoutId id="2147483863" r:id="rId4"/>
    <p:sldLayoutId id="2147483864" r:id="rId5"/>
    <p:sldLayoutId id="2147483865" r:id="rId6"/>
    <p:sldLayoutId id="2147483866" r:id="rId7"/>
    <p:sldLayoutId id="2147483867" r:id="rId8"/>
    <p:sldLayoutId id="2147483868" r:id="rId9"/>
    <p:sldLayoutId id="2147483869" r:id="rId10"/>
    <p:sldLayoutId id="2147483870" r:id="rId11"/>
    <p:sldLayoutId id="2147483871" r:id="rId12"/>
    <p:sldLayoutId id="2147483872" r:id="rId13"/>
    <p:sldLayoutId id="2147483873" r:id="rId14"/>
    <p:sldLayoutId id="2147483874" r:id="rId15"/>
    <p:sldLayoutId id="2147483875" r:id="rId16"/>
    <p:sldLayoutId id="2147483876" r:id="rId17"/>
  </p:sldLayoutIdLst>
  <p:txStyles>
    <p:titleStyle>
      <a:lvl1pPr algn="l" defTabSz="342892" rtl="0" eaLnBrk="1" latinLnBrk="0" hangingPunct="1">
        <a:spcBef>
          <a:spcPct val="0"/>
        </a:spcBef>
        <a:buNone/>
        <a:defRPr sz="2100" kern="1200">
          <a:solidFill>
            <a:schemeClr val="tx1"/>
          </a:solidFill>
          <a:latin typeface="Arial"/>
          <a:ea typeface="+mj-ea"/>
          <a:cs typeface="Arial"/>
        </a:defRPr>
      </a:lvl1pPr>
    </p:titleStyle>
    <p:bodyStyle>
      <a:lvl1pPr marL="342892" indent="-342892" algn="l" defTabSz="342892" rtl="0" eaLnBrk="1" latinLnBrk="0" hangingPunct="1">
        <a:spcBef>
          <a:spcPct val="20000"/>
        </a:spcBef>
        <a:buClr>
          <a:srgbClr val="800080"/>
        </a:buClr>
        <a:buSzPct val="50000"/>
        <a:buFont typeface="Wingdings" charset="2"/>
        <a:buChar char="u"/>
        <a:defRPr sz="1800" kern="1200">
          <a:solidFill>
            <a:schemeClr val="tx1"/>
          </a:solidFill>
          <a:latin typeface="Arial"/>
          <a:ea typeface="+mn-ea"/>
          <a:cs typeface="Arial"/>
        </a:defRPr>
      </a:lvl1pPr>
      <a:lvl2pPr marL="600060" indent="-257169" algn="l" defTabSz="342892" rtl="0" eaLnBrk="1" latinLnBrk="0" hangingPunct="1">
        <a:spcBef>
          <a:spcPct val="20000"/>
        </a:spcBef>
        <a:buClr>
          <a:srgbClr val="800080"/>
        </a:buClr>
        <a:buSzPct val="50000"/>
        <a:buFont typeface="Wingdings" charset="2"/>
        <a:buChar char="u"/>
        <a:defRPr sz="1500" kern="1200" baseline="0">
          <a:solidFill>
            <a:schemeClr val="tx1">
              <a:lumMod val="50000"/>
              <a:lumOff val="50000"/>
            </a:schemeClr>
          </a:solidFill>
          <a:latin typeface="Arial"/>
          <a:ea typeface="+mn-ea"/>
          <a:cs typeface="Arial"/>
        </a:defRPr>
      </a:lvl2pPr>
      <a:lvl3pPr marL="942952" indent="-257169" algn="l" defTabSz="342892" rtl="0" eaLnBrk="1" latinLnBrk="0" hangingPunct="1">
        <a:spcBef>
          <a:spcPct val="20000"/>
        </a:spcBef>
        <a:buClr>
          <a:srgbClr val="800080"/>
        </a:buClr>
        <a:buSzPct val="50000"/>
        <a:buFont typeface="Wingdings" charset="2"/>
        <a:buChar char="u"/>
        <a:defRPr sz="1350" kern="1200">
          <a:solidFill>
            <a:schemeClr val="tx1">
              <a:lumMod val="50000"/>
              <a:lumOff val="50000"/>
            </a:schemeClr>
          </a:solidFill>
          <a:latin typeface="Arial"/>
          <a:ea typeface="+mn-ea"/>
          <a:cs typeface="Arial"/>
        </a:defRPr>
      </a:lvl3pPr>
      <a:lvl4pPr marL="1028675" indent="0" algn="l" defTabSz="342892"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4pPr>
      <a:lvl5pPr marL="1371566" indent="0" algn="l" defTabSz="342892"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5pPr>
      <a:lvl6pPr marL="1885903" indent="-171446" algn="l" defTabSz="342892" rtl="0" eaLnBrk="1" latinLnBrk="0" hangingPunct="1">
        <a:spcBef>
          <a:spcPct val="20000"/>
        </a:spcBef>
        <a:buFont typeface="Arial"/>
        <a:buChar char="•"/>
        <a:defRPr sz="1500" kern="1200">
          <a:solidFill>
            <a:schemeClr val="tx1"/>
          </a:solidFill>
          <a:latin typeface="+mn-lt"/>
          <a:ea typeface="+mn-ea"/>
          <a:cs typeface="+mn-cs"/>
        </a:defRPr>
      </a:lvl6pPr>
      <a:lvl7pPr marL="2228795" indent="-171446" algn="l" defTabSz="342892" rtl="0" eaLnBrk="1" latinLnBrk="0" hangingPunct="1">
        <a:spcBef>
          <a:spcPct val="20000"/>
        </a:spcBef>
        <a:buFont typeface="Arial"/>
        <a:buChar char="•"/>
        <a:defRPr sz="1500" kern="1200">
          <a:solidFill>
            <a:schemeClr val="tx1"/>
          </a:solidFill>
          <a:latin typeface="+mn-lt"/>
          <a:ea typeface="+mn-ea"/>
          <a:cs typeface="+mn-cs"/>
        </a:defRPr>
      </a:lvl7pPr>
      <a:lvl8pPr marL="2571686" indent="-171446" algn="l" defTabSz="342892" rtl="0" eaLnBrk="1" latinLnBrk="0" hangingPunct="1">
        <a:spcBef>
          <a:spcPct val="20000"/>
        </a:spcBef>
        <a:buFont typeface="Arial"/>
        <a:buChar char="•"/>
        <a:defRPr sz="1500" kern="1200">
          <a:solidFill>
            <a:schemeClr val="tx1"/>
          </a:solidFill>
          <a:latin typeface="+mn-lt"/>
          <a:ea typeface="+mn-ea"/>
          <a:cs typeface="+mn-cs"/>
        </a:defRPr>
      </a:lvl8pPr>
      <a:lvl9pPr marL="2914577" indent="-171446" algn="l" defTabSz="342892"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892" rtl="0" eaLnBrk="1" latinLnBrk="0" hangingPunct="1">
        <a:defRPr sz="1350" kern="1200">
          <a:solidFill>
            <a:schemeClr val="tx1"/>
          </a:solidFill>
          <a:latin typeface="+mn-lt"/>
          <a:ea typeface="+mn-ea"/>
          <a:cs typeface="+mn-cs"/>
        </a:defRPr>
      </a:lvl1pPr>
      <a:lvl2pPr marL="342892" algn="l" defTabSz="342892" rtl="0" eaLnBrk="1" latinLnBrk="0" hangingPunct="1">
        <a:defRPr sz="1350" kern="1200">
          <a:solidFill>
            <a:schemeClr val="tx1"/>
          </a:solidFill>
          <a:latin typeface="+mn-lt"/>
          <a:ea typeface="+mn-ea"/>
          <a:cs typeface="+mn-cs"/>
        </a:defRPr>
      </a:lvl2pPr>
      <a:lvl3pPr marL="685784" algn="l" defTabSz="342892" rtl="0" eaLnBrk="1" latinLnBrk="0" hangingPunct="1">
        <a:defRPr sz="1350" kern="1200">
          <a:solidFill>
            <a:schemeClr val="tx1"/>
          </a:solidFill>
          <a:latin typeface="+mn-lt"/>
          <a:ea typeface="+mn-ea"/>
          <a:cs typeface="+mn-cs"/>
        </a:defRPr>
      </a:lvl3pPr>
      <a:lvl4pPr marL="1028675" algn="l" defTabSz="342892" rtl="0" eaLnBrk="1" latinLnBrk="0" hangingPunct="1">
        <a:defRPr sz="1350" kern="1200">
          <a:solidFill>
            <a:schemeClr val="tx1"/>
          </a:solidFill>
          <a:latin typeface="+mn-lt"/>
          <a:ea typeface="+mn-ea"/>
          <a:cs typeface="+mn-cs"/>
        </a:defRPr>
      </a:lvl4pPr>
      <a:lvl5pPr marL="1371566" algn="l" defTabSz="342892" rtl="0" eaLnBrk="1" latinLnBrk="0" hangingPunct="1">
        <a:defRPr sz="1350" kern="1200">
          <a:solidFill>
            <a:schemeClr val="tx1"/>
          </a:solidFill>
          <a:latin typeface="+mn-lt"/>
          <a:ea typeface="+mn-ea"/>
          <a:cs typeface="+mn-cs"/>
        </a:defRPr>
      </a:lvl5pPr>
      <a:lvl6pPr marL="1714457" algn="l" defTabSz="342892" rtl="0" eaLnBrk="1" latinLnBrk="0" hangingPunct="1">
        <a:defRPr sz="1350" kern="1200">
          <a:solidFill>
            <a:schemeClr val="tx1"/>
          </a:solidFill>
          <a:latin typeface="+mn-lt"/>
          <a:ea typeface="+mn-ea"/>
          <a:cs typeface="+mn-cs"/>
        </a:defRPr>
      </a:lvl6pPr>
      <a:lvl7pPr marL="2057349" algn="l" defTabSz="342892" rtl="0" eaLnBrk="1" latinLnBrk="0" hangingPunct="1">
        <a:defRPr sz="1350" kern="1200">
          <a:solidFill>
            <a:schemeClr val="tx1"/>
          </a:solidFill>
          <a:latin typeface="+mn-lt"/>
          <a:ea typeface="+mn-ea"/>
          <a:cs typeface="+mn-cs"/>
        </a:defRPr>
      </a:lvl7pPr>
      <a:lvl8pPr marL="2400240" algn="l" defTabSz="342892" rtl="0" eaLnBrk="1" latinLnBrk="0" hangingPunct="1">
        <a:defRPr sz="1350" kern="1200">
          <a:solidFill>
            <a:schemeClr val="tx1"/>
          </a:solidFill>
          <a:latin typeface="+mn-lt"/>
          <a:ea typeface="+mn-ea"/>
          <a:cs typeface="+mn-cs"/>
        </a:defRPr>
      </a:lvl8pPr>
      <a:lvl9pPr marL="2743132" algn="l" defTabSz="342892" rtl="0" eaLnBrk="1" latinLnBrk="0" hangingPunct="1">
        <a:defRPr sz="135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rotWithShape="1">
          <a:blip r:embed="rId24"/>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3" y="274639"/>
            <a:ext cx="5167339"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56406796"/>
      </p:ext>
    </p:extLst>
  </p:cSld>
  <p:clrMap bg1="lt1" tx1="dk1" bg2="lt2" tx2="dk2" accent1="accent1" accent2="accent2" accent3="accent3" accent4="accent4" accent5="accent5" accent6="accent6" hlink="hlink" folHlink="folHlink"/>
  <p:sldLayoutIdLst>
    <p:sldLayoutId id="2147483909" r:id="rId1"/>
    <p:sldLayoutId id="2147483910" r:id="rId2"/>
    <p:sldLayoutId id="2147483911" r:id="rId3"/>
    <p:sldLayoutId id="2147483912" r:id="rId4"/>
    <p:sldLayoutId id="2147483913" r:id="rId5"/>
    <p:sldLayoutId id="2147483914" r:id="rId6"/>
    <p:sldLayoutId id="2147483915" r:id="rId7"/>
    <p:sldLayoutId id="2147483916" r:id="rId8"/>
    <p:sldLayoutId id="2147483917" r:id="rId9"/>
    <p:sldLayoutId id="2147483918" r:id="rId10"/>
    <p:sldLayoutId id="2147483919" r:id="rId11"/>
    <p:sldLayoutId id="2147483920" r:id="rId12"/>
    <p:sldLayoutId id="2147483921" r:id="rId13"/>
    <p:sldLayoutId id="2147483922" r:id="rId14"/>
    <p:sldLayoutId id="2147483923" r:id="rId15"/>
    <p:sldLayoutId id="2147483924" r:id="rId16"/>
    <p:sldLayoutId id="2147483925" r:id="rId17"/>
    <p:sldLayoutId id="2147483926" r:id="rId18"/>
    <p:sldLayoutId id="2147483927" r:id="rId19"/>
    <p:sldLayoutId id="2147483928" r:id="rId20"/>
    <p:sldLayoutId id="2147483929" r:id="rId21"/>
    <p:sldLayoutId id="2147483930" r:id="rId22"/>
  </p:sldLayoutIdLst>
  <p:txStyles>
    <p:titleStyle>
      <a:lvl1pPr algn="l" defTabSz="457189" rtl="0" eaLnBrk="1" latinLnBrk="0" hangingPunct="1">
        <a:spcBef>
          <a:spcPct val="0"/>
        </a:spcBef>
        <a:buNone/>
        <a:defRPr sz="2800" kern="1200">
          <a:solidFill>
            <a:schemeClr val="tx1"/>
          </a:solidFill>
          <a:latin typeface="Arial"/>
          <a:ea typeface="+mj-ea"/>
          <a:cs typeface="Arial"/>
        </a:defRPr>
      </a:lvl1pPr>
    </p:titleStyle>
    <p:bodyStyle>
      <a:lvl1pPr marL="457189" indent="-457189" algn="l" defTabSz="457189" rtl="0" eaLnBrk="1" latinLnBrk="0" hangingPunct="1">
        <a:spcBef>
          <a:spcPct val="20000"/>
        </a:spcBef>
        <a:buClr>
          <a:srgbClr val="800080"/>
        </a:buClr>
        <a:buSzPct val="50000"/>
        <a:buFont typeface="Wingdings" charset="2"/>
        <a:buChar char="u"/>
        <a:defRPr sz="2400" kern="1200">
          <a:solidFill>
            <a:schemeClr val="tx1"/>
          </a:solidFill>
          <a:latin typeface="Arial"/>
          <a:ea typeface="+mn-ea"/>
          <a:cs typeface="Arial"/>
        </a:defRPr>
      </a:lvl1pPr>
      <a:lvl2pPr marL="800080" indent="-342892" algn="l" defTabSz="457189" rtl="0" eaLnBrk="1" latinLnBrk="0" hangingPunct="1">
        <a:spcBef>
          <a:spcPct val="20000"/>
        </a:spcBef>
        <a:buClr>
          <a:srgbClr val="800080"/>
        </a:buClr>
        <a:buSzPct val="50000"/>
        <a:buFont typeface="Wingdings" charset="2"/>
        <a:buChar char="u"/>
        <a:defRPr sz="2000" kern="1200" baseline="0">
          <a:solidFill>
            <a:schemeClr val="tx1">
              <a:lumMod val="50000"/>
              <a:lumOff val="50000"/>
            </a:schemeClr>
          </a:solidFill>
          <a:latin typeface="Arial"/>
          <a:ea typeface="+mn-ea"/>
          <a:cs typeface="Arial"/>
        </a:defRPr>
      </a:lvl2pPr>
      <a:lvl3pPr marL="1257269" indent="-342892" algn="l" defTabSz="457189" rtl="0" eaLnBrk="1" latinLnBrk="0" hangingPunct="1">
        <a:spcBef>
          <a:spcPct val="20000"/>
        </a:spcBef>
        <a:buClr>
          <a:srgbClr val="800080"/>
        </a:buClr>
        <a:buSzPct val="50000"/>
        <a:buFont typeface="Wingdings" charset="2"/>
        <a:buChar char="u"/>
        <a:defRPr sz="1800" kern="1200">
          <a:solidFill>
            <a:schemeClr val="tx1">
              <a:lumMod val="50000"/>
              <a:lumOff val="50000"/>
            </a:schemeClr>
          </a:solidFill>
          <a:latin typeface="Arial"/>
          <a:ea typeface="+mn-ea"/>
          <a:cs typeface="Arial"/>
        </a:defRPr>
      </a:lvl3pPr>
      <a:lvl4pPr marL="1371566" indent="0" algn="l" defTabSz="457189" rtl="0" eaLnBrk="1" latinLnBrk="0" hangingPunct="1">
        <a:spcBef>
          <a:spcPct val="20000"/>
        </a:spcBef>
        <a:buFont typeface="Arial"/>
        <a:buNone/>
        <a:defRPr sz="1600" kern="1200">
          <a:solidFill>
            <a:schemeClr val="tx1">
              <a:lumMod val="50000"/>
              <a:lumOff val="50000"/>
            </a:schemeClr>
          </a:solidFill>
          <a:latin typeface="Arial"/>
          <a:ea typeface="+mn-ea"/>
          <a:cs typeface="Arial"/>
        </a:defRPr>
      </a:lvl4pPr>
      <a:lvl5pPr marL="1828754" indent="0" algn="l" defTabSz="457189" rtl="0" eaLnBrk="1" latinLnBrk="0" hangingPunct="1">
        <a:spcBef>
          <a:spcPct val="20000"/>
        </a:spcBef>
        <a:buFont typeface="Arial"/>
        <a:buNone/>
        <a:defRPr sz="1600" kern="1200">
          <a:solidFill>
            <a:schemeClr val="tx1">
              <a:lumMod val="50000"/>
              <a:lumOff val="50000"/>
            </a:schemeClr>
          </a:solidFill>
          <a:latin typeface="Arial"/>
          <a:ea typeface="+mn-ea"/>
          <a:cs typeface="Arial"/>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5"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89" rtl="0" eaLnBrk="1" latinLnBrk="0" hangingPunct="1">
        <a:defRPr sz="1800" kern="1200">
          <a:solidFill>
            <a:schemeClr val="tx1"/>
          </a:solidFill>
          <a:latin typeface="+mn-lt"/>
          <a:ea typeface="+mn-ea"/>
          <a:cs typeface="+mn-cs"/>
        </a:defRPr>
      </a:lvl1pPr>
      <a:lvl2pPr marL="457189" algn="l" defTabSz="457189" rtl="0" eaLnBrk="1" latinLnBrk="0" hangingPunct="1">
        <a:defRPr sz="1800" kern="1200">
          <a:solidFill>
            <a:schemeClr val="tx1"/>
          </a:solidFill>
          <a:latin typeface="+mn-lt"/>
          <a:ea typeface="+mn-ea"/>
          <a:cs typeface="+mn-cs"/>
        </a:defRPr>
      </a:lvl2pPr>
      <a:lvl3pPr marL="914378" algn="l" defTabSz="457189" rtl="0" eaLnBrk="1" latinLnBrk="0" hangingPunct="1">
        <a:defRPr sz="1800" kern="1200">
          <a:solidFill>
            <a:schemeClr val="tx1"/>
          </a:solidFill>
          <a:latin typeface="+mn-lt"/>
          <a:ea typeface="+mn-ea"/>
          <a:cs typeface="+mn-cs"/>
        </a:defRPr>
      </a:lvl3pPr>
      <a:lvl4pPr marL="1371566" algn="l" defTabSz="457189" rtl="0" eaLnBrk="1" latinLnBrk="0" hangingPunct="1">
        <a:defRPr sz="1800" kern="1200">
          <a:solidFill>
            <a:schemeClr val="tx1"/>
          </a:solidFill>
          <a:latin typeface="+mn-lt"/>
          <a:ea typeface="+mn-ea"/>
          <a:cs typeface="+mn-cs"/>
        </a:defRPr>
      </a:lvl4pPr>
      <a:lvl5pPr marL="1828754" algn="l" defTabSz="457189" rtl="0" eaLnBrk="1" latinLnBrk="0" hangingPunct="1">
        <a:defRPr sz="1800" kern="1200">
          <a:solidFill>
            <a:schemeClr val="tx1"/>
          </a:solidFill>
          <a:latin typeface="+mn-lt"/>
          <a:ea typeface="+mn-ea"/>
          <a:cs typeface="+mn-cs"/>
        </a:defRPr>
      </a:lvl5pPr>
      <a:lvl6pPr marL="2285943" algn="l" defTabSz="457189" rtl="0" eaLnBrk="1" latinLnBrk="0" hangingPunct="1">
        <a:defRPr sz="1800" kern="1200">
          <a:solidFill>
            <a:schemeClr val="tx1"/>
          </a:solidFill>
          <a:latin typeface="+mn-lt"/>
          <a:ea typeface="+mn-ea"/>
          <a:cs typeface="+mn-cs"/>
        </a:defRPr>
      </a:lvl6pPr>
      <a:lvl7pPr marL="2743132" algn="l" defTabSz="457189" rtl="0" eaLnBrk="1" latinLnBrk="0" hangingPunct="1">
        <a:defRPr sz="1800" kern="1200">
          <a:solidFill>
            <a:schemeClr val="tx1"/>
          </a:solidFill>
          <a:latin typeface="+mn-lt"/>
          <a:ea typeface="+mn-ea"/>
          <a:cs typeface="+mn-cs"/>
        </a:defRPr>
      </a:lvl7pPr>
      <a:lvl8pPr marL="3200320" algn="l" defTabSz="457189" rtl="0" eaLnBrk="1" latinLnBrk="0" hangingPunct="1">
        <a:defRPr sz="1800" kern="1200">
          <a:solidFill>
            <a:schemeClr val="tx1"/>
          </a:solidFill>
          <a:latin typeface="+mn-lt"/>
          <a:ea typeface="+mn-ea"/>
          <a:cs typeface="+mn-cs"/>
        </a:defRPr>
      </a:lvl8pPr>
      <a:lvl9pPr marL="3657509" algn="l" defTabSz="457189"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rotWithShape="1">
          <a:blip r:embed="rId24" cstate="prin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2" y="274639"/>
            <a:ext cx="5167339"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85119831"/>
      </p:ext>
    </p:extLst>
  </p:cSld>
  <p:clrMap bg1="lt1" tx1="dk1" bg2="lt2" tx2="dk2" accent1="accent1" accent2="accent2" accent3="accent3" accent4="accent4" accent5="accent5" accent6="accent6" hlink="hlink" folHlink="folHlink"/>
  <p:sldLayoutIdLst>
    <p:sldLayoutId id="2147483932" r:id="rId1"/>
    <p:sldLayoutId id="2147483933" r:id="rId2"/>
    <p:sldLayoutId id="2147483934" r:id="rId3"/>
    <p:sldLayoutId id="2147483935" r:id="rId4"/>
    <p:sldLayoutId id="2147483936" r:id="rId5"/>
    <p:sldLayoutId id="2147483937" r:id="rId6"/>
    <p:sldLayoutId id="2147483938" r:id="rId7"/>
    <p:sldLayoutId id="2147483939" r:id="rId8"/>
    <p:sldLayoutId id="2147483940" r:id="rId9"/>
    <p:sldLayoutId id="2147483941" r:id="rId10"/>
    <p:sldLayoutId id="2147483942" r:id="rId11"/>
    <p:sldLayoutId id="2147483943" r:id="rId12"/>
    <p:sldLayoutId id="2147483944" r:id="rId13"/>
    <p:sldLayoutId id="2147483945" r:id="rId14"/>
    <p:sldLayoutId id="2147483946" r:id="rId15"/>
    <p:sldLayoutId id="2147483947" r:id="rId16"/>
    <p:sldLayoutId id="2147483948" r:id="rId17"/>
    <p:sldLayoutId id="2147483949" r:id="rId18"/>
    <p:sldLayoutId id="2147483950" r:id="rId19"/>
    <p:sldLayoutId id="2147483951" r:id="rId20"/>
    <p:sldLayoutId id="2147483952" r:id="rId21"/>
    <p:sldLayoutId id="2147483953" r:id="rId22"/>
  </p:sldLayoutIdLst>
  <p:txStyles>
    <p:titleStyle>
      <a:lvl1pPr algn="l" defTabSz="457189" rtl="0" eaLnBrk="1" latinLnBrk="0" hangingPunct="1">
        <a:spcBef>
          <a:spcPct val="0"/>
        </a:spcBef>
        <a:buNone/>
        <a:defRPr sz="2800" kern="1200">
          <a:solidFill>
            <a:schemeClr val="tx1"/>
          </a:solidFill>
          <a:latin typeface="Arial"/>
          <a:ea typeface="+mj-ea"/>
          <a:cs typeface="Arial"/>
        </a:defRPr>
      </a:lvl1pPr>
    </p:titleStyle>
    <p:bodyStyle>
      <a:lvl1pPr marL="457189" indent="-457189" algn="l" defTabSz="457189" rtl="0" eaLnBrk="1" latinLnBrk="0" hangingPunct="1">
        <a:spcBef>
          <a:spcPct val="20000"/>
        </a:spcBef>
        <a:buClr>
          <a:srgbClr val="800080"/>
        </a:buClr>
        <a:buSzPct val="50000"/>
        <a:buFont typeface="Wingdings" charset="2"/>
        <a:buChar char="u"/>
        <a:defRPr sz="2400" kern="1200">
          <a:solidFill>
            <a:schemeClr val="tx1"/>
          </a:solidFill>
          <a:latin typeface="Arial"/>
          <a:ea typeface="+mn-ea"/>
          <a:cs typeface="Arial"/>
        </a:defRPr>
      </a:lvl1pPr>
      <a:lvl2pPr marL="800080" indent="-342892" algn="l" defTabSz="457189" rtl="0" eaLnBrk="1" latinLnBrk="0" hangingPunct="1">
        <a:spcBef>
          <a:spcPct val="20000"/>
        </a:spcBef>
        <a:buClr>
          <a:srgbClr val="800080"/>
        </a:buClr>
        <a:buSzPct val="50000"/>
        <a:buFont typeface="Wingdings" charset="2"/>
        <a:buChar char="u"/>
        <a:defRPr sz="2000" kern="1200" baseline="0">
          <a:solidFill>
            <a:schemeClr val="tx1">
              <a:lumMod val="50000"/>
              <a:lumOff val="50000"/>
            </a:schemeClr>
          </a:solidFill>
          <a:latin typeface="Arial"/>
          <a:ea typeface="+mn-ea"/>
          <a:cs typeface="Arial"/>
        </a:defRPr>
      </a:lvl2pPr>
      <a:lvl3pPr marL="1257269" indent="-342892" algn="l" defTabSz="457189" rtl="0" eaLnBrk="1" latinLnBrk="0" hangingPunct="1">
        <a:spcBef>
          <a:spcPct val="20000"/>
        </a:spcBef>
        <a:buClr>
          <a:srgbClr val="800080"/>
        </a:buClr>
        <a:buSzPct val="50000"/>
        <a:buFont typeface="Wingdings" charset="2"/>
        <a:buChar char="u"/>
        <a:defRPr sz="1800" kern="1200">
          <a:solidFill>
            <a:schemeClr val="tx1">
              <a:lumMod val="50000"/>
              <a:lumOff val="50000"/>
            </a:schemeClr>
          </a:solidFill>
          <a:latin typeface="Arial"/>
          <a:ea typeface="+mn-ea"/>
          <a:cs typeface="Arial"/>
        </a:defRPr>
      </a:lvl3pPr>
      <a:lvl4pPr marL="1371566" indent="0" algn="l" defTabSz="457189" rtl="0" eaLnBrk="1" latinLnBrk="0" hangingPunct="1">
        <a:spcBef>
          <a:spcPct val="20000"/>
        </a:spcBef>
        <a:buFont typeface="Arial"/>
        <a:buNone/>
        <a:defRPr sz="1600" kern="1200">
          <a:solidFill>
            <a:schemeClr val="tx1">
              <a:lumMod val="50000"/>
              <a:lumOff val="50000"/>
            </a:schemeClr>
          </a:solidFill>
          <a:latin typeface="Arial"/>
          <a:ea typeface="+mn-ea"/>
          <a:cs typeface="Arial"/>
        </a:defRPr>
      </a:lvl4pPr>
      <a:lvl5pPr marL="1828754" indent="0" algn="l" defTabSz="457189" rtl="0" eaLnBrk="1" latinLnBrk="0" hangingPunct="1">
        <a:spcBef>
          <a:spcPct val="20000"/>
        </a:spcBef>
        <a:buFont typeface="Arial"/>
        <a:buNone/>
        <a:defRPr sz="1600" kern="1200">
          <a:solidFill>
            <a:schemeClr val="tx1">
              <a:lumMod val="50000"/>
              <a:lumOff val="50000"/>
            </a:schemeClr>
          </a:solidFill>
          <a:latin typeface="Arial"/>
          <a:ea typeface="+mn-ea"/>
          <a:cs typeface="Arial"/>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5"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89" rtl="0" eaLnBrk="1" latinLnBrk="0" hangingPunct="1">
        <a:defRPr sz="1800" kern="1200">
          <a:solidFill>
            <a:schemeClr val="tx1"/>
          </a:solidFill>
          <a:latin typeface="+mn-lt"/>
          <a:ea typeface="+mn-ea"/>
          <a:cs typeface="+mn-cs"/>
        </a:defRPr>
      </a:lvl1pPr>
      <a:lvl2pPr marL="457189" algn="l" defTabSz="457189" rtl="0" eaLnBrk="1" latinLnBrk="0" hangingPunct="1">
        <a:defRPr sz="1800" kern="1200">
          <a:solidFill>
            <a:schemeClr val="tx1"/>
          </a:solidFill>
          <a:latin typeface="+mn-lt"/>
          <a:ea typeface="+mn-ea"/>
          <a:cs typeface="+mn-cs"/>
        </a:defRPr>
      </a:lvl2pPr>
      <a:lvl3pPr marL="914378" algn="l" defTabSz="457189" rtl="0" eaLnBrk="1" latinLnBrk="0" hangingPunct="1">
        <a:defRPr sz="1800" kern="1200">
          <a:solidFill>
            <a:schemeClr val="tx1"/>
          </a:solidFill>
          <a:latin typeface="+mn-lt"/>
          <a:ea typeface="+mn-ea"/>
          <a:cs typeface="+mn-cs"/>
        </a:defRPr>
      </a:lvl3pPr>
      <a:lvl4pPr marL="1371566" algn="l" defTabSz="457189" rtl="0" eaLnBrk="1" latinLnBrk="0" hangingPunct="1">
        <a:defRPr sz="1800" kern="1200">
          <a:solidFill>
            <a:schemeClr val="tx1"/>
          </a:solidFill>
          <a:latin typeface="+mn-lt"/>
          <a:ea typeface="+mn-ea"/>
          <a:cs typeface="+mn-cs"/>
        </a:defRPr>
      </a:lvl4pPr>
      <a:lvl5pPr marL="1828754" algn="l" defTabSz="457189" rtl="0" eaLnBrk="1" latinLnBrk="0" hangingPunct="1">
        <a:defRPr sz="1800" kern="1200">
          <a:solidFill>
            <a:schemeClr val="tx1"/>
          </a:solidFill>
          <a:latin typeface="+mn-lt"/>
          <a:ea typeface="+mn-ea"/>
          <a:cs typeface="+mn-cs"/>
        </a:defRPr>
      </a:lvl5pPr>
      <a:lvl6pPr marL="2285943" algn="l" defTabSz="457189" rtl="0" eaLnBrk="1" latinLnBrk="0" hangingPunct="1">
        <a:defRPr sz="1800" kern="1200">
          <a:solidFill>
            <a:schemeClr val="tx1"/>
          </a:solidFill>
          <a:latin typeface="+mn-lt"/>
          <a:ea typeface="+mn-ea"/>
          <a:cs typeface="+mn-cs"/>
        </a:defRPr>
      </a:lvl6pPr>
      <a:lvl7pPr marL="2743132" algn="l" defTabSz="457189" rtl="0" eaLnBrk="1" latinLnBrk="0" hangingPunct="1">
        <a:defRPr sz="1800" kern="1200">
          <a:solidFill>
            <a:schemeClr val="tx1"/>
          </a:solidFill>
          <a:latin typeface="+mn-lt"/>
          <a:ea typeface="+mn-ea"/>
          <a:cs typeface="+mn-cs"/>
        </a:defRPr>
      </a:lvl7pPr>
      <a:lvl8pPr marL="3200320" algn="l" defTabSz="457189" rtl="0" eaLnBrk="1" latinLnBrk="0" hangingPunct="1">
        <a:defRPr sz="1800" kern="1200">
          <a:solidFill>
            <a:schemeClr val="tx1"/>
          </a:solidFill>
          <a:latin typeface="+mn-lt"/>
          <a:ea typeface="+mn-ea"/>
          <a:cs typeface="+mn-cs"/>
        </a:defRPr>
      </a:lvl8pPr>
      <a:lvl9pPr marL="3657509" algn="l" defTabSz="457189"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rotWithShape="1">
          <a:blip r:embed="rId25"/>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3" y="274639"/>
            <a:ext cx="5167339"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74878693"/>
      </p:ext>
    </p:extLst>
  </p:cSld>
  <p:clrMap bg1="lt1" tx1="dk1" bg2="lt2" tx2="dk2" accent1="accent1" accent2="accent2" accent3="accent3" accent4="accent4" accent5="accent5" accent6="accent6" hlink="hlink" folHlink="folHlink"/>
  <p:sldLayoutIdLst>
    <p:sldLayoutId id="2147483955" r:id="rId1"/>
    <p:sldLayoutId id="2147483956" r:id="rId2"/>
    <p:sldLayoutId id="2147483957" r:id="rId3"/>
    <p:sldLayoutId id="2147483958" r:id="rId4"/>
    <p:sldLayoutId id="2147483959" r:id="rId5"/>
    <p:sldLayoutId id="2147483960" r:id="rId6"/>
    <p:sldLayoutId id="2147483961" r:id="rId7"/>
    <p:sldLayoutId id="2147483962" r:id="rId8"/>
    <p:sldLayoutId id="2147483963" r:id="rId9"/>
    <p:sldLayoutId id="2147483964" r:id="rId10"/>
    <p:sldLayoutId id="2147483965" r:id="rId11"/>
    <p:sldLayoutId id="2147483966" r:id="rId12"/>
    <p:sldLayoutId id="2147483967" r:id="rId13"/>
    <p:sldLayoutId id="2147483968" r:id="rId14"/>
    <p:sldLayoutId id="2147483969" r:id="rId15"/>
    <p:sldLayoutId id="2147483970" r:id="rId16"/>
    <p:sldLayoutId id="2147483971" r:id="rId17"/>
    <p:sldLayoutId id="2147483972" r:id="rId18"/>
    <p:sldLayoutId id="2147483973" r:id="rId19"/>
    <p:sldLayoutId id="2147483974" r:id="rId20"/>
    <p:sldLayoutId id="2147483975" r:id="rId21"/>
    <p:sldLayoutId id="2147483976" r:id="rId22"/>
    <p:sldLayoutId id="2147483977" r:id="rId23"/>
  </p:sldLayoutIdLst>
  <p:txStyles>
    <p:titleStyle>
      <a:lvl1pPr algn="l" defTabSz="342892" rtl="0" eaLnBrk="1" latinLnBrk="0" hangingPunct="1">
        <a:spcBef>
          <a:spcPct val="0"/>
        </a:spcBef>
        <a:buNone/>
        <a:defRPr sz="2100" kern="1200">
          <a:solidFill>
            <a:schemeClr val="tx1"/>
          </a:solidFill>
          <a:latin typeface="Arial"/>
          <a:ea typeface="+mj-ea"/>
          <a:cs typeface="Arial"/>
        </a:defRPr>
      </a:lvl1pPr>
    </p:titleStyle>
    <p:bodyStyle>
      <a:lvl1pPr marL="342892" indent="-342892" algn="l" defTabSz="342892" rtl="0" eaLnBrk="1" latinLnBrk="0" hangingPunct="1">
        <a:spcBef>
          <a:spcPct val="20000"/>
        </a:spcBef>
        <a:buClr>
          <a:srgbClr val="800080"/>
        </a:buClr>
        <a:buSzPct val="50000"/>
        <a:buFont typeface="Wingdings" charset="2"/>
        <a:buChar char="u"/>
        <a:defRPr sz="1800" kern="1200">
          <a:solidFill>
            <a:schemeClr val="tx1"/>
          </a:solidFill>
          <a:latin typeface="Arial"/>
          <a:ea typeface="+mn-ea"/>
          <a:cs typeface="Arial"/>
        </a:defRPr>
      </a:lvl1pPr>
      <a:lvl2pPr marL="600060" indent="-257169" algn="l" defTabSz="342892" rtl="0" eaLnBrk="1" latinLnBrk="0" hangingPunct="1">
        <a:spcBef>
          <a:spcPct val="20000"/>
        </a:spcBef>
        <a:buClr>
          <a:srgbClr val="800080"/>
        </a:buClr>
        <a:buSzPct val="50000"/>
        <a:buFont typeface="Wingdings" charset="2"/>
        <a:buChar char="u"/>
        <a:defRPr sz="1500" kern="1200" baseline="0">
          <a:solidFill>
            <a:schemeClr val="tx1">
              <a:lumMod val="50000"/>
              <a:lumOff val="50000"/>
            </a:schemeClr>
          </a:solidFill>
          <a:latin typeface="Arial"/>
          <a:ea typeface="+mn-ea"/>
          <a:cs typeface="Arial"/>
        </a:defRPr>
      </a:lvl2pPr>
      <a:lvl3pPr marL="942952" indent="-257169" algn="l" defTabSz="342892" rtl="0" eaLnBrk="1" latinLnBrk="0" hangingPunct="1">
        <a:spcBef>
          <a:spcPct val="20000"/>
        </a:spcBef>
        <a:buClr>
          <a:srgbClr val="800080"/>
        </a:buClr>
        <a:buSzPct val="50000"/>
        <a:buFont typeface="Wingdings" charset="2"/>
        <a:buChar char="u"/>
        <a:defRPr sz="1350" kern="1200">
          <a:solidFill>
            <a:schemeClr val="tx1">
              <a:lumMod val="50000"/>
              <a:lumOff val="50000"/>
            </a:schemeClr>
          </a:solidFill>
          <a:latin typeface="Arial"/>
          <a:ea typeface="+mn-ea"/>
          <a:cs typeface="Arial"/>
        </a:defRPr>
      </a:lvl3pPr>
      <a:lvl4pPr marL="1028675" indent="0" algn="l" defTabSz="342892"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4pPr>
      <a:lvl5pPr marL="1371566" indent="0" algn="l" defTabSz="342892" rtl="0" eaLnBrk="1" latinLnBrk="0" hangingPunct="1">
        <a:spcBef>
          <a:spcPct val="20000"/>
        </a:spcBef>
        <a:buFont typeface="Arial"/>
        <a:buNone/>
        <a:defRPr sz="1200" kern="1200">
          <a:solidFill>
            <a:schemeClr val="tx1">
              <a:lumMod val="50000"/>
              <a:lumOff val="50000"/>
            </a:schemeClr>
          </a:solidFill>
          <a:latin typeface="Arial"/>
          <a:ea typeface="+mn-ea"/>
          <a:cs typeface="Arial"/>
        </a:defRPr>
      </a:lvl5pPr>
      <a:lvl6pPr marL="1885903" indent="-171446" algn="l" defTabSz="342892" rtl="0" eaLnBrk="1" latinLnBrk="0" hangingPunct="1">
        <a:spcBef>
          <a:spcPct val="20000"/>
        </a:spcBef>
        <a:buFont typeface="Arial"/>
        <a:buChar char="•"/>
        <a:defRPr sz="1500" kern="1200">
          <a:solidFill>
            <a:schemeClr val="tx1"/>
          </a:solidFill>
          <a:latin typeface="+mn-lt"/>
          <a:ea typeface="+mn-ea"/>
          <a:cs typeface="+mn-cs"/>
        </a:defRPr>
      </a:lvl6pPr>
      <a:lvl7pPr marL="2228795" indent="-171446" algn="l" defTabSz="342892" rtl="0" eaLnBrk="1" latinLnBrk="0" hangingPunct="1">
        <a:spcBef>
          <a:spcPct val="20000"/>
        </a:spcBef>
        <a:buFont typeface="Arial"/>
        <a:buChar char="•"/>
        <a:defRPr sz="1500" kern="1200">
          <a:solidFill>
            <a:schemeClr val="tx1"/>
          </a:solidFill>
          <a:latin typeface="+mn-lt"/>
          <a:ea typeface="+mn-ea"/>
          <a:cs typeface="+mn-cs"/>
        </a:defRPr>
      </a:lvl7pPr>
      <a:lvl8pPr marL="2571686" indent="-171446" algn="l" defTabSz="342892" rtl="0" eaLnBrk="1" latinLnBrk="0" hangingPunct="1">
        <a:spcBef>
          <a:spcPct val="20000"/>
        </a:spcBef>
        <a:buFont typeface="Arial"/>
        <a:buChar char="•"/>
        <a:defRPr sz="1500" kern="1200">
          <a:solidFill>
            <a:schemeClr val="tx1"/>
          </a:solidFill>
          <a:latin typeface="+mn-lt"/>
          <a:ea typeface="+mn-ea"/>
          <a:cs typeface="+mn-cs"/>
        </a:defRPr>
      </a:lvl8pPr>
      <a:lvl9pPr marL="2914577" indent="-171446" algn="l" defTabSz="342892"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892" rtl="0" eaLnBrk="1" latinLnBrk="0" hangingPunct="1">
        <a:defRPr sz="1350" kern="1200">
          <a:solidFill>
            <a:schemeClr val="tx1"/>
          </a:solidFill>
          <a:latin typeface="+mn-lt"/>
          <a:ea typeface="+mn-ea"/>
          <a:cs typeface="+mn-cs"/>
        </a:defRPr>
      </a:lvl1pPr>
      <a:lvl2pPr marL="342892" algn="l" defTabSz="342892" rtl="0" eaLnBrk="1" latinLnBrk="0" hangingPunct="1">
        <a:defRPr sz="1350" kern="1200">
          <a:solidFill>
            <a:schemeClr val="tx1"/>
          </a:solidFill>
          <a:latin typeface="+mn-lt"/>
          <a:ea typeface="+mn-ea"/>
          <a:cs typeface="+mn-cs"/>
        </a:defRPr>
      </a:lvl2pPr>
      <a:lvl3pPr marL="685784" algn="l" defTabSz="342892" rtl="0" eaLnBrk="1" latinLnBrk="0" hangingPunct="1">
        <a:defRPr sz="1350" kern="1200">
          <a:solidFill>
            <a:schemeClr val="tx1"/>
          </a:solidFill>
          <a:latin typeface="+mn-lt"/>
          <a:ea typeface="+mn-ea"/>
          <a:cs typeface="+mn-cs"/>
        </a:defRPr>
      </a:lvl3pPr>
      <a:lvl4pPr marL="1028675" algn="l" defTabSz="342892" rtl="0" eaLnBrk="1" latinLnBrk="0" hangingPunct="1">
        <a:defRPr sz="1350" kern="1200">
          <a:solidFill>
            <a:schemeClr val="tx1"/>
          </a:solidFill>
          <a:latin typeface="+mn-lt"/>
          <a:ea typeface="+mn-ea"/>
          <a:cs typeface="+mn-cs"/>
        </a:defRPr>
      </a:lvl4pPr>
      <a:lvl5pPr marL="1371566" algn="l" defTabSz="342892" rtl="0" eaLnBrk="1" latinLnBrk="0" hangingPunct="1">
        <a:defRPr sz="1350" kern="1200">
          <a:solidFill>
            <a:schemeClr val="tx1"/>
          </a:solidFill>
          <a:latin typeface="+mn-lt"/>
          <a:ea typeface="+mn-ea"/>
          <a:cs typeface="+mn-cs"/>
        </a:defRPr>
      </a:lvl5pPr>
      <a:lvl6pPr marL="1714457" algn="l" defTabSz="342892" rtl="0" eaLnBrk="1" latinLnBrk="0" hangingPunct="1">
        <a:defRPr sz="1350" kern="1200">
          <a:solidFill>
            <a:schemeClr val="tx1"/>
          </a:solidFill>
          <a:latin typeface="+mn-lt"/>
          <a:ea typeface="+mn-ea"/>
          <a:cs typeface="+mn-cs"/>
        </a:defRPr>
      </a:lvl6pPr>
      <a:lvl7pPr marL="2057349" algn="l" defTabSz="342892" rtl="0" eaLnBrk="1" latinLnBrk="0" hangingPunct="1">
        <a:defRPr sz="1350" kern="1200">
          <a:solidFill>
            <a:schemeClr val="tx1"/>
          </a:solidFill>
          <a:latin typeface="+mn-lt"/>
          <a:ea typeface="+mn-ea"/>
          <a:cs typeface="+mn-cs"/>
        </a:defRPr>
      </a:lvl7pPr>
      <a:lvl8pPr marL="2400240" algn="l" defTabSz="342892" rtl="0" eaLnBrk="1" latinLnBrk="0" hangingPunct="1">
        <a:defRPr sz="1350" kern="1200">
          <a:solidFill>
            <a:schemeClr val="tx1"/>
          </a:solidFill>
          <a:latin typeface="+mn-lt"/>
          <a:ea typeface="+mn-ea"/>
          <a:cs typeface="+mn-cs"/>
        </a:defRPr>
      </a:lvl8pPr>
      <a:lvl9pPr marL="2743132" algn="l" defTabSz="342892"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2.xml.rels><?xml version="1.0" encoding="UTF-8" standalone="yes"?>
<Relationships xmlns="http://schemas.openxmlformats.org/package/2006/relationships"><Relationship Id="rId3" Type="http://schemas.openxmlformats.org/officeDocument/2006/relationships/image" Target="../media/image17.jpg"/><Relationship Id="rId4" Type="http://schemas.openxmlformats.org/officeDocument/2006/relationships/image" Target="../media/image18.PNG"/><Relationship Id="rId5" Type="http://schemas.openxmlformats.org/officeDocument/2006/relationships/image" Target="../media/image19.png"/><Relationship Id="rId6" Type="http://schemas.openxmlformats.org/officeDocument/2006/relationships/image" Target="../media/image20.png"/><Relationship Id="rId7" Type="http://schemas.openxmlformats.org/officeDocument/2006/relationships/image" Target="../media/image21.png"/><Relationship Id="rId8" Type="http://schemas.openxmlformats.org/officeDocument/2006/relationships/image" Target="../media/image22.png"/><Relationship Id="rId9" Type="http://schemas.openxmlformats.org/officeDocument/2006/relationships/image" Target="../media/image5.png"/><Relationship Id="rId1" Type="http://schemas.openxmlformats.org/officeDocument/2006/relationships/slideLayout" Target="../slideLayouts/slideLayout17.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0.xml"/><Relationship Id="rId2" Type="http://schemas.openxmlformats.org/officeDocument/2006/relationships/notesSlide" Target="../notesSlides/notesSlide2.xml"/><Relationship Id="rId3" Type="http://schemas.openxmlformats.org/officeDocument/2006/relationships/image" Target="../media/image23.png"/></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0.png"/><Relationship Id="rId5" Type="http://schemas.openxmlformats.org/officeDocument/2006/relationships/image" Target="../media/image19.png"/><Relationship Id="rId1" Type="http://schemas.openxmlformats.org/officeDocument/2006/relationships/slideLayout" Target="../slideLayouts/slideLayout63.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3.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3.xml"/><Relationship Id="rId2" Type="http://schemas.openxmlformats.org/officeDocument/2006/relationships/notesSlide" Target="../notesSlides/notesSlide5.xml"/><Relationship Id="rId3" Type="http://schemas.openxmlformats.org/officeDocument/2006/relationships/image" Target="../media/image2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3.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9.xml"/><Relationship Id="rId2" Type="http://schemas.openxmlformats.org/officeDocument/2006/relationships/notesSlide" Target="../notesSlides/notesSlide7.xml"/><Relationship Id="rId3"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hyperlink" Target="https://undsci.berkeley.edu/glossary/glossary_popup.php?word=science" TargetMode="External"/><Relationship Id="rId4" Type="http://schemas.openxmlformats.org/officeDocument/2006/relationships/hyperlink" Target="https://undsci.berkeley.edu/glossary/glossary_popup.php?word=technology" TargetMode="External"/><Relationship Id="rId5" Type="http://schemas.openxmlformats.org/officeDocument/2006/relationships/image" Target="../media/image26.png"/><Relationship Id="rId6" Type="http://schemas.openxmlformats.org/officeDocument/2006/relationships/hyperlink" Target="https://undsci.berkeley.edu/" TargetMode="External"/><Relationship Id="rId1" Type="http://schemas.openxmlformats.org/officeDocument/2006/relationships/slideLayout" Target="../slideLayouts/slideLayout59.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4" Type="http://schemas.openxmlformats.org/officeDocument/2006/relationships/image" Target="../media/image28.jpg"/><Relationship Id="rId1" Type="http://schemas.openxmlformats.org/officeDocument/2006/relationships/slideLayout" Target="../slideLayouts/slideLayout59.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e"/><Relationship Id="rId4" Type="http://schemas.openxmlformats.org/officeDocument/2006/relationships/image" Target="../media/image30.jpg"/><Relationship Id="rId5" Type="http://schemas.openxmlformats.org/officeDocument/2006/relationships/image" Target="../media/image31.jpe"/><Relationship Id="rId6" Type="http://schemas.openxmlformats.org/officeDocument/2006/relationships/image" Target="../media/image32.jpe"/><Relationship Id="rId7" Type="http://schemas.openxmlformats.org/officeDocument/2006/relationships/image" Target="../media/image33.jpg"/><Relationship Id="rId1" Type="http://schemas.openxmlformats.org/officeDocument/2006/relationships/slideLayout" Target="../slideLayouts/slideLayout59.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60.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60.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3.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notesSlide" Target="../notesSlides/notesSlide15.xml"/><Relationship Id="rId3" Type="http://schemas.openxmlformats.org/officeDocument/2006/relationships/image" Target="../media/image34.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35.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36.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37.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38.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39.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38.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38.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38.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40.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41.jpg"/></Relationships>
</file>

<file path=ppt/slides/_rels/slide31.xml.rels><?xml version="1.0" encoding="UTF-8" standalone="yes"?>
<Relationships xmlns="http://schemas.openxmlformats.org/package/2006/relationships"><Relationship Id="rId3" Type="http://schemas.openxmlformats.org/officeDocument/2006/relationships/hyperlink" Target="https://www.youtube.com/watch?v=_6xlNyWPpB8" TargetMode="External"/><Relationship Id="rId4" Type="http://schemas.openxmlformats.org/officeDocument/2006/relationships/image" Target="../media/image42.jpg"/><Relationship Id="rId1" Type="http://schemas.openxmlformats.org/officeDocument/2006/relationships/slideLayout" Target="../slideLayouts/slideLayout86.xml"/><Relationship Id="rId2" Type="http://schemas.openxmlformats.org/officeDocument/2006/relationships/hyperlink" Target="https://www.youtube.com/watch?v=eg-E1FtjaxY"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hyperlink" Target="https://www.youtube.com/watch?v=eg-E1FtjaxY"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43.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44.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hyperlink" Target="https://www.youtube.com/watch?v=_6xlNyWPpB8" TargetMode="External"/><Relationship Id="rId3" Type="http://schemas.openxmlformats.org/officeDocument/2006/relationships/image" Target="../media/image42.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45.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45.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46.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47.jpg"/><Relationship Id="rId3" Type="http://schemas.openxmlformats.org/officeDocument/2006/relationships/image" Target="../media/image48.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49.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50.jpg"/><Relationship Id="rId3" Type="http://schemas.openxmlformats.org/officeDocument/2006/relationships/image" Target="../media/image51.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52.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53.jp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54.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55.jp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56.jp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57.jp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58.jp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86.xml"/><Relationship Id="rId2" Type="http://schemas.openxmlformats.org/officeDocument/2006/relationships/image" Target="../media/image37.jp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61.xml.rels><?xml version="1.0" encoding="UTF-8" standalone="yes"?>
<Relationships xmlns="http://schemas.openxmlformats.org/package/2006/relationships"><Relationship Id="rId3" Type="http://schemas.openxmlformats.org/officeDocument/2006/relationships/image" Target="../media/image59.jpeg"/><Relationship Id="rId4" Type="http://schemas.openxmlformats.org/officeDocument/2006/relationships/image" Target="../media/image60.jpeg"/><Relationship Id="rId5" Type="http://schemas.openxmlformats.org/officeDocument/2006/relationships/image" Target="../media/image61.jpeg"/><Relationship Id="rId1" Type="http://schemas.openxmlformats.org/officeDocument/2006/relationships/slideLayout" Target="../slideLayouts/slideLayout110.xml"/><Relationship Id="rId2" Type="http://schemas.openxmlformats.org/officeDocument/2006/relationships/notesSlide" Target="../notesSlides/notesSlide16.xml"/></Relationships>
</file>

<file path=ppt/slides/_rels/slide62.xml.rels><?xml version="1.0" encoding="UTF-8" standalone="yes"?>
<Relationships xmlns="http://schemas.openxmlformats.org/package/2006/relationships"><Relationship Id="rId3" Type="http://schemas.openxmlformats.org/officeDocument/2006/relationships/image" Target="../media/image63.jpeg"/><Relationship Id="rId4" Type="http://schemas.openxmlformats.org/officeDocument/2006/relationships/image" Target="../media/image64.jpeg"/><Relationship Id="rId5" Type="http://schemas.openxmlformats.org/officeDocument/2006/relationships/image" Target="../media/image65.jpeg"/><Relationship Id="rId1" Type="http://schemas.openxmlformats.org/officeDocument/2006/relationships/slideLayout" Target="../slideLayouts/slideLayout110.xml"/><Relationship Id="rId2" Type="http://schemas.openxmlformats.org/officeDocument/2006/relationships/image" Target="../media/image62.jpe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10.xml"/><Relationship Id="rId2" Type="http://schemas.openxmlformats.org/officeDocument/2006/relationships/image" Target="../media/image66.jpeg"/></Relationships>
</file>

<file path=ppt/slides/_rels/slide64.xml.rels><?xml version="1.0" encoding="UTF-8" standalone="yes"?>
<Relationships xmlns="http://schemas.openxmlformats.org/package/2006/relationships"><Relationship Id="rId3" Type="http://schemas.openxmlformats.org/officeDocument/2006/relationships/image" Target="../media/image68.jpeg"/><Relationship Id="rId4" Type="http://schemas.openxmlformats.org/officeDocument/2006/relationships/image" Target="../media/image69.jpeg"/><Relationship Id="rId5" Type="http://schemas.openxmlformats.org/officeDocument/2006/relationships/image" Target="../media/image70.jpeg"/><Relationship Id="rId1" Type="http://schemas.openxmlformats.org/officeDocument/2006/relationships/slideLayout" Target="../slideLayouts/slideLayout110.xml"/><Relationship Id="rId2" Type="http://schemas.openxmlformats.org/officeDocument/2006/relationships/image" Target="../media/image67.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10.xml"/><Relationship Id="rId2" Type="http://schemas.openxmlformats.org/officeDocument/2006/relationships/image" Target="../media/image71.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_rels/slide70.xml.rels><?xml version="1.0" encoding="UTF-8" standalone="yes"?>
<Relationships xmlns="http://schemas.openxmlformats.org/package/2006/relationships"><Relationship Id="rId3" Type="http://schemas.openxmlformats.org/officeDocument/2006/relationships/image" Target="../media/image72.png"/><Relationship Id="rId4" Type="http://schemas.openxmlformats.org/officeDocument/2006/relationships/image" Target="../media/image73.png"/><Relationship Id="rId5" Type="http://schemas.openxmlformats.org/officeDocument/2006/relationships/image" Target="../media/image74.png"/><Relationship Id="rId6" Type="http://schemas.openxmlformats.org/officeDocument/2006/relationships/image" Target="../media/image75.png"/><Relationship Id="rId7" Type="http://schemas.openxmlformats.org/officeDocument/2006/relationships/image" Target="../media/image76.png"/><Relationship Id="rId8" Type="http://schemas.openxmlformats.org/officeDocument/2006/relationships/image" Target="../media/image77.png"/><Relationship Id="rId9" Type="http://schemas.openxmlformats.org/officeDocument/2006/relationships/image" Target="../media/image78.png"/><Relationship Id="rId10" Type="http://schemas.openxmlformats.org/officeDocument/2006/relationships/image" Target="../media/image79.png"/><Relationship Id="rId1" Type="http://schemas.openxmlformats.org/officeDocument/2006/relationships/slideLayout" Target="../slideLayouts/slideLayout110.xml"/><Relationship Id="rId2" Type="http://schemas.openxmlformats.org/officeDocument/2006/relationships/notesSlide" Target="../notesSlides/notesSlide1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10.xml"/><Relationship Id="rId2" Type="http://schemas.openxmlformats.org/officeDocument/2006/relationships/image" Target="../media/image80.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10.xml"/><Relationship Id="rId2" Type="http://schemas.openxmlformats.org/officeDocument/2006/relationships/notesSlide" Target="../notesSlides/notesSlide18.xml"/><Relationship Id="rId3" Type="http://schemas.openxmlformats.org/officeDocument/2006/relationships/image" Target="../media/image81.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10.xml"/><Relationship Id="rId2" Type="http://schemas.openxmlformats.org/officeDocument/2006/relationships/notesSlide" Target="../notesSlides/notesSlide19.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10.xml"/><Relationship Id="rId2" Type="http://schemas.openxmlformats.org/officeDocument/2006/relationships/notesSlide" Target="../notesSlides/notesSlide20.xml"/><Relationship Id="rId3" Type="http://schemas.openxmlformats.org/officeDocument/2006/relationships/image" Target="../media/image82.jpe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10.xml"/><Relationship Id="rId2" Type="http://schemas.openxmlformats.org/officeDocument/2006/relationships/notesSlide" Target="../notesSlides/notesSlide21.xml"/><Relationship Id="rId3" Type="http://schemas.openxmlformats.org/officeDocument/2006/relationships/image" Target="../media/image83.jpe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10.xml"/><Relationship Id="rId2" Type="http://schemas.openxmlformats.org/officeDocument/2006/relationships/image" Target="../media/image84.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10.xml"/><Relationship Id="rId2" Type="http://schemas.openxmlformats.org/officeDocument/2006/relationships/notesSlide" Target="../notesSlides/notesSlide22.xml"/><Relationship Id="rId3" Type="http://schemas.openxmlformats.org/officeDocument/2006/relationships/image" Target="../media/image80.png"/></Relationships>
</file>

<file path=ppt/slides/_rels/slide78.xml.rels><?xml version="1.0" encoding="UTF-8" standalone="yes"?>
<Relationships xmlns="http://schemas.openxmlformats.org/package/2006/relationships"><Relationship Id="rId3" Type="http://schemas.openxmlformats.org/officeDocument/2006/relationships/image" Target="../media/image85.png"/><Relationship Id="rId4" Type="http://schemas.openxmlformats.org/officeDocument/2006/relationships/image" Target="../media/image86.png"/><Relationship Id="rId1" Type="http://schemas.openxmlformats.org/officeDocument/2006/relationships/slideLayout" Target="../slideLayouts/slideLayout110.xml"/><Relationship Id="rId2" Type="http://schemas.openxmlformats.org/officeDocument/2006/relationships/notesSlide" Target="../notesSlides/notesSlide2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10.xml"/><Relationship Id="rId2" Type="http://schemas.openxmlformats.org/officeDocument/2006/relationships/hyperlink" Target="mailto:education@taytopark.ie" TargetMode="External"/><Relationship Id="rId3" Type="http://schemas.openxmlformats.org/officeDocument/2006/relationships/image" Target="../media/image87.pn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29.xml"/><Relationship Id="rId2" Type="http://schemas.openxmlformats.org/officeDocument/2006/relationships/image" Target="../media/image88.jp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9.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29.xml"/><Relationship Id="rId2" Type="http://schemas.openxmlformats.org/officeDocument/2006/relationships/notesSlide" Target="../notesSlides/notesSlide24.xml"/><Relationship Id="rId3" Type="http://schemas.openxmlformats.org/officeDocument/2006/relationships/image" Target="../media/image89.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29.xml"/><Relationship Id="rId2" Type="http://schemas.openxmlformats.org/officeDocument/2006/relationships/image" Target="../media/image90.png"/></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29.xml"/><Relationship Id="rId2" Type="http://schemas.openxmlformats.org/officeDocument/2006/relationships/image" Target="../media/image91.jpg"/></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29.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29.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29.xml"/><Relationship Id="rId2" Type="http://schemas.openxmlformats.org/officeDocument/2006/relationships/slide" Target="slide89.xml"/><Relationship Id="rId3" Type="http://schemas.openxmlformats.org/officeDocument/2006/relationships/slide" Target="slide90.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29.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29.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29.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29.xml"/><Relationship Id="rId2" Type="http://schemas.openxmlformats.org/officeDocument/2006/relationships/notesSlide" Target="../notesSlides/notesSlide25.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29.xml"/><Relationship Id="rId2" Type="http://schemas.openxmlformats.org/officeDocument/2006/relationships/notesSlide" Target="../notesSlides/notesSlide26.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29.xml"/><Relationship Id="rId2" Type="http://schemas.openxmlformats.org/officeDocument/2006/relationships/notesSlide" Target="../notesSlides/notesSlide2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29.xml"/><Relationship Id="rId2" Type="http://schemas.openxmlformats.org/officeDocument/2006/relationships/hyperlink" Target="mailto:education@dublin.sciencegallery.com" TargetMode="External"/><Relationship Id="rId3" Type="http://schemas.openxmlformats.org/officeDocument/2006/relationships/hyperlink" Target="mailto:tours@dublin.sciencegallery.com" TargetMode="External"/></Relationships>
</file>

<file path=ppt/slides/_rels/slide96.xml.rels><?xml version="1.0" encoding="UTF-8" standalone="yes"?>
<Relationships xmlns="http://schemas.openxmlformats.org/package/2006/relationships"><Relationship Id="rId3" Type="http://schemas.openxmlformats.org/officeDocument/2006/relationships/image" Target="../media/image92.jpg"/><Relationship Id="rId4" Type="http://schemas.openxmlformats.org/officeDocument/2006/relationships/image" Target="../media/image93.png"/><Relationship Id="rId5" Type="http://schemas.openxmlformats.org/officeDocument/2006/relationships/hyperlink" Target="https://www.surveymonkey.com/r/2D7ZRPW" TargetMode="External"/><Relationship Id="rId1" Type="http://schemas.openxmlformats.org/officeDocument/2006/relationships/slideLayout" Target="../slideLayouts/slideLayout150.xml"/><Relationship Id="rId2" Type="http://schemas.openxmlformats.org/officeDocument/2006/relationships/notesSlide" Target="../notesSlides/notesSlide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r"/>
            <a:r>
              <a:rPr lang="en-US" dirty="0">
                <a:solidFill>
                  <a:schemeClr val="bg1"/>
                </a:solidFill>
              </a:rPr>
              <a:t>Click Title</a:t>
            </a:r>
          </a:p>
        </p:txBody>
      </p:sp>
      <p:sp>
        <p:nvSpPr>
          <p:cNvPr id="3" name="Subtitle 2"/>
          <p:cNvSpPr>
            <a:spLocks noGrp="1"/>
          </p:cNvSpPr>
          <p:nvPr>
            <p:ph type="subTitle" idx="1"/>
          </p:nvPr>
        </p:nvSpPr>
        <p:spPr/>
        <p:txBody>
          <a:bodyPr/>
          <a:lstStyle/>
          <a:p>
            <a:r>
              <a:rPr lang="en-US" sz="1800" b="1" dirty="0"/>
              <a:t>Sustainability</a:t>
            </a:r>
          </a:p>
        </p:txBody>
      </p:sp>
    </p:spTree>
    <p:extLst>
      <p:ext uri="{BB962C8B-B14F-4D97-AF65-F5344CB8AC3E}">
        <p14:creationId xmlns:p14="http://schemas.microsoft.com/office/powerpoint/2010/main" val="3451885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screenshot of a cell phone&#10;&#10;Description generated with very high confidence">
            <a:extLst>
              <a:ext uri="{FF2B5EF4-FFF2-40B4-BE49-F238E27FC236}">
                <a16:creationId xmlns="" xmlns:a16="http://schemas.microsoft.com/office/drawing/2014/main" id="{4042FBBB-914C-4471-82E3-6EF0689057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0046" y="3066201"/>
            <a:ext cx="1471181" cy="908050"/>
          </a:xfrm>
          <a:prstGeom prst="rect">
            <a:avLst/>
          </a:prstGeom>
        </p:spPr>
      </p:pic>
      <p:pic>
        <p:nvPicPr>
          <p:cNvPr id="10" name="Picture 9" descr="A picture containing screenshot&#10;&#10;Description generated with high confidence">
            <a:extLst>
              <a:ext uri="{FF2B5EF4-FFF2-40B4-BE49-F238E27FC236}">
                <a16:creationId xmlns="" xmlns:a16="http://schemas.microsoft.com/office/drawing/2014/main" id="{BE1EE816-742C-41E1-A114-0ACB92912F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7205" y="4508500"/>
            <a:ext cx="3036518" cy="814502"/>
          </a:xfrm>
          <a:prstGeom prst="rect">
            <a:avLst/>
          </a:prstGeom>
        </p:spPr>
      </p:pic>
      <p:pic>
        <p:nvPicPr>
          <p:cNvPr id="12" name="Picture 11">
            <a:extLst>
              <a:ext uri="{FF2B5EF4-FFF2-40B4-BE49-F238E27FC236}">
                <a16:creationId xmlns="" xmlns:a16="http://schemas.microsoft.com/office/drawing/2014/main" id="{DA32D621-56F9-4E7F-9339-80B5E8FA438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2777" y="2990009"/>
            <a:ext cx="1742324" cy="940641"/>
          </a:xfrm>
          <a:prstGeom prst="rect">
            <a:avLst/>
          </a:prstGeom>
        </p:spPr>
      </p:pic>
      <p:pic>
        <p:nvPicPr>
          <p:cNvPr id="14" name="Picture 13">
            <a:extLst>
              <a:ext uri="{FF2B5EF4-FFF2-40B4-BE49-F238E27FC236}">
                <a16:creationId xmlns="" xmlns:a16="http://schemas.microsoft.com/office/drawing/2014/main" id="{B59F6909-3A50-4E14-849D-0399C473069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14552" y="1942250"/>
            <a:ext cx="1157449" cy="807356"/>
          </a:xfrm>
          <a:prstGeom prst="rect">
            <a:avLst/>
          </a:prstGeom>
        </p:spPr>
      </p:pic>
      <p:pic>
        <p:nvPicPr>
          <p:cNvPr id="16" name="Picture 15">
            <a:extLst>
              <a:ext uri="{FF2B5EF4-FFF2-40B4-BE49-F238E27FC236}">
                <a16:creationId xmlns="" xmlns:a16="http://schemas.microsoft.com/office/drawing/2014/main" id="{5DC09C41-9274-4EF1-9CD0-F8757BB2F5F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43724" y="2170881"/>
            <a:ext cx="1764752" cy="578725"/>
          </a:xfrm>
          <a:prstGeom prst="rect">
            <a:avLst/>
          </a:prstGeom>
        </p:spPr>
      </p:pic>
      <p:pic>
        <p:nvPicPr>
          <p:cNvPr id="18" name="Picture 17" descr="A close up of a sign&#10;&#10;Description generated with very high confidence">
            <a:extLst>
              <a:ext uri="{FF2B5EF4-FFF2-40B4-BE49-F238E27FC236}">
                <a16:creationId xmlns="" xmlns:a16="http://schemas.microsoft.com/office/drawing/2014/main" id="{92649303-023F-46B4-A527-7652EE23189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060739" y="3930650"/>
            <a:ext cx="1742325" cy="1742325"/>
          </a:xfrm>
          <a:prstGeom prst="rect">
            <a:avLst/>
          </a:prstGeom>
        </p:spPr>
      </p:pic>
      <p:pic>
        <p:nvPicPr>
          <p:cNvPr id="20" name="Picture 19" descr="A screenshot of a cell phone&#10;&#10;Description generated with very high confidence">
            <a:extLst>
              <a:ext uri="{FF2B5EF4-FFF2-40B4-BE49-F238E27FC236}">
                <a16:creationId xmlns="" xmlns:a16="http://schemas.microsoft.com/office/drawing/2014/main" id="{4E3B36E5-7520-4BF3-BA0F-72FC557EFFD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691361" y="3103451"/>
            <a:ext cx="1860396" cy="794544"/>
          </a:xfrm>
          <a:prstGeom prst="rect">
            <a:avLst/>
          </a:prstGeom>
        </p:spPr>
      </p:pic>
    </p:spTree>
    <p:extLst>
      <p:ext uri="{BB962C8B-B14F-4D97-AF65-F5344CB8AC3E}">
        <p14:creationId xmlns:p14="http://schemas.microsoft.com/office/powerpoint/2010/main" val="3164648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6679C5-24F4-4497-BCFA-185E2F59B505}"/>
              </a:ext>
            </a:extLst>
          </p:cNvPr>
          <p:cNvSpPr/>
          <p:nvPr/>
        </p:nvSpPr>
        <p:spPr>
          <a:xfrm>
            <a:off x="1730829" y="2359479"/>
            <a:ext cx="5747657" cy="2754086"/>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ot="0" spcFirstLastPara="0" vert="horz" wrap="square" lIns="51435" tIns="25718" rIns="51435" bIns="25718" numCol="1" spcCol="0" rtlCol="0" fromWordArt="0" anchor="ctr" anchorCtr="0" forceAA="0" compatLnSpc="1">
            <a:prstTxWarp prst="textNoShape">
              <a:avLst/>
            </a:prstTxWarp>
            <a:noAutofit/>
          </a:bodyPr>
          <a:lstStyle/>
          <a:p>
            <a:pPr algn="ctr">
              <a:lnSpc>
                <a:spcPct val="150000"/>
              </a:lnSpc>
              <a:spcAft>
                <a:spcPts val="450"/>
              </a:spcAft>
            </a:pPr>
            <a:r>
              <a:rPr lang="en-IE" sz="2100" b="1" dirty="0">
                <a:solidFill>
                  <a:schemeClr val="tx1"/>
                </a:solidFill>
                <a:ea typeface="Calibri" panose="020F0502020204030204" pitchFamily="34" charset="0"/>
                <a:cs typeface="Times New Roman" panose="02020603050405020304" pitchFamily="18" charset="0"/>
              </a:rPr>
              <a:t>Our vision is to provide Junior Cycle teachers with rich STE(A)M CPD experiences in keeping with national and international best standards; this provision will allow for interdisciplinary responses to societal challenges in subject-specific and cross-curricular contexts.  </a:t>
            </a:r>
            <a:endParaRPr lang="en-IE" sz="2100" dirty="0">
              <a:solidFill>
                <a:schemeClr val="tx1"/>
              </a:solidFill>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 xmlns:a16="http://schemas.microsoft.com/office/drawing/2014/main" id="{66680866-9AF7-483C-994C-C35C164705ED}"/>
              </a:ext>
            </a:extLst>
          </p:cNvPr>
          <p:cNvPicPr>
            <a:picLocks noChangeAspect="1"/>
          </p:cNvPicPr>
          <p:nvPr/>
        </p:nvPicPr>
        <p:blipFill>
          <a:blip r:embed="rId3"/>
          <a:stretch>
            <a:fillRect/>
          </a:stretch>
        </p:blipFill>
        <p:spPr>
          <a:xfrm>
            <a:off x="2757209" y="1129393"/>
            <a:ext cx="3033992" cy="1082795"/>
          </a:xfrm>
          <a:prstGeom prst="rect">
            <a:avLst/>
          </a:prstGeom>
        </p:spPr>
      </p:pic>
    </p:spTree>
    <p:extLst>
      <p:ext uri="{BB962C8B-B14F-4D97-AF65-F5344CB8AC3E}">
        <p14:creationId xmlns:p14="http://schemas.microsoft.com/office/powerpoint/2010/main" val="2794592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76AE183F-8964-40E9-A00A-1CEADF9C87D5}"/>
              </a:ext>
            </a:extLst>
          </p:cNvPr>
          <p:cNvSpPr txBox="1"/>
          <p:nvPr/>
        </p:nvSpPr>
        <p:spPr>
          <a:xfrm>
            <a:off x="2326582" y="1372279"/>
            <a:ext cx="2203450" cy="438582"/>
          </a:xfrm>
          <a:prstGeom prst="rect">
            <a:avLst/>
          </a:prstGeom>
          <a:noFill/>
        </p:spPr>
        <p:txBody>
          <a:bodyPr wrap="square" rtlCol="0">
            <a:spAutoFit/>
          </a:bodyPr>
          <a:lstStyle/>
          <a:p>
            <a:r>
              <a:rPr lang="en-IE" sz="2250" dirty="0"/>
              <a:t>Todays Partners</a:t>
            </a:r>
          </a:p>
        </p:txBody>
      </p:sp>
      <p:sp>
        <p:nvSpPr>
          <p:cNvPr id="7" name="Picture Placeholder 6">
            <a:extLst>
              <a:ext uri="{FF2B5EF4-FFF2-40B4-BE49-F238E27FC236}">
                <a16:creationId xmlns="" xmlns:a16="http://schemas.microsoft.com/office/drawing/2014/main" id="{90C16B60-FE15-4235-9B67-FFB54ADFB6A9}"/>
              </a:ext>
            </a:extLst>
          </p:cNvPr>
          <p:cNvSpPr>
            <a:spLocks noGrp="1"/>
          </p:cNvSpPr>
          <p:nvPr>
            <p:ph type="pic" sz="quarter" idx="13"/>
          </p:nvPr>
        </p:nvSpPr>
        <p:spPr/>
      </p:sp>
      <p:pic>
        <p:nvPicPr>
          <p:cNvPr id="8" name="Picture 7">
            <a:extLst>
              <a:ext uri="{FF2B5EF4-FFF2-40B4-BE49-F238E27FC236}">
                <a16:creationId xmlns="" xmlns:a16="http://schemas.microsoft.com/office/drawing/2014/main" id="{FBCAFE89-2FD3-40B4-9B9B-2FCCC15B59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706" y="2426391"/>
            <a:ext cx="1189752" cy="1189752"/>
          </a:xfrm>
          <a:prstGeom prst="rect">
            <a:avLst/>
          </a:prstGeom>
        </p:spPr>
      </p:pic>
      <p:pic>
        <p:nvPicPr>
          <p:cNvPr id="9" name="Picture 8">
            <a:extLst>
              <a:ext uri="{FF2B5EF4-FFF2-40B4-BE49-F238E27FC236}">
                <a16:creationId xmlns="" xmlns:a16="http://schemas.microsoft.com/office/drawing/2014/main" id="{90B30BA4-6873-4F45-876A-E403B116B1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58535" y="3492201"/>
            <a:ext cx="1512885" cy="1055284"/>
          </a:xfrm>
          <a:prstGeom prst="rect">
            <a:avLst/>
          </a:prstGeom>
        </p:spPr>
      </p:pic>
      <p:pic>
        <p:nvPicPr>
          <p:cNvPr id="10" name="Picture 9">
            <a:extLst>
              <a:ext uri="{FF2B5EF4-FFF2-40B4-BE49-F238E27FC236}">
                <a16:creationId xmlns="" xmlns:a16="http://schemas.microsoft.com/office/drawing/2014/main" id="{FB6318E1-967F-4147-AF82-3003D227DBE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14978" y="4875605"/>
            <a:ext cx="1742324" cy="940641"/>
          </a:xfrm>
          <a:prstGeom prst="rect">
            <a:avLst/>
          </a:prstGeom>
        </p:spPr>
      </p:pic>
      <p:sp>
        <p:nvSpPr>
          <p:cNvPr id="3" name="TextBox 2">
            <a:extLst>
              <a:ext uri="{FF2B5EF4-FFF2-40B4-BE49-F238E27FC236}">
                <a16:creationId xmlns="" xmlns:a16="http://schemas.microsoft.com/office/drawing/2014/main" id="{9FCD4B33-1051-4666-8384-D882BCACC562}"/>
              </a:ext>
            </a:extLst>
          </p:cNvPr>
          <p:cNvSpPr txBox="1"/>
          <p:nvPr/>
        </p:nvSpPr>
        <p:spPr>
          <a:xfrm>
            <a:off x="3133439" y="2778767"/>
            <a:ext cx="2552700" cy="415498"/>
          </a:xfrm>
          <a:prstGeom prst="rect">
            <a:avLst/>
          </a:prstGeom>
          <a:noFill/>
        </p:spPr>
        <p:txBody>
          <a:bodyPr wrap="square" rtlCol="0">
            <a:spAutoFit/>
          </a:bodyPr>
          <a:lstStyle/>
          <a:p>
            <a:r>
              <a:rPr lang="en-IE" sz="2100" dirty="0"/>
              <a:t>WORKSHOP ONE</a:t>
            </a:r>
          </a:p>
        </p:txBody>
      </p:sp>
      <p:sp>
        <p:nvSpPr>
          <p:cNvPr id="11" name="Rectangle 10">
            <a:extLst>
              <a:ext uri="{FF2B5EF4-FFF2-40B4-BE49-F238E27FC236}">
                <a16:creationId xmlns="" xmlns:a16="http://schemas.microsoft.com/office/drawing/2014/main" id="{2140AFF7-AC04-4144-AF2F-857539ADC638}"/>
              </a:ext>
            </a:extLst>
          </p:cNvPr>
          <p:cNvSpPr/>
          <p:nvPr/>
        </p:nvSpPr>
        <p:spPr>
          <a:xfrm>
            <a:off x="5686140" y="3741462"/>
            <a:ext cx="2096921" cy="415498"/>
          </a:xfrm>
          <a:prstGeom prst="rect">
            <a:avLst/>
          </a:prstGeom>
        </p:spPr>
        <p:txBody>
          <a:bodyPr wrap="none">
            <a:spAutoFit/>
          </a:bodyPr>
          <a:lstStyle/>
          <a:p>
            <a:r>
              <a:rPr lang="en-IE" sz="2100" dirty="0"/>
              <a:t>WORKSHOP TWO</a:t>
            </a:r>
          </a:p>
        </p:txBody>
      </p:sp>
      <p:sp>
        <p:nvSpPr>
          <p:cNvPr id="12" name="Rectangle 11">
            <a:extLst>
              <a:ext uri="{FF2B5EF4-FFF2-40B4-BE49-F238E27FC236}">
                <a16:creationId xmlns="" xmlns:a16="http://schemas.microsoft.com/office/drawing/2014/main" id="{018F502C-5861-460F-BB6A-D094E5B75831}"/>
              </a:ext>
            </a:extLst>
          </p:cNvPr>
          <p:cNvSpPr/>
          <p:nvPr/>
        </p:nvSpPr>
        <p:spPr>
          <a:xfrm>
            <a:off x="2696710" y="5093305"/>
            <a:ext cx="2260106" cy="415498"/>
          </a:xfrm>
          <a:prstGeom prst="rect">
            <a:avLst/>
          </a:prstGeom>
        </p:spPr>
        <p:txBody>
          <a:bodyPr wrap="none">
            <a:spAutoFit/>
          </a:bodyPr>
          <a:lstStyle/>
          <a:p>
            <a:r>
              <a:rPr lang="en-IE" sz="2100" dirty="0"/>
              <a:t>WORKSHOP THREE</a:t>
            </a:r>
          </a:p>
        </p:txBody>
      </p:sp>
    </p:spTree>
    <p:extLst>
      <p:ext uri="{BB962C8B-B14F-4D97-AF65-F5344CB8AC3E}">
        <p14:creationId xmlns:p14="http://schemas.microsoft.com/office/powerpoint/2010/main" val="1728177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DFE43FB-836D-42CA-B3EB-19FBD972C041}"/>
              </a:ext>
            </a:extLst>
          </p:cNvPr>
          <p:cNvSpPr>
            <a:spLocks noGrp="1"/>
          </p:cNvSpPr>
          <p:nvPr>
            <p:ph type="title"/>
          </p:nvPr>
        </p:nvSpPr>
        <p:spPr>
          <a:xfrm>
            <a:off x="1958282" y="2918223"/>
            <a:ext cx="5492642" cy="1021556"/>
          </a:xfrm>
        </p:spPr>
        <p:txBody>
          <a:bodyPr>
            <a:normAutofit/>
          </a:bodyPr>
          <a:lstStyle/>
          <a:p>
            <a:pPr algn="ctr"/>
            <a:r>
              <a:rPr lang="en-IE" sz="3600" dirty="0"/>
              <a:t>sustainability</a:t>
            </a:r>
          </a:p>
        </p:txBody>
      </p:sp>
      <p:sp>
        <p:nvSpPr>
          <p:cNvPr id="4" name="Picture Placeholder 3">
            <a:extLst>
              <a:ext uri="{FF2B5EF4-FFF2-40B4-BE49-F238E27FC236}">
                <a16:creationId xmlns="" xmlns:a16="http://schemas.microsoft.com/office/drawing/2014/main" id="{64920CC2-5669-4D77-B898-81C037867F88}"/>
              </a:ext>
            </a:extLst>
          </p:cNvPr>
          <p:cNvSpPr>
            <a:spLocks noGrp="1"/>
          </p:cNvSpPr>
          <p:nvPr>
            <p:ph type="pic" sz="quarter" idx="13"/>
          </p:nvPr>
        </p:nvSpPr>
        <p:spPr/>
      </p:sp>
    </p:spTree>
    <p:extLst>
      <p:ext uri="{BB962C8B-B14F-4D97-AF65-F5344CB8AC3E}">
        <p14:creationId xmlns:p14="http://schemas.microsoft.com/office/powerpoint/2010/main" val="3845259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hidden="1">
            <a:extLst>
              <a:ext uri="{FF2B5EF4-FFF2-40B4-BE49-F238E27FC236}">
                <a16:creationId xmlns="" xmlns:a16="http://schemas.microsoft.com/office/drawing/2014/main" id="{BDF1ABEE-CA36-402D-8F7A-5B2F27FF5497}"/>
              </a:ext>
            </a:extLst>
          </p:cNvPr>
          <p:cNvSpPr>
            <a:spLocks noGrp="1"/>
          </p:cNvSpPr>
          <p:nvPr>
            <p:ph type="pic" sz="quarter" idx="13"/>
          </p:nvPr>
        </p:nvSpPr>
        <p:spPr/>
      </p:sp>
      <p:pic>
        <p:nvPicPr>
          <p:cNvPr id="5" name="Picture 4" hidden="1">
            <a:extLst>
              <a:ext uri="{FF2B5EF4-FFF2-40B4-BE49-F238E27FC236}">
                <a16:creationId xmlns="" xmlns:a16="http://schemas.microsoft.com/office/drawing/2014/main" id="{D088E958-E938-4BCE-836C-CC2369F2D5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8282" y="2110784"/>
            <a:ext cx="4904882" cy="2988405"/>
          </a:xfrm>
          <a:prstGeom prst="rect">
            <a:avLst/>
          </a:prstGeom>
        </p:spPr>
      </p:pic>
      <p:sp>
        <p:nvSpPr>
          <p:cNvPr id="6" name="Oval 5" hidden="1">
            <a:extLst>
              <a:ext uri="{FF2B5EF4-FFF2-40B4-BE49-F238E27FC236}">
                <a16:creationId xmlns="" xmlns:a16="http://schemas.microsoft.com/office/drawing/2014/main" id="{0060CDAF-29BD-4B92-99DC-963ECEB037BD}"/>
              </a:ext>
            </a:extLst>
          </p:cNvPr>
          <p:cNvSpPr/>
          <p:nvPr/>
        </p:nvSpPr>
        <p:spPr>
          <a:xfrm>
            <a:off x="2082801" y="2228850"/>
            <a:ext cx="1016000" cy="368300"/>
          </a:xfrm>
          <a:prstGeom prst="ellipse">
            <a:avLst/>
          </a:prstGeom>
          <a:noFill/>
          <a:ln w="57150">
            <a:solidFill>
              <a:schemeClr val="tx1">
                <a:lumMod val="75000"/>
                <a:lumOff val="25000"/>
              </a:schemeClr>
            </a:solidFill>
          </a:ln>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IE" sz="1350"/>
          </a:p>
        </p:txBody>
      </p:sp>
      <p:sp>
        <p:nvSpPr>
          <p:cNvPr id="7" name="Oval 6" hidden="1">
            <a:extLst>
              <a:ext uri="{FF2B5EF4-FFF2-40B4-BE49-F238E27FC236}">
                <a16:creationId xmlns="" xmlns:a16="http://schemas.microsoft.com/office/drawing/2014/main" id="{F7597258-0C31-4337-8171-757762EADFDB}"/>
              </a:ext>
            </a:extLst>
          </p:cNvPr>
          <p:cNvSpPr/>
          <p:nvPr/>
        </p:nvSpPr>
        <p:spPr>
          <a:xfrm>
            <a:off x="2082801" y="4747216"/>
            <a:ext cx="1016000" cy="368300"/>
          </a:xfrm>
          <a:prstGeom prst="ellipse">
            <a:avLst/>
          </a:prstGeom>
          <a:noFill/>
          <a:ln w="57150">
            <a:solidFill>
              <a:schemeClr val="tx1">
                <a:lumMod val="75000"/>
                <a:lumOff val="25000"/>
              </a:schemeClr>
            </a:solidFill>
          </a:ln>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IE" sz="1350"/>
          </a:p>
        </p:txBody>
      </p:sp>
      <p:sp>
        <p:nvSpPr>
          <p:cNvPr id="8" name="Rectangle: Rounded Corners 7">
            <a:extLst>
              <a:ext uri="{FF2B5EF4-FFF2-40B4-BE49-F238E27FC236}">
                <a16:creationId xmlns="" xmlns:a16="http://schemas.microsoft.com/office/drawing/2014/main" id="{155BD453-83F5-421E-9AD7-164CCD20AB4B}"/>
              </a:ext>
            </a:extLst>
          </p:cNvPr>
          <p:cNvSpPr/>
          <p:nvPr/>
        </p:nvSpPr>
        <p:spPr>
          <a:xfrm>
            <a:off x="2019299" y="1851025"/>
            <a:ext cx="5029200" cy="1447800"/>
          </a:xfrm>
          <a:prstGeom prst="roundRect">
            <a:avLst/>
          </a:prstGeom>
          <a:solidFill>
            <a:srgbClr val="C651C1"/>
          </a:solidFill>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IE" sz="2400" dirty="0"/>
              <a:t>Students should be able to appreciate how scientists work and how scientific ideas are modified over time</a:t>
            </a:r>
          </a:p>
        </p:txBody>
      </p:sp>
      <p:sp>
        <p:nvSpPr>
          <p:cNvPr id="9" name="Rectangle: Rounded Corners 8">
            <a:extLst>
              <a:ext uri="{FF2B5EF4-FFF2-40B4-BE49-F238E27FC236}">
                <a16:creationId xmlns="" xmlns:a16="http://schemas.microsoft.com/office/drawing/2014/main" id="{F7FDDF72-63BD-4C06-9991-FA4AC851CF32}"/>
              </a:ext>
            </a:extLst>
          </p:cNvPr>
          <p:cNvSpPr/>
          <p:nvPr/>
        </p:nvSpPr>
        <p:spPr>
          <a:xfrm>
            <a:off x="2019300" y="3429001"/>
            <a:ext cx="5029200" cy="2063750"/>
          </a:xfrm>
          <a:prstGeom prst="roundRect">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IE" sz="2400" dirty="0"/>
              <a:t>Students should be able to appreciate the role of science in society; and its personal social and global importance; and how society influences scientific research</a:t>
            </a:r>
          </a:p>
        </p:txBody>
      </p:sp>
      <p:sp>
        <p:nvSpPr>
          <p:cNvPr id="10" name="Oval 9">
            <a:extLst>
              <a:ext uri="{FF2B5EF4-FFF2-40B4-BE49-F238E27FC236}">
                <a16:creationId xmlns="" xmlns:a16="http://schemas.microsoft.com/office/drawing/2014/main" id="{CADFCEC3-5453-4C5B-A575-16E9FB0EBBAC}"/>
              </a:ext>
            </a:extLst>
          </p:cNvPr>
          <p:cNvSpPr/>
          <p:nvPr/>
        </p:nvSpPr>
        <p:spPr>
          <a:xfrm>
            <a:off x="5499101" y="1936750"/>
            <a:ext cx="1549400" cy="508001"/>
          </a:xfrm>
          <a:prstGeom prst="ellipse">
            <a:avLst/>
          </a:prstGeom>
          <a:noFill/>
          <a:ln w="57150">
            <a:solidFill>
              <a:srgbClr val="FFFF00"/>
            </a:solidFill>
          </a:ln>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IE" sz="1350"/>
          </a:p>
        </p:txBody>
      </p:sp>
      <p:sp>
        <p:nvSpPr>
          <p:cNvPr id="11" name="Oval 10">
            <a:extLst>
              <a:ext uri="{FF2B5EF4-FFF2-40B4-BE49-F238E27FC236}">
                <a16:creationId xmlns="" xmlns:a16="http://schemas.microsoft.com/office/drawing/2014/main" id="{FC298371-7D9B-4ACD-A2E0-E53F3B934D28}"/>
              </a:ext>
            </a:extLst>
          </p:cNvPr>
          <p:cNvSpPr/>
          <p:nvPr/>
        </p:nvSpPr>
        <p:spPr>
          <a:xfrm>
            <a:off x="5499100" y="3438524"/>
            <a:ext cx="1549400" cy="508001"/>
          </a:xfrm>
          <a:prstGeom prst="ellipse">
            <a:avLst/>
          </a:prstGeom>
          <a:noFill/>
          <a:ln w="57150">
            <a:solidFill>
              <a:srgbClr val="FFFF00"/>
            </a:solidFill>
          </a:ln>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IE" sz="1350"/>
          </a:p>
        </p:txBody>
      </p:sp>
    </p:spTree>
    <p:extLst>
      <p:ext uri="{BB962C8B-B14F-4D97-AF65-F5344CB8AC3E}">
        <p14:creationId xmlns:p14="http://schemas.microsoft.com/office/powerpoint/2010/main" val="2200505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BDF1ABEE-CA36-402D-8F7A-5B2F27FF5497}"/>
              </a:ext>
            </a:extLst>
          </p:cNvPr>
          <p:cNvSpPr>
            <a:spLocks noGrp="1"/>
          </p:cNvSpPr>
          <p:nvPr>
            <p:ph type="pic" sz="quarter" idx="13"/>
          </p:nvPr>
        </p:nvSpPr>
        <p:spPr/>
      </p:sp>
      <p:sp>
        <p:nvSpPr>
          <p:cNvPr id="8" name="Rectangle: Rounded Corners 7">
            <a:extLst>
              <a:ext uri="{FF2B5EF4-FFF2-40B4-BE49-F238E27FC236}">
                <a16:creationId xmlns="" xmlns:a16="http://schemas.microsoft.com/office/drawing/2014/main" id="{155BD453-83F5-421E-9AD7-164CCD20AB4B}"/>
              </a:ext>
            </a:extLst>
          </p:cNvPr>
          <p:cNvSpPr/>
          <p:nvPr/>
        </p:nvSpPr>
        <p:spPr>
          <a:xfrm>
            <a:off x="1143000" y="1020761"/>
            <a:ext cx="5029200" cy="1447800"/>
          </a:xfrm>
          <a:prstGeom prst="roundRect">
            <a:avLst/>
          </a:prstGeom>
          <a:solidFill>
            <a:srgbClr val="C651C1"/>
          </a:solidFill>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IE" sz="2400" dirty="0"/>
              <a:t>Students should be able to appreciate how scientists work and how scientific ideas are modified over time</a:t>
            </a:r>
          </a:p>
        </p:txBody>
      </p:sp>
      <p:sp>
        <p:nvSpPr>
          <p:cNvPr id="9" name="Rectangle: Rounded Corners 8">
            <a:extLst>
              <a:ext uri="{FF2B5EF4-FFF2-40B4-BE49-F238E27FC236}">
                <a16:creationId xmlns="" xmlns:a16="http://schemas.microsoft.com/office/drawing/2014/main" id="{F7FDDF72-63BD-4C06-9991-FA4AC851CF32}"/>
              </a:ext>
            </a:extLst>
          </p:cNvPr>
          <p:cNvSpPr/>
          <p:nvPr/>
        </p:nvSpPr>
        <p:spPr>
          <a:xfrm>
            <a:off x="2882900" y="3805240"/>
            <a:ext cx="5029200" cy="2063750"/>
          </a:xfrm>
          <a:prstGeom prst="roundRect">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IE" sz="2400" dirty="0"/>
              <a:t>Students should be able to appreciate the role of science in society; and its personal social and global importance; and how society influences scientific research</a:t>
            </a:r>
          </a:p>
        </p:txBody>
      </p:sp>
      <p:sp>
        <p:nvSpPr>
          <p:cNvPr id="10" name="Oval 9">
            <a:extLst>
              <a:ext uri="{FF2B5EF4-FFF2-40B4-BE49-F238E27FC236}">
                <a16:creationId xmlns="" xmlns:a16="http://schemas.microsoft.com/office/drawing/2014/main" id="{CADFCEC3-5453-4C5B-A575-16E9FB0EBBAC}"/>
              </a:ext>
            </a:extLst>
          </p:cNvPr>
          <p:cNvSpPr/>
          <p:nvPr/>
        </p:nvSpPr>
        <p:spPr>
          <a:xfrm>
            <a:off x="4622801" y="1065211"/>
            <a:ext cx="1549400" cy="508001"/>
          </a:xfrm>
          <a:prstGeom prst="ellipse">
            <a:avLst/>
          </a:prstGeom>
          <a:noFill/>
          <a:ln w="57150">
            <a:solidFill>
              <a:srgbClr val="FFFF00"/>
            </a:solidFill>
          </a:ln>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IE" sz="1350"/>
          </a:p>
        </p:txBody>
      </p:sp>
      <p:sp>
        <p:nvSpPr>
          <p:cNvPr id="11" name="Oval 10">
            <a:extLst>
              <a:ext uri="{FF2B5EF4-FFF2-40B4-BE49-F238E27FC236}">
                <a16:creationId xmlns="" xmlns:a16="http://schemas.microsoft.com/office/drawing/2014/main" id="{FC298371-7D9B-4ACD-A2E0-E53F3B934D28}"/>
              </a:ext>
            </a:extLst>
          </p:cNvPr>
          <p:cNvSpPr/>
          <p:nvPr/>
        </p:nvSpPr>
        <p:spPr>
          <a:xfrm>
            <a:off x="6362700" y="3814763"/>
            <a:ext cx="1549400" cy="508001"/>
          </a:xfrm>
          <a:prstGeom prst="ellipse">
            <a:avLst/>
          </a:prstGeom>
          <a:noFill/>
          <a:ln w="57150">
            <a:solidFill>
              <a:srgbClr val="FFFF00"/>
            </a:solidFill>
          </a:ln>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IE" sz="1350"/>
          </a:p>
        </p:txBody>
      </p:sp>
      <p:sp>
        <p:nvSpPr>
          <p:cNvPr id="2" name="Rectangle 1">
            <a:extLst>
              <a:ext uri="{FF2B5EF4-FFF2-40B4-BE49-F238E27FC236}">
                <a16:creationId xmlns="" xmlns:a16="http://schemas.microsoft.com/office/drawing/2014/main" id="{CF9802F1-6381-4B3E-9BFF-A4EECA97D5FB}"/>
              </a:ext>
            </a:extLst>
          </p:cNvPr>
          <p:cNvSpPr/>
          <p:nvPr/>
        </p:nvSpPr>
        <p:spPr>
          <a:xfrm>
            <a:off x="1958282" y="2628579"/>
            <a:ext cx="5039420" cy="1014413"/>
          </a:xfrm>
          <a:prstGeom prst="rect">
            <a:avLst/>
          </a:prstGeom>
          <a:solidFill>
            <a:srgbClr val="FFFFCC"/>
          </a:solidFill>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IE" sz="1350"/>
          </a:p>
        </p:txBody>
      </p:sp>
      <p:sp>
        <p:nvSpPr>
          <p:cNvPr id="3" name="TextBox 2">
            <a:extLst>
              <a:ext uri="{FF2B5EF4-FFF2-40B4-BE49-F238E27FC236}">
                <a16:creationId xmlns="" xmlns:a16="http://schemas.microsoft.com/office/drawing/2014/main" id="{780E112F-D56A-4A93-B2C0-9EE0DECEC5DC}"/>
              </a:ext>
            </a:extLst>
          </p:cNvPr>
          <p:cNvSpPr txBox="1"/>
          <p:nvPr/>
        </p:nvSpPr>
        <p:spPr>
          <a:xfrm>
            <a:off x="2146300" y="2740680"/>
            <a:ext cx="4570760" cy="830997"/>
          </a:xfrm>
          <a:prstGeom prst="rect">
            <a:avLst/>
          </a:prstGeom>
          <a:solidFill>
            <a:schemeClr val="bg1"/>
          </a:solidFill>
          <a:ln>
            <a:solidFill>
              <a:schemeClr val="accent5"/>
            </a:solidFill>
          </a:ln>
        </p:spPr>
        <p:txBody>
          <a:bodyPr wrap="square" rtlCol="0">
            <a:spAutoFit/>
          </a:bodyPr>
          <a:lstStyle/>
          <a:p>
            <a:r>
              <a:rPr lang="en-IE" sz="2700" b="1" dirty="0"/>
              <a:t>Appreciate</a:t>
            </a:r>
            <a:r>
              <a:rPr lang="en-IE" sz="1350" dirty="0"/>
              <a:t>- </a:t>
            </a:r>
            <a:r>
              <a:rPr lang="en-IE" sz="2100" dirty="0"/>
              <a:t>Recognise the meaning of; have a practical understanding of</a:t>
            </a:r>
          </a:p>
        </p:txBody>
      </p:sp>
    </p:spTree>
    <p:extLst>
      <p:ext uri="{BB962C8B-B14F-4D97-AF65-F5344CB8AC3E}">
        <p14:creationId xmlns:p14="http://schemas.microsoft.com/office/powerpoint/2010/main" val="541832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96948" y="1164479"/>
            <a:ext cx="5279572" cy="831925"/>
          </a:xfrm>
        </p:spPr>
        <p:txBody>
          <a:bodyPr>
            <a:noAutofit/>
          </a:bodyPr>
          <a:lstStyle/>
          <a:p>
            <a:r>
              <a:rPr lang="en-IE" b="1" dirty="0">
                <a:solidFill>
                  <a:srgbClr val="0070C0"/>
                </a:solidFill>
                <a:latin typeface="+mn-lt"/>
              </a:rPr>
              <a:t> </a:t>
            </a:r>
            <a:endParaRPr lang="en-IE" b="1" dirty="0">
              <a:latin typeface="+mn-lt"/>
            </a:endParaRPr>
          </a:p>
        </p:txBody>
      </p:sp>
      <p:pic>
        <p:nvPicPr>
          <p:cNvPr id="9" name="Picture 8"/>
          <p:cNvPicPr>
            <a:picLocks noChangeAspect="1"/>
          </p:cNvPicPr>
          <p:nvPr/>
        </p:nvPicPr>
        <p:blipFill>
          <a:blip r:embed="rId3"/>
          <a:stretch>
            <a:fillRect/>
          </a:stretch>
        </p:blipFill>
        <p:spPr>
          <a:xfrm rot="307183">
            <a:off x="6323188" y="2555593"/>
            <a:ext cx="1506665" cy="2233386"/>
          </a:xfrm>
          <a:prstGeom prst="rect">
            <a:avLst/>
          </a:prstGeom>
          <a:ln>
            <a:noFill/>
          </a:ln>
          <a:effectLst>
            <a:outerShdw blurRad="292100" dist="139700" dir="2700000" algn="tl" rotWithShape="0">
              <a:srgbClr val="333333">
                <a:alpha val="65000"/>
              </a:srgbClr>
            </a:outerShdw>
          </a:effectLst>
        </p:spPr>
      </p:pic>
      <p:sp>
        <p:nvSpPr>
          <p:cNvPr id="2" name="Rectangle 1"/>
          <p:cNvSpPr/>
          <p:nvPr/>
        </p:nvSpPr>
        <p:spPr>
          <a:xfrm>
            <a:off x="1123039" y="1874012"/>
            <a:ext cx="4820562" cy="3323987"/>
          </a:xfrm>
          <a:prstGeom prst="rect">
            <a:avLst/>
          </a:prstGeom>
        </p:spPr>
        <p:txBody>
          <a:bodyPr wrap="square">
            <a:spAutoFit/>
          </a:bodyPr>
          <a:lstStyle/>
          <a:p>
            <a:pPr algn="ctr"/>
            <a:r>
              <a:rPr lang="en-IE" sz="2100" dirty="0"/>
              <a:t>“Innovative new ideas and creative solutions</a:t>
            </a:r>
            <a:r>
              <a:rPr lang="en-IE" sz="2100" dirty="0">
                <a:solidFill>
                  <a:srgbClr val="0070C0"/>
                </a:solidFill>
              </a:rPr>
              <a:t> often emerge at the margins of disciplines</a:t>
            </a:r>
            <a:r>
              <a:rPr lang="en-IE" sz="2100" dirty="0"/>
              <a:t>…  Linking the arts and humanities with science, technology, engineering and mathematics brings the scientist, engineer, entrepreneur, artist and designer </a:t>
            </a:r>
            <a:r>
              <a:rPr lang="en-IE" sz="2100" dirty="0">
                <a:solidFill>
                  <a:srgbClr val="0070C0"/>
                </a:solidFill>
              </a:rPr>
              <a:t>into dialogue </a:t>
            </a:r>
            <a:r>
              <a:rPr lang="en-IE" sz="2100" dirty="0"/>
              <a:t>to oﬀer the widest range of opportunity and academic and </a:t>
            </a:r>
            <a:r>
              <a:rPr lang="en-IE" sz="2100" dirty="0">
                <a:solidFill>
                  <a:schemeClr val="tx2">
                    <a:lumMod val="60000"/>
                    <a:lumOff val="40000"/>
                  </a:schemeClr>
                </a:solidFill>
              </a:rPr>
              <a:t>societal insight </a:t>
            </a:r>
            <a:r>
              <a:rPr lang="en-IE" sz="2100" dirty="0"/>
              <a:t>for </a:t>
            </a:r>
            <a:r>
              <a:rPr lang="en-IE" sz="2100" dirty="0">
                <a:solidFill>
                  <a:srgbClr val="0070C0"/>
                </a:solidFill>
              </a:rPr>
              <a:t>experimentation and innovation”</a:t>
            </a:r>
          </a:p>
        </p:txBody>
      </p:sp>
    </p:spTree>
    <p:extLst>
      <p:ext uri="{BB962C8B-B14F-4D97-AF65-F5344CB8AC3E}">
        <p14:creationId xmlns:p14="http://schemas.microsoft.com/office/powerpoint/2010/main" val="484388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96948" y="1164479"/>
            <a:ext cx="5279572" cy="831925"/>
          </a:xfrm>
        </p:spPr>
        <p:txBody>
          <a:bodyPr>
            <a:noAutofit/>
          </a:bodyPr>
          <a:lstStyle/>
          <a:p>
            <a:r>
              <a:rPr lang="en-IE" b="1" dirty="0">
                <a:solidFill>
                  <a:srgbClr val="0070C0"/>
                </a:solidFill>
                <a:latin typeface="+mn-lt"/>
              </a:rPr>
              <a:t> </a:t>
            </a:r>
            <a:endParaRPr lang="en-IE" b="1" dirty="0">
              <a:latin typeface="+mn-lt"/>
            </a:endParaRPr>
          </a:p>
        </p:txBody>
      </p:sp>
      <p:sp>
        <p:nvSpPr>
          <p:cNvPr id="4" name="Rectangle 3">
            <a:extLst>
              <a:ext uri="{FF2B5EF4-FFF2-40B4-BE49-F238E27FC236}">
                <a16:creationId xmlns="" xmlns:a16="http://schemas.microsoft.com/office/drawing/2014/main" id="{D699ED0B-C09E-43AD-80D6-F7E6F3DD7E1B}"/>
              </a:ext>
            </a:extLst>
          </p:cNvPr>
          <p:cNvSpPr/>
          <p:nvPr/>
        </p:nvSpPr>
        <p:spPr>
          <a:xfrm>
            <a:off x="756138" y="2370604"/>
            <a:ext cx="7913077" cy="2677656"/>
          </a:xfrm>
          <a:prstGeom prst="rect">
            <a:avLst/>
          </a:prstGeom>
        </p:spPr>
        <p:txBody>
          <a:bodyPr wrap="square">
            <a:spAutoFit/>
          </a:bodyPr>
          <a:lstStyle/>
          <a:p>
            <a:r>
              <a:rPr lang="en-IE" sz="2400" dirty="0">
                <a:solidFill>
                  <a:srgbClr val="0000FF"/>
                </a:solidFill>
                <a:latin typeface="Verdana" panose="020B0604030504040204" pitchFamily="34" charset="0"/>
                <a:ea typeface="Times New Roman" panose="02020603050405020304" pitchFamily="18" charset="0"/>
                <a:cs typeface="Times New Roman" panose="02020603050405020304" pitchFamily="18" charset="0"/>
                <a:hlinkClick r:id="rId3"/>
              </a:rPr>
              <a:t>Science</a:t>
            </a:r>
            <a:r>
              <a:rPr lang="en-IE" sz="2400" dirty="0">
                <a:latin typeface="Verdana" panose="020B0604030504040204" pitchFamily="34" charset="0"/>
                <a:ea typeface="Times New Roman" panose="02020603050405020304" pitchFamily="18" charset="0"/>
                <a:cs typeface="Times New Roman" panose="02020603050405020304" pitchFamily="18" charset="0"/>
              </a:rPr>
              <a:t> and </a:t>
            </a:r>
            <a:r>
              <a:rPr lang="en-IE" sz="2400" dirty="0">
                <a:solidFill>
                  <a:srgbClr val="0000FF"/>
                </a:solidFill>
                <a:latin typeface="Verdana" panose="020B0604030504040204" pitchFamily="34" charset="0"/>
                <a:ea typeface="Times New Roman" panose="02020603050405020304" pitchFamily="18" charset="0"/>
                <a:cs typeface="Times New Roman" panose="02020603050405020304" pitchFamily="18" charset="0"/>
                <a:hlinkClick r:id="rId4"/>
              </a:rPr>
              <a:t>technology</a:t>
            </a:r>
            <a:r>
              <a:rPr lang="en-IE" sz="2400" dirty="0">
                <a:latin typeface="Verdana" panose="020B0604030504040204" pitchFamily="34" charset="0"/>
                <a:ea typeface="Times New Roman" panose="02020603050405020304" pitchFamily="18" charset="0"/>
                <a:cs typeface="Times New Roman" panose="02020603050405020304" pitchFamily="18" charset="0"/>
              </a:rPr>
              <a:t> feed off of one another, propelling both forward. Scientific knowledge allows us to build new technologies, which often allow us to make new observations about the world, which, in turn, allow us to build even more scientific knowledge, which then inspires another technology … </a:t>
            </a:r>
            <a:endParaRPr lang="en-IE" sz="2400" dirty="0"/>
          </a:p>
        </p:txBody>
      </p:sp>
      <p:pic>
        <p:nvPicPr>
          <p:cNvPr id="5" name="Picture 4">
            <a:extLst>
              <a:ext uri="{FF2B5EF4-FFF2-40B4-BE49-F238E27FC236}">
                <a16:creationId xmlns="" xmlns:a16="http://schemas.microsoft.com/office/drawing/2014/main" id="{E960B590-7DA1-421F-AB9F-05E6375387FF}"/>
              </a:ext>
            </a:extLst>
          </p:cNvPr>
          <p:cNvPicPr>
            <a:picLocks noChangeAspect="1"/>
          </p:cNvPicPr>
          <p:nvPr/>
        </p:nvPicPr>
        <p:blipFill>
          <a:blip r:embed="rId5"/>
          <a:stretch>
            <a:fillRect/>
          </a:stretch>
        </p:blipFill>
        <p:spPr>
          <a:xfrm>
            <a:off x="1519206" y="485145"/>
            <a:ext cx="4175057" cy="1256131"/>
          </a:xfrm>
          <a:prstGeom prst="rect">
            <a:avLst/>
          </a:prstGeom>
        </p:spPr>
      </p:pic>
      <p:sp>
        <p:nvSpPr>
          <p:cNvPr id="7" name="Rectangle 6">
            <a:extLst>
              <a:ext uri="{FF2B5EF4-FFF2-40B4-BE49-F238E27FC236}">
                <a16:creationId xmlns="" xmlns:a16="http://schemas.microsoft.com/office/drawing/2014/main" id="{1BA7EDB9-646E-43AF-B48F-9AA17F8B7292}"/>
              </a:ext>
            </a:extLst>
          </p:cNvPr>
          <p:cNvSpPr/>
          <p:nvPr/>
        </p:nvSpPr>
        <p:spPr>
          <a:xfrm>
            <a:off x="4307233" y="1802024"/>
            <a:ext cx="4361981" cy="730969"/>
          </a:xfrm>
          <a:prstGeom prst="rect">
            <a:avLst/>
          </a:prstGeom>
        </p:spPr>
        <p:txBody>
          <a:bodyPr wrap="square">
            <a:spAutoFit/>
          </a:bodyPr>
          <a:lstStyle/>
          <a:p>
            <a:r>
              <a:rPr lang="en-IE" sz="2800" dirty="0">
                <a:hlinkClick r:id="rId6"/>
              </a:rPr>
              <a:t>https://undsci.berkeley.edu</a:t>
            </a:r>
            <a:r>
              <a:rPr lang="en-IE" sz="1350" dirty="0">
                <a:hlinkClick r:id="rId6"/>
              </a:rPr>
              <a:t>/</a:t>
            </a:r>
            <a:endParaRPr lang="en-IE" sz="1350" dirty="0"/>
          </a:p>
          <a:p>
            <a:endParaRPr lang="en-IE" sz="1350" dirty="0"/>
          </a:p>
        </p:txBody>
      </p:sp>
    </p:spTree>
    <p:extLst>
      <p:ext uri="{BB962C8B-B14F-4D97-AF65-F5344CB8AC3E}">
        <p14:creationId xmlns:p14="http://schemas.microsoft.com/office/powerpoint/2010/main" val="3593634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9F6B50F5-6D8D-4E20-980C-BE98B95B37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7119" y="1511353"/>
            <a:ext cx="6838121" cy="3835293"/>
          </a:xfrm>
          <a:prstGeom prst="rect">
            <a:avLst/>
          </a:prstGeom>
        </p:spPr>
      </p:pic>
      <p:sp>
        <p:nvSpPr>
          <p:cNvPr id="4" name="TextBox 3">
            <a:extLst>
              <a:ext uri="{FF2B5EF4-FFF2-40B4-BE49-F238E27FC236}">
                <a16:creationId xmlns="" xmlns:a16="http://schemas.microsoft.com/office/drawing/2014/main" id="{0C4D5471-73E7-4E88-A9B8-7A80D9967B68}"/>
              </a:ext>
            </a:extLst>
          </p:cNvPr>
          <p:cNvSpPr txBox="1"/>
          <p:nvPr/>
        </p:nvSpPr>
        <p:spPr>
          <a:xfrm>
            <a:off x="3499386" y="1511353"/>
            <a:ext cx="3875854" cy="530582"/>
          </a:xfrm>
          <a:prstGeom prst="rect">
            <a:avLst/>
          </a:prstGeom>
          <a:solidFill>
            <a:schemeClr val="bg1"/>
          </a:solidFill>
        </p:spPr>
        <p:txBody>
          <a:bodyPr wrap="square" rtlCol="0">
            <a:spAutoFit/>
          </a:bodyPr>
          <a:lstStyle/>
          <a:p>
            <a:endParaRPr lang="en-IE" dirty="0"/>
          </a:p>
        </p:txBody>
      </p:sp>
      <p:pic>
        <p:nvPicPr>
          <p:cNvPr id="6" name="Picture 5" descr="A close up of a map&#10;&#10;Description generated with very high confidence">
            <a:extLst>
              <a:ext uri="{FF2B5EF4-FFF2-40B4-BE49-F238E27FC236}">
                <a16:creationId xmlns="" xmlns:a16="http://schemas.microsoft.com/office/drawing/2014/main" id="{4B5EE2DC-139B-4DA8-91FC-1170021965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7119" y="1511353"/>
            <a:ext cx="6892381" cy="4190630"/>
          </a:xfrm>
          <a:prstGeom prst="rect">
            <a:avLst/>
          </a:prstGeom>
        </p:spPr>
      </p:pic>
    </p:spTree>
    <p:extLst>
      <p:ext uri="{BB962C8B-B14F-4D97-AF65-F5344CB8AC3E}">
        <p14:creationId xmlns:p14="http://schemas.microsoft.com/office/powerpoint/2010/main" val="69676535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yellow, container&#10;&#10;Description generated with high confidence">
            <a:extLst>
              <a:ext uri="{FF2B5EF4-FFF2-40B4-BE49-F238E27FC236}">
                <a16:creationId xmlns="" xmlns:a16="http://schemas.microsoft.com/office/drawing/2014/main" id="{67F53A44-6D6B-4EA0-A6A8-93AB1CCC5A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994473">
            <a:off x="1419692" y="1600706"/>
            <a:ext cx="2343785" cy="2343785"/>
          </a:xfrm>
          <a:prstGeom prst="rect">
            <a:avLst/>
          </a:prstGeom>
        </p:spPr>
      </p:pic>
      <p:pic>
        <p:nvPicPr>
          <p:cNvPr id="5" name="Picture 4" descr="A person standing next to a river&#10;&#10;Description generated with high confidence">
            <a:extLst>
              <a:ext uri="{FF2B5EF4-FFF2-40B4-BE49-F238E27FC236}">
                <a16:creationId xmlns="" xmlns:a16="http://schemas.microsoft.com/office/drawing/2014/main" id="{F5328128-34C8-4A7E-A913-43A7A21941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811515">
            <a:off x="4575493" y="1744420"/>
            <a:ext cx="3106482" cy="2331430"/>
          </a:xfrm>
          <a:prstGeom prst="rect">
            <a:avLst/>
          </a:prstGeom>
        </p:spPr>
      </p:pic>
      <p:pic>
        <p:nvPicPr>
          <p:cNvPr id="9" name="Picture 8" descr="A close up of a computer&#10;&#10;Description generated with high confidence">
            <a:extLst>
              <a:ext uri="{FF2B5EF4-FFF2-40B4-BE49-F238E27FC236}">
                <a16:creationId xmlns="" xmlns:a16="http://schemas.microsoft.com/office/drawing/2014/main" id="{9E42FF93-4579-4197-864F-994BE1B201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30278" y="4230283"/>
            <a:ext cx="2381250" cy="1809750"/>
          </a:xfrm>
          <a:prstGeom prst="rect">
            <a:avLst/>
          </a:prstGeom>
        </p:spPr>
      </p:pic>
      <p:pic>
        <p:nvPicPr>
          <p:cNvPr id="16" name="Picture 15" descr="A large machine in a field&#10;&#10;Description generated with high confidence">
            <a:extLst>
              <a:ext uri="{FF2B5EF4-FFF2-40B4-BE49-F238E27FC236}">
                <a16:creationId xmlns="" xmlns:a16="http://schemas.microsoft.com/office/drawing/2014/main" id="{72F75904-F47D-46EA-B400-B19F3F6F5B9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32472" y="4214221"/>
            <a:ext cx="3565592" cy="1571814"/>
          </a:xfrm>
          <a:prstGeom prst="rect">
            <a:avLst/>
          </a:prstGeom>
        </p:spPr>
      </p:pic>
      <p:sp>
        <p:nvSpPr>
          <p:cNvPr id="17" name="TextBox 16">
            <a:extLst>
              <a:ext uri="{FF2B5EF4-FFF2-40B4-BE49-F238E27FC236}">
                <a16:creationId xmlns="" xmlns:a16="http://schemas.microsoft.com/office/drawing/2014/main" id="{DB1C8BE5-DB0F-4EA8-BF85-3E8CB7FDE691}"/>
              </a:ext>
            </a:extLst>
          </p:cNvPr>
          <p:cNvSpPr txBox="1"/>
          <p:nvPr/>
        </p:nvSpPr>
        <p:spPr>
          <a:xfrm>
            <a:off x="1232470" y="217802"/>
            <a:ext cx="5037699" cy="1200329"/>
          </a:xfrm>
          <a:prstGeom prst="rect">
            <a:avLst/>
          </a:prstGeom>
          <a:noFill/>
        </p:spPr>
        <p:txBody>
          <a:bodyPr wrap="square" rtlCol="0">
            <a:spAutoFit/>
          </a:bodyPr>
          <a:lstStyle/>
          <a:p>
            <a:r>
              <a:rPr lang="en-IE" sz="3600" dirty="0"/>
              <a:t>Great Technological advances…</a:t>
            </a:r>
          </a:p>
        </p:txBody>
      </p:sp>
      <p:pic>
        <p:nvPicPr>
          <p:cNvPr id="27" name="Picture 26" descr="A picture containing text&#10;&#10;Description generated with very high confidence">
            <a:extLst>
              <a:ext uri="{FF2B5EF4-FFF2-40B4-BE49-F238E27FC236}">
                <a16:creationId xmlns="" xmlns:a16="http://schemas.microsoft.com/office/drawing/2014/main" id="{BA28FB9D-1330-4A30-A58E-8A29B1D4DFE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1696" y="1413486"/>
            <a:ext cx="7389832" cy="4626547"/>
          </a:xfrm>
          <a:prstGeom prst="rect">
            <a:avLst/>
          </a:prstGeom>
        </p:spPr>
      </p:pic>
      <p:sp>
        <p:nvSpPr>
          <p:cNvPr id="38" name="TextBox 37">
            <a:extLst>
              <a:ext uri="{FF2B5EF4-FFF2-40B4-BE49-F238E27FC236}">
                <a16:creationId xmlns="" xmlns:a16="http://schemas.microsoft.com/office/drawing/2014/main" id="{073CC441-9F8B-4985-9450-724D128F5C1E}"/>
              </a:ext>
            </a:extLst>
          </p:cNvPr>
          <p:cNvSpPr txBox="1"/>
          <p:nvPr/>
        </p:nvSpPr>
        <p:spPr>
          <a:xfrm>
            <a:off x="765110" y="242596"/>
            <a:ext cx="5225143" cy="707886"/>
          </a:xfrm>
          <a:prstGeom prst="rect">
            <a:avLst/>
          </a:prstGeom>
          <a:noFill/>
        </p:spPr>
        <p:txBody>
          <a:bodyPr wrap="square" rtlCol="0">
            <a:spAutoFit/>
          </a:bodyPr>
          <a:lstStyle/>
          <a:p>
            <a:r>
              <a:rPr lang="en-IE" sz="4000" dirty="0"/>
              <a:t>What is the down side?</a:t>
            </a:r>
          </a:p>
        </p:txBody>
      </p:sp>
    </p:spTree>
    <p:extLst>
      <p:ext uri="{BB962C8B-B14F-4D97-AF65-F5344CB8AC3E}">
        <p14:creationId xmlns:p14="http://schemas.microsoft.com/office/powerpoint/2010/main" val="22331370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0" nodeType="clickEffect">
                                  <p:stCondLst>
                                    <p:cond delay="0"/>
                                  </p:stCondLst>
                                  <p:childTnLst>
                                    <p:animEffect transition="out" filter="fade">
                                      <p:cBhvr>
                                        <p:cTn id="23" dur="500"/>
                                        <p:tgtEl>
                                          <p:spTgt spid="17"/>
                                        </p:tgtEl>
                                      </p:cBhvr>
                                    </p:animEffect>
                                    <p:set>
                                      <p:cBhvr>
                                        <p:cTn id="24" dur="1" fill="hold">
                                          <p:stCondLst>
                                            <p:cond delay="499"/>
                                          </p:stCondLst>
                                        </p:cTn>
                                        <p:tgtEl>
                                          <p:spTgt spid="17"/>
                                        </p:tgtEl>
                                        <p:attrNameLst>
                                          <p:attrName>style.visibility</p:attrName>
                                        </p:attrNameLst>
                                      </p:cBhvr>
                                      <p:to>
                                        <p:strVal val="hidden"/>
                                      </p:to>
                                    </p:set>
                                  </p:childTnLst>
                                </p:cTn>
                              </p:par>
                              <p:par>
                                <p:cTn id="25" presetID="10" presetClass="entr" presetSubtype="0" fill="hold" nodeType="withEffect">
                                  <p:stCondLst>
                                    <p:cond delay="0"/>
                                  </p:stCondLst>
                                  <p:childTnLst>
                                    <p:set>
                                      <p:cBhvr>
                                        <p:cTn id="26" dur="1" fill="hold">
                                          <p:stCondLst>
                                            <p:cond delay="0"/>
                                          </p:stCondLst>
                                        </p:cTn>
                                        <p:tgtEl>
                                          <p:spTgt spid="38">
                                            <p:txEl>
                                              <p:pRg st="0" end="0"/>
                                            </p:txEl>
                                          </p:spTgt>
                                        </p:tgtEl>
                                        <p:attrNameLst>
                                          <p:attrName>style.visibility</p:attrName>
                                        </p:attrNameLst>
                                      </p:cBhvr>
                                      <p:to>
                                        <p:strVal val="visible"/>
                                      </p:to>
                                    </p:set>
                                    <p:animEffect transition="in" filter="fade">
                                      <p:cBhvr>
                                        <p:cTn id="27" dur="500"/>
                                        <p:tgtEl>
                                          <p:spTgt spid="38">
                                            <p:txEl>
                                              <p:pRg st="0" end="0"/>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 7">
            <a:extLst>
              <a:ext uri="{FF2B5EF4-FFF2-40B4-BE49-F238E27FC236}">
                <a16:creationId xmlns="" xmlns:a16="http://schemas.microsoft.com/office/drawing/2014/main" id="{000A07A1-3901-42CD-8010-5AA03CB9B0D9}"/>
              </a:ext>
            </a:extLst>
          </p:cNvPr>
          <p:cNvGraphicFramePr/>
          <p:nvPr>
            <p:extLst>
              <p:ext uri="{D42A27DB-BD31-4B8C-83A1-F6EECF244321}">
                <p14:modId xmlns:p14="http://schemas.microsoft.com/office/powerpoint/2010/main" val="2051560388"/>
              </p:ext>
            </p:extLst>
          </p:nvPr>
        </p:nvGraphicFramePr>
        <p:xfrm>
          <a:off x="2286000" y="1905000"/>
          <a:ext cx="4572000" cy="304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317109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 xmlns:a16="http://schemas.microsoft.com/office/drawing/2014/main" id="{070D9E45-141B-4B1F-A1D2-9D4A520A68EE}"/>
              </a:ext>
            </a:extLst>
          </p:cNvPr>
          <p:cNvGraphicFramePr/>
          <p:nvPr>
            <p:extLst>
              <p:ext uri="{D42A27DB-BD31-4B8C-83A1-F6EECF244321}">
                <p14:modId xmlns:p14="http://schemas.microsoft.com/office/powerpoint/2010/main" val="325242361"/>
              </p:ext>
            </p:extLst>
          </p:nvPr>
        </p:nvGraphicFramePr>
        <p:xfrm>
          <a:off x="2076604" y="1905000"/>
          <a:ext cx="4572000" cy="304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14210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638F858A-49B4-429C-9B63-3745A70295C5}"/>
              </a:ext>
            </a:extLst>
          </p:cNvPr>
          <p:cNvSpPr>
            <a:spLocks noGrp="1"/>
          </p:cNvSpPr>
          <p:nvPr>
            <p:ph type="ctrTitle"/>
          </p:nvPr>
        </p:nvSpPr>
        <p:spPr/>
        <p:txBody>
          <a:bodyPr/>
          <a:lstStyle/>
          <a:p>
            <a:r>
              <a:rPr lang="en-IE" dirty="0"/>
              <a:t>Sustainability</a:t>
            </a:r>
          </a:p>
        </p:txBody>
      </p:sp>
      <p:sp>
        <p:nvSpPr>
          <p:cNvPr id="5" name="Subtitle 4">
            <a:extLst>
              <a:ext uri="{FF2B5EF4-FFF2-40B4-BE49-F238E27FC236}">
                <a16:creationId xmlns="" xmlns:a16="http://schemas.microsoft.com/office/drawing/2014/main" id="{DF1AD3E3-D236-4B10-A3A4-C84730835962}"/>
              </a:ext>
            </a:extLst>
          </p:cNvPr>
          <p:cNvSpPr>
            <a:spLocks noGrp="1"/>
          </p:cNvSpPr>
          <p:nvPr>
            <p:ph type="subTitle" idx="1"/>
          </p:nvPr>
        </p:nvSpPr>
        <p:spPr>
          <a:xfrm>
            <a:off x="4123663" y="3621772"/>
            <a:ext cx="3322325" cy="707096"/>
          </a:xfrm>
        </p:spPr>
        <p:txBody>
          <a:bodyPr/>
          <a:lstStyle/>
          <a:p>
            <a:r>
              <a:rPr lang="en-IE" dirty="0"/>
              <a:t>WorldWise Global Schools</a:t>
            </a:r>
          </a:p>
        </p:txBody>
      </p:sp>
      <p:sp>
        <p:nvSpPr>
          <p:cNvPr id="3" name="Rectangle 2"/>
          <p:cNvSpPr/>
          <p:nvPr/>
        </p:nvSpPr>
        <p:spPr>
          <a:xfrm>
            <a:off x="3384062" y="4685423"/>
            <a:ext cx="3429000" cy="923330"/>
          </a:xfrm>
          <a:prstGeom prst="rect">
            <a:avLst/>
          </a:prstGeom>
        </p:spPr>
        <p:txBody>
          <a:bodyP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err="1" smtClean="0">
                <a:ln>
                  <a:noFill/>
                </a:ln>
                <a:solidFill>
                  <a:srgbClr val="1F497D"/>
                </a:solidFill>
                <a:effectLst/>
                <a:uLnTx/>
                <a:uFillTx/>
                <a:latin typeface="Tahoma"/>
                <a:ea typeface="+mn-ea"/>
                <a:cs typeface="Tahoma"/>
              </a:rPr>
              <a:t>Lizzy</a:t>
            </a:r>
            <a:r>
              <a:rPr kumimoji="0" lang="en-US" sz="1350" b="1" i="0" u="none" strike="noStrike" kern="1200" cap="none" spc="0" normalizeH="0" baseline="0" noProof="0" dirty="0" smtClean="0">
                <a:ln>
                  <a:noFill/>
                </a:ln>
                <a:solidFill>
                  <a:srgbClr val="1F497D"/>
                </a:solidFill>
                <a:effectLst/>
                <a:uLnTx/>
                <a:uFillTx/>
                <a:latin typeface="Tahoma"/>
                <a:ea typeface="+mn-ea"/>
                <a:cs typeface="Tahoma"/>
              </a:rPr>
              <a:t> </a:t>
            </a:r>
            <a:r>
              <a:rPr kumimoji="0" lang="en-US" sz="1350" b="1" i="0" u="none" strike="noStrike" kern="1200" cap="none" spc="0" normalizeH="0" baseline="0" noProof="0" dirty="0" err="1" smtClean="0">
                <a:ln>
                  <a:noFill/>
                </a:ln>
                <a:solidFill>
                  <a:srgbClr val="1F497D"/>
                </a:solidFill>
                <a:effectLst/>
                <a:uLnTx/>
                <a:uFillTx/>
                <a:latin typeface="Tahoma"/>
                <a:ea typeface="+mn-ea"/>
                <a:cs typeface="Tahoma"/>
              </a:rPr>
              <a:t>Noone</a:t>
            </a:r>
            <a:endParaRPr kumimoji="0" lang="en-US" sz="1350" b="1" i="0" u="none" strike="noStrike" kern="1200" cap="none" spc="0" normalizeH="0" baseline="0" noProof="0" dirty="0" smtClean="0">
              <a:ln>
                <a:noFill/>
              </a:ln>
              <a:solidFill>
                <a:srgbClr val="1F497D"/>
              </a:solidFill>
              <a:effectLst/>
              <a:uLnTx/>
              <a:uFillTx/>
              <a:latin typeface="Tahoma"/>
              <a:ea typeface="+mn-ea"/>
              <a:cs typeface="Tahoma"/>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smtClean="0">
                <a:ln>
                  <a:noFill/>
                </a:ln>
                <a:solidFill>
                  <a:srgbClr val="1F497D"/>
                </a:solidFill>
                <a:effectLst/>
                <a:uLnTx/>
                <a:uFillTx/>
                <a:latin typeface="Tahoma"/>
                <a:ea typeface="+mn-ea"/>
                <a:cs typeface="Tahoma"/>
              </a:rPr>
              <a:t>Education </a:t>
            </a:r>
            <a:r>
              <a:rPr kumimoji="0" lang="en-US" sz="1350" b="1" i="0" u="none" strike="noStrike" kern="1200" cap="none" spc="0" normalizeH="0" baseline="0" noProof="0" dirty="0">
                <a:ln>
                  <a:noFill/>
                </a:ln>
                <a:solidFill>
                  <a:srgbClr val="1F497D"/>
                </a:solidFill>
                <a:effectLst/>
                <a:uLnTx/>
                <a:uFillTx/>
                <a:latin typeface="Tahoma"/>
                <a:ea typeface="+mn-ea"/>
                <a:cs typeface="Tahoma"/>
              </a:rPr>
              <a:t>Officer</a:t>
            </a:r>
            <a:br>
              <a:rPr kumimoji="0" lang="en-US" sz="1350" b="1" i="0" u="none" strike="noStrike" kern="1200" cap="none" spc="0" normalizeH="0" baseline="0" noProof="0" dirty="0">
                <a:ln>
                  <a:noFill/>
                </a:ln>
                <a:solidFill>
                  <a:srgbClr val="1F497D"/>
                </a:solidFill>
                <a:effectLst/>
                <a:uLnTx/>
                <a:uFillTx/>
                <a:latin typeface="Tahoma"/>
                <a:ea typeface="+mn-ea"/>
                <a:cs typeface="Tahoma"/>
              </a:rPr>
            </a:br>
            <a:r>
              <a:rPr kumimoji="0" lang="en-US" sz="1350" b="1" i="0" u="none" strike="noStrike" kern="1200" cap="none" spc="0" normalizeH="0" baseline="0" noProof="0" dirty="0">
                <a:ln>
                  <a:noFill/>
                </a:ln>
                <a:solidFill>
                  <a:srgbClr val="1F497D"/>
                </a:solidFill>
                <a:effectLst/>
                <a:uLnTx/>
                <a:uFillTx/>
                <a:latin typeface="Tahoma"/>
                <a:ea typeface="+mn-ea"/>
                <a:cs typeface="Tahoma"/>
              </a:rPr>
              <a:t>WorldWise Global Schools</a:t>
            </a:r>
            <a:br>
              <a:rPr kumimoji="0" lang="en-US" sz="1350" b="1" i="0" u="none" strike="noStrike" kern="1200" cap="none" spc="0" normalizeH="0" baseline="0" noProof="0" dirty="0">
                <a:ln>
                  <a:noFill/>
                </a:ln>
                <a:solidFill>
                  <a:srgbClr val="1F497D"/>
                </a:solidFill>
                <a:effectLst/>
                <a:uLnTx/>
                <a:uFillTx/>
                <a:latin typeface="Tahoma"/>
                <a:ea typeface="+mn-ea"/>
                <a:cs typeface="Tahoma"/>
              </a:rPr>
            </a:br>
            <a:endParaRPr kumimoji="0" lang="en-US" sz="135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86840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7707" y="342108"/>
            <a:ext cx="5495366" cy="1143000"/>
          </a:xfrm>
          <a:ln>
            <a:solidFill>
              <a:schemeClr val="bg1"/>
            </a:solidFill>
          </a:ln>
        </p:spPr>
        <p:style>
          <a:lnRef idx="1">
            <a:schemeClr val="accent3"/>
          </a:lnRef>
          <a:fillRef idx="3">
            <a:schemeClr val="accent3"/>
          </a:fillRef>
          <a:effectRef idx="2">
            <a:schemeClr val="accent3"/>
          </a:effectRef>
          <a:fontRef idx="minor">
            <a:schemeClr val="lt1"/>
          </a:fontRef>
        </p:style>
        <p:txBody>
          <a:bodyPr>
            <a:normAutofit/>
          </a:bodyPr>
          <a:lstStyle/>
          <a:p>
            <a:r>
              <a:rPr lang="en-US" dirty="0">
                <a:solidFill>
                  <a:srgbClr val="000000"/>
                </a:solidFill>
              </a:rPr>
              <a:t>In today’s workshop we will explore</a:t>
            </a:r>
          </a:p>
        </p:txBody>
      </p:sp>
      <p:sp>
        <p:nvSpPr>
          <p:cNvPr id="3" name="Content Placeholder 2"/>
          <p:cNvSpPr>
            <a:spLocks noGrp="1"/>
          </p:cNvSpPr>
          <p:nvPr>
            <p:ph idx="1"/>
          </p:nvPr>
        </p:nvSpPr>
        <p:spPr>
          <a:xfrm>
            <a:off x="1361364" y="1600204"/>
            <a:ext cx="7325436" cy="4525963"/>
          </a:xfrm>
        </p:spPr>
        <p:txBody>
          <a:bodyPr/>
          <a:lstStyle/>
          <a:p>
            <a:endParaRPr lang="en-US" dirty="0"/>
          </a:p>
          <a:p>
            <a:r>
              <a:rPr lang="en-US" dirty="0"/>
              <a:t> </a:t>
            </a:r>
            <a:r>
              <a:rPr lang="en-US" sz="3200" b="1" dirty="0"/>
              <a:t>Sustainability</a:t>
            </a:r>
            <a:r>
              <a:rPr lang="en-US" sz="3200" dirty="0"/>
              <a:t> as a theme in STE(A)M</a:t>
            </a:r>
          </a:p>
          <a:p>
            <a:pPr marL="0" indent="0">
              <a:buNone/>
            </a:pPr>
            <a:endParaRPr lang="en-US" sz="3200" dirty="0"/>
          </a:p>
          <a:p>
            <a:r>
              <a:rPr lang="en-US" sz="3200" dirty="0"/>
              <a:t>Teaching and learning activities relating to </a:t>
            </a:r>
            <a:r>
              <a:rPr lang="en-US" sz="3200" b="1" dirty="0"/>
              <a:t>Sustainability</a:t>
            </a:r>
          </a:p>
          <a:p>
            <a:endParaRPr lang="en-US" dirty="0"/>
          </a:p>
        </p:txBody>
      </p:sp>
    </p:spTree>
    <p:extLst>
      <p:ext uri="{BB962C8B-B14F-4D97-AF65-F5344CB8AC3E}">
        <p14:creationId xmlns:p14="http://schemas.microsoft.com/office/powerpoint/2010/main" val="27912523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40000"/>
              <a:lumOff val="60000"/>
            </a:schemeClr>
          </a:solidFill>
        </p:spPr>
        <p:style>
          <a:lnRef idx="1">
            <a:schemeClr val="accent6"/>
          </a:lnRef>
          <a:fillRef idx="2">
            <a:schemeClr val="accent6"/>
          </a:fillRef>
          <a:effectRef idx="1">
            <a:schemeClr val="accent6"/>
          </a:effectRef>
          <a:fontRef idx="minor">
            <a:schemeClr val="dk1"/>
          </a:fontRef>
        </p:style>
        <p:txBody>
          <a:bodyPr>
            <a:normAutofit/>
          </a:bodyPr>
          <a:lstStyle/>
          <a:p>
            <a:r>
              <a:rPr lang="en-US" sz="1950" dirty="0"/>
              <a:t>Focus for today’s workshop</a:t>
            </a:r>
          </a:p>
        </p:txBody>
      </p:sp>
      <p:graphicFrame>
        <p:nvGraphicFramePr>
          <p:cNvPr id="4" name="Content Placeholder 3"/>
          <p:cNvGraphicFramePr>
            <a:graphicFrameLocks noGrp="1"/>
          </p:cNvGraphicFramePr>
          <p:nvPr>
            <p:ph idx="1"/>
            <p:extLst/>
          </p:nvPr>
        </p:nvGraphicFramePr>
        <p:xfrm>
          <a:off x="2164556" y="2057401"/>
          <a:ext cx="5494137" cy="4588355"/>
        </p:xfrm>
        <a:graphic>
          <a:graphicData uri="http://schemas.openxmlformats.org/drawingml/2006/table">
            <a:tbl>
              <a:tblPr firstRow="1" bandRow="1">
                <a:tableStyleId>{5C22544A-7EE6-4342-B048-85BDC9FD1C3A}</a:tableStyleId>
              </a:tblPr>
              <a:tblGrid>
                <a:gridCol w="2725938">
                  <a:extLst>
                    <a:ext uri="{9D8B030D-6E8A-4147-A177-3AD203B41FA5}">
                      <a16:colId xmlns="" xmlns:a16="http://schemas.microsoft.com/office/drawing/2014/main" val="20000"/>
                    </a:ext>
                  </a:extLst>
                </a:gridCol>
                <a:gridCol w="2768199">
                  <a:extLst>
                    <a:ext uri="{9D8B030D-6E8A-4147-A177-3AD203B41FA5}">
                      <a16:colId xmlns="" xmlns:a16="http://schemas.microsoft.com/office/drawing/2014/main" val="20001"/>
                    </a:ext>
                  </a:extLst>
                </a:gridCol>
              </a:tblGrid>
              <a:tr h="564995">
                <a:tc>
                  <a:txBody>
                    <a:bodyPr/>
                    <a:lstStyle/>
                    <a:p>
                      <a:r>
                        <a:rPr lang="en-US" sz="1500" b="1" dirty="0">
                          <a:solidFill>
                            <a:srgbClr val="000000"/>
                          </a:solidFill>
                        </a:rPr>
                        <a:t>STRAND THREE: </a:t>
                      </a:r>
                      <a:r>
                        <a:rPr lang="en-US" sz="1500" b="0" dirty="0">
                          <a:solidFill>
                            <a:srgbClr val="000000"/>
                          </a:solidFill>
                        </a:rPr>
                        <a:t>CHEMICAL WORLD</a:t>
                      </a:r>
                    </a:p>
                  </a:txBody>
                  <a:tcPr marL="56799" marR="56799" marT="34290" marB="34290"/>
                </a:tc>
                <a:tc>
                  <a:txBody>
                    <a:bodyPr/>
                    <a:lstStyle/>
                    <a:p>
                      <a:r>
                        <a:rPr lang="en-US" sz="1500" b="1" dirty="0">
                          <a:solidFill>
                            <a:srgbClr val="000000"/>
                          </a:solidFill>
                        </a:rPr>
                        <a:t>STRAND ONE: </a:t>
                      </a:r>
                      <a:r>
                        <a:rPr lang="en-US" sz="1500" b="0" dirty="0">
                          <a:solidFill>
                            <a:srgbClr val="000000"/>
                          </a:solidFill>
                        </a:rPr>
                        <a:t>THE NATURE OF SCIENCE</a:t>
                      </a:r>
                    </a:p>
                  </a:txBody>
                  <a:tcPr marL="56799" marR="56799" marT="34290" marB="34290"/>
                </a:tc>
                <a:extLst>
                  <a:ext uri="{0D108BD9-81ED-4DB2-BD59-A6C34878D82A}">
                    <a16:rowId xmlns="" xmlns:a16="http://schemas.microsoft.com/office/drawing/2014/main" val="10000"/>
                  </a:ext>
                </a:extLst>
              </a:tr>
              <a:tr h="754380">
                <a:tc>
                  <a:txBody>
                    <a:bodyPr/>
                    <a:lstStyle/>
                    <a:p>
                      <a:pPr marL="0" marR="0" indent="0" algn="just" defTabSz="457200" rtl="0" eaLnBrk="1" fontAlgn="auto" latinLnBrk="0" hangingPunct="1">
                        <a:lnSpc>
                          <a:spcPct val="100000"/>
                        </a:lnSpc>
                        <a:spcBef>
                          <a:spcPts val="0"/>
                        </a:spcBef>
                        <a:spcAft>
                          <a:spcPts val="0"/>
                        </a:spcAft>
                        <a:buClrTx/>
                        <a:buSzTx/>
                        <a:buFontTx/>
                        <a:buNone/>
                        <a:tabLst/>
                        <a:defRPr/>
                      </a:pPr>
                      <a:r>
                        <a:rPr lang="en-US" sz="1500" b="1" dirty="0"/>
                        <a:t>Strand element: </a:t>
                      </a:r>
                      <a:r>
                        <a:rPr lang="en-US" sz="1500" dirty="0"/>
                        <a:t>Sustainability</a:t>
                      </a:r>
                    </a:p>
                  </a:txBody>
                  <a:tcPr marL="56799" marR="56799" marT="34290" marB="34290"/>
                </a:tc>
                <a:tc>
                  <a:txBody>
                    <a:bodyPr/>
                    <a:lstStyle/>
                    <a:p>
                      <a:pPr marL="0" marR="0" indent="0" algn="just" defTabSz="457200" rtl="0" eaLnBrk="1" fontAlgn="auto" latinLnBrk="0" hangingPunct="1">
                        <a:lnSpc>
                          <a:spcPct val="100000"/>
                        </a:lnSpc>
                        <a:spcBef>
                          <a:spcPts val="0"/>
                        </a:spcBef>
                        <a:spcAft>
                          <a:spcPts val="0"/>
                        </a:spcAft>
                        <a:buClrTx/>
                        <a:buSzTx/>
                        <a:buFontTx/>
                        <a:buNone/>
                        <a:tabLst/>
                        <a:defRPr/>
                      </a:pPr>
                      <a:r>
                        <a:rPr lang="en-US" sz="1500" b="1" dirty="0"/>
                        <a:t>Strand</a:t>
                      </a:r>
                      <a:r>
                        <a:rPr lang="en-US" sz="1500" b="1" baseline="0" dirty="0"/>
                        <a:t> e</a:t>
                      </a:r>
                      <a:r>
                        <a:rPr lang="en-US" sz="1500" b="1" dirty="0"/>
                        <a:t>lement: </a:t>
                      </a:r>
                      <a:r>
                        <a:rPr lang="en-US" sz="1500" b="0" kern="1200" dirty="0">
                          <a:solidFill>
                            <a:schemeClr val="dk1"/>
                          </a:solidFill>
                          <a:effectLst/>
                          <a:latin typeface="+mn-lt"/>
                          <a:ea typeface="+mn-ea"/>
                          <a:cs typeface="+mn-cs"/>
                        </a:rPr>
                        <a:t>Science in society </a:t>
                      </a:r>
                      <a:endParaRPr lang="en-US" sz="1500" b="0" dirty="0"/>
                    </a:p>
                    <a:p>
                      <a:pPr marL="0" marR="0" indent="0" algn="just" defTabSz="457200" rtl="0" eaLnBrk="1" fontAlgn="auto" latinLnBrk="0" hangingPunct="1">
                        <a:lnSpc>
                          <a:spcPct val="100000"/>
                        </a:lnSpc>
                        <a:spcBef>
                          <a:spcPts val="0"/>
                        </a:spcBef>
                        <a:spcAft>
                          <a:spcPts val="0"/>
                        </a:spcAft>
                        <a:buClrTx/>
                        <a:buSzTx/>
                        <a:buFontTx/>
                        <a:buNone/>
                        <a:tabLst/>
                        <a:defRPr/>
                      </a:pPr>
                      <a:endParaRPr lang="en-US" sz="1500" b="0" dirty="0"/>
                    </a:p>
                  </a:txBody>
                  <a:tcPr marL="56799" marR="56799" marT="34290" marB="34290"/>
                </a:tc>
                <a:extLst>
                  <a:ext uri="{0D108BD9-81ED-4DB2-BD59-A6C34878D82A}">
                    <a16:rowId xmlns="" xmlns:a16="http://schemas.microsoft.com/office/drawing/2014/main" val="10001"/>
                  </a:ext>
                </a:extLst>
              </a:tr>
              <a:tr h="3268980">
                <a:tc>
                  <a:txBody>
                    <a:bodyPr/>
                    <a:lstStyle/>
                    <a:p>
                      <a:pPr marL="0" indent="0" algn="just">
                        <a:buNone/>
                      </a:pPr>
                      <a:r>
                        <a:rPr lang="en-US" sz="1500" i="1" dirty="0"/>
                        <a:t>Students should be able to: </a:t>
                      </a:r>
                    </a:p>
                    <a:p>
                      <a:pPr marL="0" indent="0" algn="just">
                        <a:buNone/>
                      </a:pPr>
                      <a:endParaRPr lang="en-US" sz="1500" dirty="0"/>
                    </a:p>
                    <a:p>
                      <a:pPr marL="0" indent="0" algn="just">
                        <a:buNone/>
                      </a:pPr>
                      <a:r>
                        <a:rPr lang="en-US" sz="1500" b="1" dirty="0"/>
                        <a:t>LO 10. evaluate</a:t>
                      </a:r>
                      <a:r>
                        <a:rPr lang="en-US" sz="1500" dirty="0"/>
                        <a:t> how humans contribute to sustainability through the extraction, use, disposal, and recycling of materials. </a:t>
                      </a:r>
                    </a:p>
                    <a:p>
                      <a:pPr algn="just"/>
                      <a:endParaRPr lang="en-US" sz="1500" dirty="0"/>
                    </a:p>
                  </a:txBody>
                  <a:tcPr marL="56799" marR="56799" marT="34290" marB="34290"/>
                </a:tc>
                <a:tc>
                  <a:txBody>
                    <a:bodyPr/>
                    <a:lstStyle/>
                    <a:p>
                      <a:pPr marL="0" indent="0" algn="just">
                        <a:buNone/>
                      </a:pPr>
                      <a:r>
                        <a:rPr lang="en-US" sz="1500" i="1" dirty="0"/>
                        <a:t>Students should be able to: </a:t>
                      </a:r>
                    </a:p>
                    <a:p>
                      <a:pPr marL="0" indent="0" algn="just">
                        <a:buNone/>
                      </a:pPr>
                      <a:endParaRPr lang="en-US" sz="1500" dirty="0"/>
                    </a:p>
                    <a:p>
                      <a:pPr marL="0" indent="0" algn="just">
                        <a:buNone/>
                      </a:pPr>
                      <a:r>
                        <a:rPr lang="en-US" sz="1500" b="1" dirty="0"/>
                        <a:t>LO</a:t>
                      </a:r>
                      <a:r>
                        <a:rPr lang="en-US" sz="1500" b="1" baseline="0" dirty="0"/>
                        <a:t> </a:t>
                      </a:r>
                      <a:r>
                        <a:rPr lang="en-US" sz="1500" b="1" dirty="0"/>
                        <a:t>9</a:t>
                      </a:r>
                      <a:r>
                        <a:rPr lang="en-US" sz="1500" dirty="0"/>
                        <a:t>. </a:t>
                      </a:r>
                      <a:r>
                        <a:rPr lang="en-US" sz="1500" b="1" dirty="0"/>
                        <a:t>research and present </a:t>
                      </a:r>
                      <a:r>
                        <a:rPr lang="en-US" sz="1500" dirty="0"/>
                        <a:t>information on the contribution that scientists make to scientific discovery and invention, and its impact on society </a:t>
                      </a:r>
                    </a:p>
                    <a:p>
                      <a:pPr marL="0" indent="0" algn="just">
                        <a:buNone/>
                      </a:pPr>
                      <a:endParaRPr lang="en-US" sz="1500" dirty="0"/>
                    </a:p>
                    <a:p>
                      <a:pPr marL="0" indent="0" algn="just">
                        <a:buNone/>
                      </a:pPr>
                      <a:r>
                        <a:rPr lang="en-US" sz="1500" b="1" dirty="0"/>
                        <a:t>LO</a:t>
                      </a:r>
                      <a:r>
                        <a:rPr lang="en-US" sz="1500" b="1" baseline="0" dirty="0"/>
                        <a:t> </a:t>
                      </a:r>
                      <a:r>
                        <a:rPr lang="en-US" sz="1500" b="1" dirty="0"/>
                        <a:t>10</a:t>
                      </a:r>
                      <a:r>
                        <a:rPr lang="en-US" sz="1500" b="0" dirty="0"/>
                        <a:t>. </a:t>
                      </a:r>
                      <a:r>
                        <a:rPr lang="en-US" sz="1500" b="1" dirty="0"/>
                        <a:t>appreciate</a:t>
                      </a:r>
                      <a:r>
                        <a:rPr lang="en-US" sz="1500" b="0" dirty="0"/>
                        <a:t> </a:t>
                      </a:r>
                      <a:r>
                        <a:rPr lang="en-US" sz="1500" dirty="0"/>
                        <a:t>the role of science in society; and its personal, social and global importance; and how society influences scientific research. </a:t>
                      </a:r>
                    </a:p>
                    <a:p>
                      <a:pPr marL="0" indent="0" algn="just">
                        <a:buNone/>
                      </a:pPr>
                      <a:endParaRPr lang="en-US" sz="1500" dirty="0"/>
                    </a:p>
                  </a:txBody>
                  <a:tcPr marL="56799" marR="56799" marT="34290" marB="34290"/>
                </a:tc>
                <a:extLst>
                  <a:ext uri="{0D108BD9-81ED-4DB2-BD59-A6C34878D82A}">
                    <a16:rowId xmlns="" xmlns:a16="http://schemas.microsoft.com/office/drawing/2014/main" val="10002"/>
                  </a:ext>
                </a:extLst>
              </a:tr>
            </a:tbl>
          </a:graphicData>
        </a:graphic>
      </p:graphicFrame>
    </p:spTree>
    <p:extLst>
      <p:ext uri="{BB962C8B-B14F-4D97-AF65-F5344CB8AC3E}">
        <p14:creationId xmlns:p14="http://schemas.microsoft.com/office/powerpoint/2010/main" val="10541987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7EFD5B7D-D4D7-41BF-B280-59FEFB37A22C}"/>
              </a:ext>
            </a:extLst>
          </p:cNvPr>
          <p:cNvSpPr>
            <a:spLocks noGrp="1"/>
          </p:cNvSpPr>
          <p:nvPr>
            <p:ph type="title"/>
          </p:nvPr>
        </p:nvSpPr>
        <p:spPr/>
        <p:txBody>
          <a:bodyPr/>
          <a:lstStyle/>
          <a:p>
            <a:endParaRPr lang="en-IE"/>
          </a:p>
        </p:txBody>
      </p:sp>
      <p:sp>
        <p:nvSpPr>
          <p:cNvPr id="4" name="Content Placeholder 3">
            <a:extLst>
              <a:ext uri="{FF2B5EF4-FFF2-40B4-BE49-F238E27FC236}">
                <a16:creationId xmlns="" xmlns:a16="http://schemas.microsoft.com/office/drawing/2014/main" id="{516D640C-3544-4F4C-A84C-161EDD07E720}"/>
              </a:ext>
            </a:extLst>
          </p:cNvPr>
          <p:cNvSpPr>
            <a:spLocks noGrp="1"/>
          </p:cNvSpPr>
          <p:nvPr>
            <p:ph idx="1"/>
          </p:nvPr>
        </p:nvSpPr>
        <p:spPr/>
        <p:txBody>
          <a:bodyPr/>
          <a:lstStyle/>
          <a:p>
            <a:endParaRPr lang="en-IE"/>
          </a:p>
        </p:txBody>
      </p:sp>
      <p:pic>
        <p:nvPicPr>
          <p:cNvPr id="6" name="Picture 5" descr="Screen Shot 2017-10-19 at 16.27.11.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0" y="819029"/>
            <a:ext cx="6858000" cy="1308070"/>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2731183293"/>
              </p:ext>
            </p:extLst>
          </p:nvPr>
        </p:nvGraphicFramePr>
        <p:xfrm>
          <a:off x="1143000" y="2050086"/>
          <a:ext cx="6858000" cy="3965487"/>
        </p:xfrm>
        <a:graphic>
          <a:graphicData uri="http://schemas.openxmlformats.org/drawingml/2006/table">
            <a:tbl>
              <a:tblPr firstRow="1" bandRow="1">
                <a:tableStyleId>{5C22544A-7EE6-4342-B048-85BDC9FD1C3A}</a:tableStyleId>
              </a:tblPr>
              <a:tblGrid>
                <a:gridCol w="2136117">
                  <a:extLst>
                    <a:ext uri="{9D8B030D-6E8A-4147-A177-3AD203B41FA5}">
                      <a16:colId xmlns="" xmlns:a16="http://schemas.microsoft.com/office/drawing/2014/main" val="20000"/>
                    </a:ext>
                  </a:extLst>
                </a:gridCol>
                <a:gridCol w="4721883">
                  <a:extLst>
                    <a:ext uri="{9D8B030D-6E8A-4147-A177-3AD203B41FA5}">
                      <a16:colId xmlns="" xmlns:a16="http://schemas.microsoft.com/office/drawing/2014/main" val="20001"/>
                    </a:ext>
                  </a:extLst>
                </a:gridCol>
              </a:tblGrid>
              <a:tr h="1917997">
                <a:tc>
                  <a:txBody>
                    <a:bodyPr/>
                    <a:lstStyle/>
                    <a:p>
                      <a:pPr algn="l"/>
                      <a:r>
                        <a:rPr lang="en-US" sz="1000" dirty="0">
                          <a:solidFill>
                            <a:srgbClr val="000000"/>
                          </a:solidFill>
                        </a:rPr>
                        <a:t>LO 10. </a:t>
                      </a:r>
                      <a:r>
                        <a:rPr lang="en-US" sz="1000" b="1" u="sng" dirty="0">
                          <a:solidFill>
                            <a:srgbClr val="000000"/>
                          </a:solidFill>
                        </a:rPr>
                        <a:t>evaluate</a:t>
                      </a:r>
                      <a:r>
                        <a:rPr lang="en-US" sz="1000" b="0" dirty="0">
                          <a:solidFill>
                            <a:srgbClr val="000000"/>
                          </a:solidFill>
                        </a:rPr>
                        <a:t> how humans contribute to sustainability through the extraction, use, disposal, and recycling of materials</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b="1" kern="1200" dirty="0">
                          <a:solidFill>
                            <a:srgbClr val="000000"/>
                          </a:solidFill>
                          <a:effectLst/>
                          <a:latin typeface="+mn-lt"/>
                          <a:ea typeface="+mn-ea"/>
                          <a:cs typeface="+mn-cs"/>
                        </a:rPr>
                        <a:t>Evaluate (data):</a:t>
                      </a:r>
                      <a:r>
                        <a:rPr lang="en-US" sz="1100" b="1" kern="1200" baseline="0" dirty="0">
                          <a:solidFill>
                            <a:srgbClr val="000000"/>
                          </a:solidFill>
                          <a:effectLst/>
                          <a:latin typeface="+mn-lt"/>
                          <a:ea typeface="+mn-ea"/>
                          <a:cs typeface="+mn-cs"/>
                        </a:rPr>
                        <a:t> </a:t>
                      </a:r>
                      <a:r>
                        <a:rPr lang="en-US" sz="1100" b="0" dirty="0">
                          <a:solidFill>
                            <a:srgbClr val="000000"/>
                          </a:solidFill>
                          <a:effectLst/>
                          <a:latin typeface="Calibri"/>
                          <a:cs typeface="Calibri"/>
                        </a:rPr>
                        <a:t>collect and examine data to make judgments and appraisals; describe how evidence supports or does not support a conclusion in an inquiry or investigation; identify the limitations of data in conclusions; make judgments about ideas, solutions or methods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100" b="0" dirty="0">
                        <a:solidFill>
                          <a:srgbClr val="000000"/>
                        </a:solidFill>
                        <a:effectLst/>
                        <a:latin typeface="Calibri"/>
                        <a:cs typeface="Calibri"/>
                      </a:endParaRPr>
                    </a:p>
                    <a:p>
                      <a:pPr algn="l"/>
                      <a:r>
                        <a:rPr lang="en-US" sz="1100" b="1" dirty="0">
                          <a:solidFill>
                            <a:srgbClr val="000000"/>
                          </a:solidFill>
                          <a:effectLst/>
                          <a:latin typeface="Calibri"/>
                          <a:cs typeface="Calibri"/>
                        </a:rPr>
                        <a:t>Evaluate (ethical</a:t>
                      </a:r>
                      <a:r>
                        <a:rPr lang="en-US" sz="1100" b="1" baseline="0" dirty="0">
                          <a:solidFill>
                            <a:srgbClr val="000000"/>
                          </a:solidFill>
                          <a:effectLst/>
                          <a:latin typeface="Calibri"/>
                          <a:cs typeface="Calibri"/>
                        </a:rPr>
                        <a:t> </a:t>
                      </a:r>
                      <a:r>
                        <a:rPr lang="en-US" sz="1100" b="1" baseline="0" dirty="0" err="1">
                          <a:solidFill>
                            <a:srgbClr val="000000"/>
                          </a:solidFill>
                          <a:effectLst/>
                          <a:latin typeface="Calibri"/>
                          <a:cs typeface="Calibri"/>
                        </a:rPr>
                        <a:t>judgement</a:t>
                      </a:r>
                      <a:r>
                        <a:rPr lang="en-US" sz="1100" b="0" baseline="0" dirty="0">
                          <a:solidFill>
                            <a:srgbClr val="000000"/>
                          </a:solidFill>
                          <a:effectLst/>
                          <a:latin typeface="Calibri"/>
                          <a:cs typeface="Calibri"/>
                        </a:rPr>
                        <a:t>): </a:t>
                      </a:r>
                      <a:r>
                        <a:rPr lang="en-US" sz="1100" b="0" dirty="0">
                          <a:solidFill>
                            <a:srgbClr val="000000"/>
                          </a:solidFill>
                          <a:effectLst/>
                          <a:latin typeface="Calibri"/>
                          <a:cs typeface="Calibri"/>
                        </a:rPr>
                        <a:t>collect and examine evidence to make judgments and appraisals; describe how evidence supports or does not support a </a:t>
                      </a:r>
                      <a:r>
                        <a:rPr lang="en-US" sz="1100" b="0" dirty="0" err="1">
                          <a:solidFill>
                            <a:srgbClr val="000000"/>
                          </a:solidFill>
                          <a:effectLst/>
                          <a:latin typeface="Calibri"/>
                          <a:cs typeface="Calibri"/>
                        </a:rPr>
                        <a:t>judgement</a:t>
                      </a:r>
                      <a:r>
                        <a:rPr lang="en-US" sz="1100" b="0" dirty="0">
                          <a:solidFill>
                            <a:srgbClr val="000000"/>
                          </a:solidFill>
                          <a:effectLst/>
                          <a:latin typeface="Calibri"/>
                          <a:cs typeface="Calibri"/>
                        </a:rPr>
                        <a:t>; identify the limitations of evidence in conclusions; make judgments about ideas, solutions or methods </a:t>
                      </a:r>
                      <a:endParaRPr lang="en-US" sz="1100" dirty="0">
                        <a:solidFill>
                          <a:srgbClr val="000000"/>
                        </a:solidFill>
                        <a:latin typeface="Calibri"/>
                        <a:cs typeface="Calibri"/>
                      </a:endParaRPr>
                    </a:p>
                    <a:p>
                      <a:pPr algn="l"/>
                      <a:endParaRPr lang="en-US" sz="1100" dirty="0">
                        <a:solidFill>
                          <a:srgbClr val="000000"/>
                        </a:solidFill>
                      </a:endParaRP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 xmlns:a16="http://schemas.microsoft.com/office/drawing/2014/main" val="10000"/>
                  </a:ext>
                </a:extLst>
              </a:tr>
              <a:tr h="87293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000" b="1" dirty="0">
                          <a:latin typeface="Calibri"/>
                          <a:cs typeface="Calibri"/>
                        </a:rPr>
                        <a:t>LO</a:t>
                      </a:r>
                      <a:r>
                        <a:rPr lang="en-US" sz="1000" b="1" baseline="0" dirty="0">
                          <a:latin typeface="Calibri"/>
                          <a:cs typeface="Calibri"/>
                        </a:rPr>
                        <a:t> </a:t>
                      </a:r>
                      <a:r>
                        <a:rPr lang="en-US" sz="1000" b="1" dirty="0">
                          <a:latin typeface="Calibri"/>
                          <a:cs typeface="Calibri"/>
                        </a:rPr>
                        <a:t>9</a:t>
                      </a:r>
                      <a:r>
                        <a:rPr lang="en-US" sz="1000" dirty="0">
                          <a:latin typeface="Calibri"/>
                          <a:cs typeface="Calibri"/>
                        </a:rPr>
                        <a:t>. </a:t>
                      </a:r>
                      <a:r>
                        <a:rPr lang="en-US" sz="1000" b="1" u="sng" dirty="0">
                          <a:latin typeface="Calibri"/>
                          <a:cs typeface="Calibri"/>
                        </a:rPr>
                        <a:t>research </a:t>
                      </a:r>
                      <a:r>
                        <a:rPr lang="en-US" sz="1000" b="0" u="none" dirty="0">
                          <a:latin typeface="Calibri"/>
                          <a:cs typeface="Calibri"/>
                        </a:rPr>
                        <a:t>and present </a:t>
                      </a:r>
                      <a:r>
                        <a:rPr lang="en-US" sz="1000" dirty="0">
                          <a:latin typeface="Calibri"/>
                          <a:cs typeface="Calibri"/>
                        </a:rPr>
                        <a:t>information on the contribution that scientists make to scientific discovery and invention, and its impact on society </a:t>
                      </a:r>
                    </a:p>
                    <a:p>
                      <a:pPr algn="l"/>
                      <a:endParaRPr lang="en-US" sz="1000" dirty="0">
                        <a:latin typeface="Calibri"/>
                        <a:cs typeface="Calibri"/>
                      </a:endParaRP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b="1" kern="1200" dirty="0">
                          <a:solidFill>
                            <a:schemeClr val="dk1"/>
                          </a:solidFill>
                          <a:effectLst/>
                          <a:latin typeface="Calibri"/>
                          <a:ea typeface="+mn-ea"/>
                          <a:cs typeface="Calibri"/>
                        </a:rPr>
                        <a:t>Research</a:t>
                      </a:r>
                      <a:r>
                        <a:rPr lang="en-US" sz="1100" b="0" kern="1200" dirty="0">
                          <a:solidFill>
                            <a:schemeClr val="dk1"/>
                          </a:solidFill>
                          <a:effectLst/>
                          <a:latin typeface="Calibri"/>
                          <a:ea typeface="+mn-ea"/>
                          <a:cs typeface="Calibri"/>
                        </a:rPr>
                        <a:t>: to inquire specifically, using involved and critical investigation </a:t>
                      </a:r>
                      <a:endParaRPr lang="en-US" sz="1100" dirty="0">
                        <a:latin typeface="Calibri"/>
                        <a:cs typeface="Calibri"/>
                      </a:endParaRPr>
                    </a:p>
                    <a:p>
                      <a:pPr algn="l"/>
                      <a:endParaRPr lang="en-US" sz="1100" dirty="0">
                        <a:latin typeface="Calibri"/>
                        <a:cs typeface="Calibri"/>
                      </a:endParaRP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 xmlns:a16="http://schemas.microsoft.com/office/drawing/2014/main" val="10001"/>
                  </a:ext>
                </a:extLst>
              </a:tr>
              <a:tr h="106451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000" b="1" dirty="0"/>
                        <a:t>LO</a:t>
                      </a:r>
                      <a:r>
                        <a:rPr lang="en-US" sz="1000" b="1" baseline="0" dirty="0"/>
                        <a:t> </a:t>
                      </a:r>
                      <a:r>
                        <a:rPr lang="en-US" sz="1000" b="1" dirty="0"/>
                        <a:t>10</a:t>
                      </a:r>
                      <a:r>
                        <a:rPr lang="en-US" sz="1000" b="0" dirty="0"/>
                        <a:t>. </a:t>
                      </a:r>
                      <a:r>
                        <a:rPr lang="en-US" sz="1000" b="1" u="sng" dirty="0"/>
                        <a:t>appreciate</a:t>
                      </a:r>
                      <a:r>
                        <a:rPr lang="en-US" sz="1000" b="0" dirty="0"/>
                        <a:t> </a:t>
                      </a:r>
                      <a:r>
                        <a:rPr lang="en-US" sz="1000" dirty="0"/>
                        <a:t>the role of science in society; and its personal, social and global importance; and how society influences scientific research. </a:t>
                      </a:r>
                    </a:p>
                    <a:p>
                      <a:pPr algn="l"/>
                      <a:endParaRPr lang="en-US" sz="1000" dirty="0"/>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b="1" kern="1200" dirty="0">
                          <a:solidFill>
                            <a:schemeClr val="dk1"/>
                          </a:solidFill>
                          <a:effectLst/>
                          <a:latin typeface="Calibri"/>
                          <a:ea typeface="+mn-ea"/>
                          <a:cs typeface="Calibri"/>
                        </a:rPr>
                        <a:t>Appreciate: </a:t>
                      </a:r>
                      <a:r>
                        <a:rPr lang="en-US" sz="1100" b="0" kern="1200" dirty="0">
                          <a:solidFill>
                            <a:schemeClr val="dk1"/>
                          </a:solidFill>
                          <a:effectLst/>
                          <a:latin typeface="Calibri"/>
                          <a:ea typeface="+mn-ea"/>
                          <a:cs typeface="Calibri"/>
                        </a:rPr>
                        <a:t>recognise the meaning of; have a practical understanding of </a:t>
                      </a:r>
                      <a:endParaRPr lang="en-US" sz="1100" dirty="0">
                        <a:latin typeface="Calibri"/>
                        <a:cs typeface="Calibri"/>
                      </a:endParaRP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 xmlns:a16="http://schemas.microsoft.com/office/drawing/2014/main" val="10002"/>
                  </a:ext>
                </a:extLst>
              </a:tr>
            </a:tbl>
          </a:graphicData>
        </a:graphic>
      </p:graphicFrame>
      <p:sp>
        <p:nvSpPr>
          <p:cNvPr id="11" name="5-Point Star 10"/>
          <p:cNvSpPr/>
          <p:nvPr/>
        </p:nvSpPr>
        <p:spPr>
          <a:xfrm>
            <a:off x="2964711" y="3141195"/>
            <a:ext cx="295913" cy="332883"/>
          </a:xfrm>
          <a:prstGeom prst="star5">
            <a:avLst/>
          </a:prstGeom>
        </p:spPr>
        <p:style>
          <a:lnRef idx="1">
            <a:schemeClr val="accent6"/>
          </a:lnRef>
          <a:fillRef idx="3">
            <a:schemeClr val="accent6"/>
          </a:fillRef>
          <a:effectRef idx="2">
            <a:schemeClr val="accent6"/>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854760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650" b="1" dirty="0"/>
              <a:t>The strands of the specification for junior cycle science </a:t>
            </a:r>
            <a:r>
              <a:rPr lang="en-US" sz="1650" dirty="0"/>
              <a:t/>
            </a:r>
            <a:br>
              <a:rPr lang="en-US" sz="1650" dirty="0"/>
            </a:br>
            <a:endParaRPr lang="en-US" sz="1650" dirty="0"/>
          </a:p>
        </p:txBody>
      </p:sp>
      <p:pic>
        <p:nvPicPr>
          <p:cNvPr id="4" name="Content Placeholder 3" descr="Screen Shot 2017-10-19 at 16.19.11.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30887" y="1217337"/>
            <a:ext cx="6270738" cy="4738993"/>
          </a:xfrm>
        </p:spPr>
      </p:pic>
      <p:sp>
        <p:nvSpPr>
          <p:cNvPr id="5" name="Oval 4"/>
          <p:cNvSpPr/>
          <p:nvPr/>
        </p:nvSpPr>
        <p:spPr>
          <a:xfrm>
            <a:off x="3932628" y="3579764"/>
            <a:ext cx="2698630" cy="2213657"/>
          </a:xfrm>
          <a:prstGeom prst="ellipse">
            <a:avLst/>
          </a:prstGeom>
          <a:solidFill>
            <a:srgbClr val="FFFF00">
              <a:alpha val="20000"/>
            </a:srgbClr>
          </a:solidFill>
          <a:ln>
            <a:solidFill>
              <a:srgbClr val="000000"/>
            </a:solidFill>
          </a:ln>
        </p:spPr>
        <p:style>
          <a:lnRef idx="1">
            <a:schemeClr val="accent3"/>
          </a:lnRef>
          <a:fillRef idx="3">
            <a:schemeClr val="accent3"/>
          </a:fillRef>
          <a:effectRef idx="2">
            <a:schemeClr val="accent3"/>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
        <p:nvSpPr>
          <p:cNvPr id="6" name="TextBox 5"/>
          <p:cNvSpPr txBox="1"/>
          <p:nvPr/>
        </p:nvSpPr>
        <p:spPr>
          <a:xfrm>
            <a:off x="6204334" y="4935426"/>
            <a:ext cx="1701428" cy="346249"/>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50" b="1" i="0" u="none" strike="noStrike" kern="1200" cap="none" spc="0" normalizeH="0" baseline="0" noProof="0" dirty="0">
                <a:ln>
                  <a:noFill/>
                </a:ln>
                <a:solidFill>
                  <a:prstClr val="black"/>
                </a:solidFill>
                <a:effectLst/>
                <a:uLnTx/>
                <a:uFillTx/>
                <a:latin typeface="Calibri"/>
                <a:ea typeface="+mn-ea"/>
                <a:cs typeface="+mn-cs"/>
              </a:rPr>
              <a:t>Todays workshop</a:t>
            </a:r>
          </a:p>
        </p:txBody>
      </p:sp>
    </p:spTree>
    <p:extLst>
      <p:ext uri="{BB962C8B-B14F-4D97-AF65-F5344CB8AC3E}">
        <p14:creationId xmlns:p14="http://schemas.microsoft.com/office/powerpoint/2010/main" val="28966050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650" b="1" dirty="0"/>
              <a:t>The elements of the contextual strands </a:t>
            </a:r>
            <a:r>
              <a:rPr lang="en-US" sz="1650" dirty="0"/>
              <a:t/>
            </a:r>
            <a:br>
              <a:rPr lang="en-US" sz="1650" dirty="0"/>
            </a:br>
            <a:endParaRPr lang="en-US" sz="1650" dirty="0"/>
          </a:p>
        </p:txBody>
      </p:sp>
      <p:pic>
        <p:nvPicPr>
          <p:cNvPr id="4" name="Content Placeholder 3" descr="Screen Shot 2017-10-19 at 16.22.17.jpg"/>
          <p:cNvPicPr>
            <a:picLocks noGrp="1" noChangeAspect="1"/>
          </p:cNvPicPr>
          <p:nvPr>
            <p:ph idx="1"/>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04496" y="1287234"/>
            <a:ext cx="8124135" cy="4155723"/>
          </a:xfrm>
        </p:spPr>
      </p:pic>
      <p:sp>
        <p:nvSpPr>
          <p:cNvPr id="5" name="Oval 4"/>
          <p:cNvSpPr/>
          <p:nvPr/>
        </p:nvSpPr>
        <p:spPr>
          <a:xfrm>
            <a:off x="2437369" y="4239450"/>
            <a:ext cx="4237216" cy="989017"/>
          </a:xfrm>
          <a:prstGeom prst="ellipse">
            <a:avLst/>
          </a:prstGeom>
          <a:solidFill>
            <a:srgbClr val="FFFF00">
              <a:alpha val="18000"/>
            </a:srgb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
        <p:nvSpPr>
          <p:cNvPr id="6" name="TextBox 5"/>
          <p:cNvSpPr txBox="1"/>
          <p:nvPr/>
        </p:nvSpPr>
        <p:spPr>
          <a:xfrm>
            <a:off x="5363863" y="4911006"/>
            <a:ext cx="1701428" cy="346249"/>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50" b="1" i="0" u="none" strike="noStrike" kern="1200" cap="none" spc="0" normalizeH="0" baseline="0" noProof="0" dirty="0">
                <a:ln>
                  <a:noFill/>
                </a:ln>
                <a:solidFill>
                  <a:prstClr val="black"/>
                </a:solidFill>
                <a:effectLst/>
                <a:uLnTx/>
                <a:uFillTx/>
                <a:latin typeface="Calibri"/>
                <a:ea typeface="+mn-ea"/>
                <a:cs typeface="+mn-cs"/>
              </a:rPr>
              <a:t>Todays workshop</a:t>
            </a:r>
          </a:p>
        </p:txBody>
      </p:sp>
    </p:spTree>
    <p:extLst>
      <p:ext uri="{BB962C8B-B14F-4D97-AF65-F5344CB8AC3E}">
        <p14:creationId xmlns:p14="http://schemas.microsoft.com/office/powerpoint/2010/main" val="36763191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D7E4BD"/>
          </a:solidFill>
        </p:spPr>
        <p:txBody>
          <a:bodyPr>
            <a:normAutofit/>
          </a:bodyPr>
          <a:lstStyle/>
          <a:p>
            <a:r>
              <a:rPr lang="en-US" dirty="0"/>
              <a:t>First things first..</a:t>
            </a:r>
            <a:br>
              <a:rPr lang="en-US" dirty="0"/>
            </a:br>
            <a:r>
              <a:rPr lang="en-US" dirty="0"/>
              <a:t>Reflection</a:t>
            </a:r>
          </a:p>
        </p:txBody>
      </p:sp>
      <p:pic>
        <p:nvPicPr>
          <p:cNvPr id="4" name="Content Placeholder 3" descr="Screen Shot 2017-10-19 at 16.31.54.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30557" y="2057401"/>
            <a:ext cx="5161541" cy="3394472"/>
          </a:xfrm>
        </p:spPr>
      </p:pic>
      <p:sp>
        <p:nvSpPr>
          <p:cNvPr id="5" name="TextBox 4"/>
          <p:cNvSpPr txBox="1"/>
          <p:nvPr/>
        </p:nvSpPr>
        <p:spPr>
          <a:xfrm>
            <a:off x="2923423" y="5333498"/>
            <a:ext cx="3393045" cy="380873"/>
          </a:xfrm>
          <a:prstGeom prst="rect">
            <a:avLst/>
          </a:prstGeom>
          <a:solidFill>
            <a:srgbClr val="D7E4BD"/>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75" b="0" i="0" u="none" strike="noStrike" kern="1200" cap="none" spc="0" normalizeH="0" baseline="0" noProof="0" dirty="0">
                <a:ln>
                  <a:noFill/>
                </a:ln>
                <a:solidFill>
                  <a:prstClr val="black"/>
                </a:solidFill>
                <a:effectLst/>
                <a:uLnTx/>
                <a:uFillTx/>
                <a:latin typeface="Calibri"/>
                <a:ea typeface="+mn-ea"/>
                <a:cs typeface="+mn-cs"/>
              </a:rPr>
              <a:t>Self Assessment Tool (SAT) part 1</a:t>
            </a:r>
          </a:p>
        </p:txBody>
      </p:sp>
    </p:spTree>
    <p:extLst>
      <p:ext uri="{BB962C8B-B14F-4D97-AF65-F5344CB8AC3E}">
        <p14:creationId xmlns:p14="http://schemas.microsoft.com/office/powerpoint/2010/main" val="16936111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40000"/>
              <a:lumOff val="60000"/>
            </a:schemeClr>
          </a:solidFill>
        </p:spPr>
        <p:style>
          <a:lnRef idx="1">
            <a:schemeClr val="accent6"/>
          </a:lnRef>
          <a:fillRef idx="2">
            <a:schemeClr val="accent6"/>
          </a:fillRef>
          <a:effectRef idx="1">
            <a:schemeClr val="accent6"/>
          </a:effectRef>
          <a:fontRef idx="minor">
            <a:schemeClr val="dk1"/>
          </a:fontRef>
        </p:style>
        <p:txBody>
          <a:bodyPr>
            <a:normAutofit/>
          </a:bodyPr>
          <a:lstStyle/>
          <a:p>
            <a:r>
              <a:rPr lang="en-US" sz="1950" dirty="0"/>
              <a:t>Focus for today’s workshop</a:t>
            </a:r>
          </a:p>
        </p:txBody>
      </p:sp>
      <p:graphicFrame>
        <p:nvGraphicFramePr>
          <p:cNvPr id="4" name="Content Placeholder 3"/>
          <p:cNvGraphicFramePr>
            <a:graphicFrameLocks noGrp="1"/>
          </p:cNvGraphicFramePr>
          <p:nvPr>
            <p:ph idx="1"/>
            <p:extLst/>
          </p:nvPr>
        </p:nvGraphicFramePr>
        <p:xfrm>
          <a:off x="2164556" y="2057401"/>
          <a:ext cx="5494137" cy="4588355"/>
        </p:xfrm>
        <a:graphic>
          <a:graphicData uri="http://schemas.openxmlformats.org/drawingml/2006/table">
            <a:tbl>
              <a:tblPr firstRow="1" bandRow="1">
                <a:tableStyleId>{5C22544A-7EE6-4342-B048-85BDC9FD1C3A}</a:tableStyleId>
              </a:tblPr>
              <a:tblGrid>
                <a:gridCol w="2725938">
                  <a:extLst>
                    <a:ext uri="{9D8B030D-6E8A-4147-A177-3AD203B41FA5}">
                      <a16:colId xmlns="" xmlns:a16="http://schemas.microsoft.com/office/drawing/2014/main" val="20000"/>
                    </a:ext>
                  </a:extLst>
                </a:gridCol>
                <a:gridCol w="2768199">
                  <a:extLst>
                    <a:ext uri="{9D8B030D-6E8A-4147-A177-3AD203B41FA5}">
                      <a16:colId xmlns="" xmlns:a16="http://schemas.microsoft.com/office/drawing/2014/main" val="20001"/>
                    </a:ext>
                  </a:extLst>
                </a:gridCol>
              </a:tblGrid>
              <a:tr h="564995">
                <a:tc>
                  <a:txBody>
                    <a:bodyPr/>
                    <a:lstStyle/>
                    <a:p>
                      <a:r>
                        <a:rPr lang="en-US" sz="1500" b="1" dirty="0">
                          <a:solidFill>
                            <a:srgbClr val="000000"/>
                          </a:solidFill>
                        </a:rPr>
                        <a:t>STRAND THREE: </a:t>
                      </a:r>
                      <a:r>
                        <a:rPr lang="en-US" sz="1500" b="0" dirty="0">
                          <a:solidFill>
                            <a:srgbClr val="000000"/>
                          </a:solidFill>
                        </a:rPr>
                        <a:t>CHEMICAL WORLD</a:t>
                      </a:r>
                    </a:p>
                  </a:txBody>
                  <a:tcPr marL="56799" marR="56799" marT="34290" marB="34290"/>
                </a:tc>
                <a:tc>
                  <a:txBody>
                    <a:bodyPr/>
                    <a:lstStyle/>
                    <a:p>
                      <a:r>
                        <a:rPr lang="en-US" sz="1500" b="1" dirty="0">
                          <a:solidFill>
                            <a:srgbClr val="000000"/>
                          </a:solidFill>
                        </a:rPr>
                        <a:t>STRAND ONE: </a:t>
                      </a:r>
                      <a:r>
                        <a:rPr lang="en-US" sz="1500" b="0" dirty="0">
                          <a:solidFill>
                            <a:srgbClr val="000000"/>
                          </a:solidFill>
                        </a:rPr>
                        <a:t>THE NATURE OF SCIENCE</a:t>
                      </a:r>
                    </a:p>
                  </a:txBody>
                  <a:tcPr marL="56799" marR="56799" marT="34290" marB="34290"/>
                </a:tc>
                <a:extLst>
                  <a:ext uri="{0D108BD9-81ED-4DB2-BD59-A6C34878D82A}">
                    <a16:rowId xmlns="" xmlns:a16="http://schemas.microsoft.com/office/drawing/2014/main" val="10000"/>
                  </a:ext>
                </a:extLst>
              </a:tr>
              <a:tr h="754380">
                <a:tc>
                  <a:txBody>
                    <a:bodyPr/>
                    <a:lstStyle/>
                    <a:p>
                      <a:pPr marL="0" marR="0" indent="0" algn="just" defTabSz="457200" rtl="0" eaLnBrk="1" fontAlgn="auto" latinLnBrk="0" hangingPunct="1">
                        <a:lnSpc>
                          <a:spcPct val="100000"/>
                        </a:lnSpc>
                        <a:spcBef>
                          <a:spcPts val="0"/>
                        </a:spcBef>
                        <a:spcAft>
                          <a:spcPts val="0"/>
                        </a:spcAft>
                        <a:buClrTx/>
                        <a:buSzTx/>
                        <a:buFontTx/>
                        <a:buNone/>
                        <a:tabLst/>
                        <a:defRPr/>
                      </a:pPr>
                      <a:r>
                        <a:rPr lang="en-US" sz="1500" b="1" dirty="0"/>
                        <a:t>Strand element: </a:t>
                      </a:r>
                      <a:r>
                        <a:rPr lang="en-US" sz="1500" dirty="0"/>
                        <a:t>Sustainability</a:t>
                      </a:r>
                    </a:p>
                  </a:txBody>
                  <a:tcPr marL="56799" marR="56799" marT="34290" marB="34290"/>
                </a:tc>
                <a:tc>
                  <a:txBody>
                    <a:bodyPr/>
                    <a:lstStyle/>
                    <a:p>
                      <a:pPr marL="0" marR="0" indent="0" algn="just" defTabSz="457200" rtl="0" eaLnBrk="1" fontAlgn="auto" latinLnBrk="0" hangingPunct="1">
                        <a:lnSpc>
                          <a:spcPct val="100000"/>
                        </a:lnSpc>
                        <a:spcBef>
                          <a:spcPts val="0"/>
                        </a:spcBef>
                        <a:spcAft>
                          <a:spcPts val="0"/>
                        </a:spcAft>
                        <a:buClrTx/>
                        <a:buSzTx/>
                        <a:buFontTx/>
                        <a:buNone/>
                        <a:tabLst/>
                        <a:defRPr/>
                      </a:pPr>
                      <a:r>
                        <a:rPr lang="en-US" sz="1500" b="1" dirty="0"/>
                        <a:t>Strand</a:t>
                      </a:r>
                      <a:r>
                        <a:rPr lang="en-US" sz="1500" b="1" baseline="0" dirty="0"/>
                        <a:t> e</a:t>
                      </a:r>
                      <a:r>
                        <a:rPr lang="en-US" sz="1500" b="1" dirty="0"/>
                        <a:t>lement: </a:t>
                      </a:r>
                      <a:r>
                        <a:rPr lang="en-US" sz="1500" b="0" kern="1200" dirty="0">
                          <a:solidFill>
                            <a:schemeClr val="dk1"/>
                          </a:solidFill>
                          <a:effectLst/>
                          <a:latin typeface="+mn-lt"/>
                          <a:ea typeface="+mn-ea"/>
                          <a:cs typeface="+mn-cs"/>
                        </a:rPr>
                        <a:t>Science in society </a:t>
                      </a:r>
                      <a:endParaRPr lang="en-US" sz="1500" b="0" dirty="0"/>
                    </a:p>
                    <a:p>
                      <a:pPr marL="0" marR="0" indent="0" algn="just" defTabSz="457200" rtl="0" eaLnBrk="1" fontAlgn="auto" latinLnBrk="0" hangingPunct="1">
                        <a:lnSpc>
                          <a:spcPct val="100000"/>
                        </a:lnSpc>
                        <a:spcBef>
                          <a:spcPts val="0"/>
                        </a:spcBef>
                        <a:spcAft>
                          <a:spcPts val="0"/>
                        </a:spcAft>
                        <a:buClrTx/>
                        <a:buSzTx/>
                        <a:buFontTx/>
                        <a:buNone/>
                        <a:tabLst/>
                        <a:defRPr/>
                      </a:pPr>
                      <a:endParaRPr lang="en-US" sz="1500" b="0" dirty="0"/>
                    </a:p>
                  </a:txBody>
                  <a:tcPr marL="56799" marR="56799" marT="34290" marB="34290"/>
                </a:tc>
                <a:extLst>
                  <a:ext uri="{0D108BD9-81ED-4DB2-BD59-A6C34878D82A}">
                    <a16:rowId xmlns="" xmlns:a16="http://schemas.microsoft.com/office/drawing/2014/main" val="10001"/>
                  </a:ext>
                </a:extLst>
              </a:tr>
              <a:tr h="3268980">
                <a:tc>
                  <a:txBody>
                    <a:bodyPr/>
                    <a:lstStyle/>
                    <a:p>
                      <a:pPr marL="0" indent="0" algn="just">
                        <a:buNone/>
                      </a:pPr>
                      <a:r>
                        <a:rPr lang="en-US" sz="1500" i="1" dirty="0"/>
                        <a:t>Students should be able to: </a:t>
                      </a:r>
                    </a:p>
                    <a:p>
                      <a:pPr marL="0" indent="0" algn="just">
                        <a:buNone/>
                      </a:pPr>
                      <a:endParaRPr lang="en-US" sz="1500" dirty="0"/>
                    </a:p>
                    <a:p>
                      <a:pPr marL="0" indent="0" algn="just">
                        <a:buNone/>
                      </a:pPr>
                      <a:r>
                        <a:rPr lang="en-US" sz="1500" b="1" dirty="0"/>
                        <a:t>LO 10. evaluate</a:t>
                      </a:r>
                      <a:r>
                        <a:rPr lang="en-US" sz="1500" dirty="0"/>
                        <a:t> how humans contribute to sustainability through the extraction, use, disposal, and recycling of materials. </a:t>
                      </a:r>
                    </a:p>
                    <a:p>
                      <a:pPr algn="just"/>
                      <a:endParaRPr lang="en-US" sz="1500" dirty="0"/>
                    </a:p>
                  </a:txBody>
                  <a:tcPr marL="56799" marR="56799" marT="34290" marB="34290"/>
                </a:tc>
                <a:tc>
                  <a:txBody>
                    <a:bodyPr/>
                    <a:lstStyle/>
                    <a:p>
                      <a:pPr marL="0" indent="0" algn="just">
                        <a:buNone/>
                      </a:pPr>
                      <a:r>
                        <a:rPr lang="en-US" sz="1500" i="1" dirty="0"/>
                        <a:t>Students should be able to: </a:t>
                      </a:r>
                    </a:p>
                    <a:p>
                      <a:pPr marL="0" indent="0" algn="just">
                        <a:buNone/>
                      </a:pPr>
                      <a:endParaRPr lang="en-US" sz="1500" dirty="0"/>
                    </a:p>
                    <a:p>
                      <a:pPr marL="0" indent="0" algn="just">
                        <a:buNone/>
                      </a:pPr>
                      <a:r>
                        <a:rPr lang="en-US" sz="1500" b="1" dirty="0"/>
                        <a:t>LO</a:t>
                      </a:r>
                      <a:r>
                        <a:rPr lang="en-US" sz="1500" b="1" baseline="0" dirty="0"/>
                        <a:t> </a:t>
                      </a:r>
                      <a:r>
                        <a:rPr lang="en-US" sz="1500" b="1" dirty="0"/>
                        <a:t>9</a:t>
                      </a:r>
                      <a:r>
                        <a:rPr lang="en-US" sz="1500" dirty="0"/>
                        <a:t>. </a:t>
                      </a:r>
                      <a:r>
                        <a:rPr lang="en-US" sz="1500" b="1" dirty="0"/>
                        <a:t>research and present </a:t>
                      </a:r>
                      <a:r>
                        <a:rPr lang="en-US" sz="1500" dirty="0"/>
                        <a:t>information on the contribution that scientists make to scientific discovery and invention, and its impact on society </a:t>
                      </a:r>
                    </a:p>
                    <a:p>
                      <a:pPr marL="0" indent="0" algn="just">
                        <a:buNone/>
                      </a:pPr>
                      <a:endParaRPr lang="en-US" sz="1500" dirty="0"/>
                    </a:p>
                    <a:p>
                      <a:pPr marL="0" indent="0" algn="just">
                        <a:buNone/>
                      </a:pPr>
                      <a:r>
                        <a:rPr lang="en-US" sz="1500" b="1" dirty="0"/>
                        <a:t>LO</a:t>
                      </a:r>
                      <a:r>
                        <a:rPr lang="en-US" sz="1500" b="1" baseline="0" dirty="0"/>
                        <a:t> </a:t>
                      </a:r>
                      <a:r>
                        <a:rPr lang="en-US" sz="1500" b="1" dirty="0"/>
                        <a:t>10</a:t>
                      </a:r>
                      <a:r>
                        <a:rPr lang="en-US" sz="1500" b="0" dirty="0"/>
                        <a:t>. </a:t>
                      </a:r>
                      <a:r>
                        <a:rPr lang="en-US" sz="1500" b="1" dirty="0"/>
                        <a:t>appreciate</a:t>
                      </a:r>
                      <a:r>
                        <a:rPr lang="en-US" sz="1500" b="0" dirty="0"/>
                        <a:t> </a:t>
                      </a:r>
                      <a:r>
                        <a:rPr lang="en-US" sz="1500" dirty="0"/>
                        <a:t>the role of science in society; and its personal, social and global importance; and how society influences scientific research. </a:t>
                      </a:r>
                    </a:p>
                    <a:p>
                      <a:pPr marL="0" indent="0" algn="just">
                        <a:buNone/>
                      </a:pPr>
                      <a:endParaRPr lang="en-US" sz="1500" dirty="0"/>
                    </a:p>
                  </a:txBody>
                  <a:tcPr marL="56799" marR="56799" marT="34290" marB="34290"/>
                </a:tc>
                <a:extLst>
                  <a:ext uri="{0D108BD9-81ED-4DB2-BD59-A6C34878D82A}">
                    <a16:rowId xmlns="" xmlns:a16="http://schemas.microsoft.com/office/drawing/2014/main" val="10002"/>
                  </a:ext>
                </a:extLst>
              </a:tr>
            </a:tbl>
          </a:graphicData>
        </a:graphic>
      </p:graphicFrame>
      <p:sp>
        <p:nvSpPr>
          <p:cNvPr id="5" name="Oval 4"/>
          <p:cNvSpPr/>
          <p:nvPr/>
        </p:nvSpPr>
        <p:spPr>
          <a:xfrm>
            <a:off x="1571456" y="1886679"/>
            <a:ext cx="3809872" cy="1497973"/>
          </a:xfrm>
          <a:prstGeom prst="ellipse">
            <a:avLst/>
          </a:prstGeom>
          <a:gradFill flip="none" rotWithShape="1">
            <a:gsLst>
              <a:gs pos="0">
                <a:schemeClr val="accent1">
                  <a:tint val="100000"/>
                  <a:shade val="100000"/>
                  <a:satMod val="130000"/>
                  <a:alpha val="0"/>
                </a:schemeClr>
              </a:gs>
              <a:gs pos="100000">
                <a:schemeClr val="accent1">
                  <a:tint val="50000"/>
                  <a:shade val="100000"/>
                  <a:satMod val="350000"/>
                  <a:alpha val="0"/>
                </a:schemeClr>
              </a:gs>
            </a:gsLst>
            <a:lin ang="16200000" scaled="0"/>
            <a:tileRect/>
          </a:gra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5092224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20000"/>
              <a:lumOff val="80000"/>
            </a:schemeClr>
          </a:solidFill>
        </p:spPr>
        <p:txBody>
          <a:bodyPr>
            <a:normAutofit/>
          </a:bodyPr>
          <a:lstStyle/>
          <a:p>
            <a:r>
              <a:rPr lang="en-US" sz="2625" dirty="0"/>
              <a:t>STRAND THREE: CHEMICAL WORLD</a:t>
            </a:r>
          </a:p>
        </p:txBody>
      </p:sp>
      <p:sp>
        <p:nvSpPr>
          <p:cNvPr id="3" name="Content Placeholder 2"/>
          <p:cNvSpPr>
            <a:spLocks noGrp="1"/>
          </p:cNvSpPr>
          <p:nvPr>
            <p:ph idx="1"/>
          </p:nvPr>
        </p:nvSpPr>
        <p:spPr/>
        <p:txBody>
          <a:bodyPr>
            <a:normAutofit/>
          </a:bodyPr>
          <a:lstStyle/>
          <a:p>
            <a:pPr marL="0" indent="0">
              <a:buNone/>
            </a:pPr>
            <a:r>
              <a:rPr lang="en-US" sz="1950" dirty="0"/>
              <a:t>LO. 10. </a:t>
            </a:r>
            <a:r>
              <a:rPr lang="en-US" sz="1950" b="1" dirty="0"/>
              <a:t>evaluate</a:t>
            </a:r>
            <a:r>
              <a:rPr lang="en-US" sz="1950" dirty="0"/>
              <a:t> how humans contribute to sustainability through the extraction, use, disposal, and recycling of materials. </a:t>
            </a:r>
          </a:p>
          <a:p>
            <a:pPr marL="0" indent="0">
              <a:buNone/>
            </a:pPr>
            <a:endParaRPr lang="en-US" dirty="0"/>
          </a:p>
          <a:p>
            <a:pPr marL="0" indent="0">
              <a:buNone/>
            </a:pPr>
            <a:endParaRPr lang="en-US" dirty="0"/>
          </a:p>
          <a:p>
            <a:pPr marL="0" indent="0">
              <a:buNone/>
            </a:pPr>
            <a:endParaRPr lang="en-US" dirty="0"/>
          </a:p>
        </p:txBody>
      </p:sp>
      <p:graphicFrame>
        <p:nvGraphicFramePr>
          <p:cNvPr id="4" name="Table 3"/>
          <p:cNvGraphicFramePr>
            <a:graphicFrameLocks noGrp="1"/>
          </p:cNvGraphicFramePr>
          <p:nvPr>
            <p:extLst/>
          </p:nvPr>
        </p:nvGraphicFramePr>
        <p:xfrm>
          <a:off x="1321598" y="2950565"/>
          <a:ext cx="6336504" cy="2632931"/>
        </p:xfrm>
        <a:graphic>
          <a:graphicData uri="http://schemas.openxmlformats.org/drawingml/2006/table">
            <a:tbl>
              <a:tblPr firstRow="1" bandRow="1">
                <a:tableStyleId>{7DF18680-E054-41AD-8BC1-D1AEF772440D}</a:tableStyleId>
              </a:tblPr>
              <a:tblGrid>
                <a:gridCol w="1584126">
                  <a:extLst>
                    <a:ext uri="{9D8B030D-6E8A-4147-A177-3AD203B41FA5}">
                      <a16:colId xmlns="" xmlns:a16="http://schemas.microsoft.com/office/drawing/2014/main" val="20000"/>
                    </a:ext>
                  </a:extLst>
                </a:gridCol>
                <a:gridCol w="1584126">
                  <a:extLst>
                    <a:ext uri="{9D8B030D-6E8A-4147-A177-3AD203B41FA5}">
                      <a16:colId xmlns="" xmlns:a16="http://schemas.microsoft.com/office/drawing/2014/main" val="20001"/>
                    </a:ext>
                  </a:extLst>
                </a:gridCol>
                <a:gridCol w="1584126">
                  <a:extLst>
                    <a:ext uri="{9D8B030D-6E8A-4147-A177-3AD203B41FA5}">
                      <a16:colId xmlns="" xmlns:a16="http://schemas.microsoft.com/office/drawing/2014/main" val="20002"/>
                    </a:ext>
                  </a:extLst>
                </a:gridCol>
                <a:gridCol w="1584126">
                  <a:extLst>
                    <a:ext uri="{9D8B030D-6E8A-4147-A177-3AD203B41FA5}">
                      <a16:colId xmlns="" xmlns:a16="http://schemas.microsoft.com/office/drawing/2014/main" val="20003"/>
                    </a:ext>
                  </a:extLst>
                </a:gridCol>
              </a:tblGrid>
              <a:tr h="735551">
                <a:tc>
                  <a:txBody>
                    <a:bodyPr/>
                    <a:lstStyle/>
                    <a:p>
                      <a:r>
                        <a:rPr lang="en-US" sz="2600" b="1" dirty="0">
                          <a:solidFill>
                            <a:srgbClr val="000000"/>
                          </a:solidFill>
                        </a:rPr>
                        <a:t>Extraction</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Use</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Disposal</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Recycling</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extLst>
                  <a:ext uri="{0D108BD9-81ED-4DB2-BD59-A6C34878D82A}">
                    <a16:rowId xmlns="" xmlns:a16="http://schemas.microsoft.com/office/drawing/2014/main" val="10000"/>
                  </a:ext>
                </a:extLst>
              </a:tr>
              <a:tr h="1897380">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extLst>
                  <a:ext uri="{0D108BD9-81ED-4DB2-BD59-A6C34878D82A}">
                    <a16:rowId xmlns="" xmlns:a16="http://schemas.microsoft.com/office/drawing/2014/main" val="10001"/>
                  </a:ext>
                </a:extLst>
              </a:tr>
            </a:tbl>
          </a:graphicData>
        </a:graphic>
      </p:graphicFrame>
      <p:sp>
        <p:nvSpPr>
          <p:cNvPr id="5" name="Oval 4"/>
          <p:cNvSpPr/>
          <p:nvPr/>
        </p:nvSpPr>
        <p:spPr>
          <a:xfrm>
            <a:off x="6304073" y="1498397"/>
            <a:ext cx="1543403" cy="517818"/>
          </a:xfrm>
          <a:prstGeom prst="ellipse">
            <a:avLst/>
          </a:prstGeom>
          <a:gradFill flip="none" rotWithShape="1">
            <a:gsLst>
              <a:gs pos="0">
                <a:schemeClr val="accent1">
                  <a:tint val="100000"/>
                  <a:shade val="100000"/>
                  <a:satMod val="130000"/>
                  <a:alpha val="0"/>
                </a:schemeClr>
              </a:gs>
              <a:gs pos="100000">
                <a:schemeClr val="accent1">
                  <a:tint val="50000"/>
                  <a:shade val="100000"/>
                  <a:satMod val="350000"/>
                  <a:alpha val="0"/>
                </a:schemeClr>
              </a:gs>
            </a:gsLst>
            <a:lin ang="16200000" scaled="0"/>
            <a:tileRec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p:cNvSpPr txBox="1"/>
          <p:nvPr/>
        </p:nvSpPr>
        <p:spPr>
          <a:xfrm>
            <a:off x="6966843" y="2432693"/>
            <a:ext cx="634789" cy="300082"/>
          </a:xfrm>
          <a:prstGeom prst="rect">
            <a:avLst/>
          </a:prstGeom>
          <a:solidFill>
            <a:srgbClr val="FFFF66"/>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a:ea typeface="+mn-ea"/>
                <a:cs typeface="+mn-cs"/>
              </a:rPr>
              <a:t>Plastic</a:t>
            </a:r>
          </a:p>
        </p:txBody>
      </p:sp>
      <p:cxnSp>
        <p:nvCxnSpPr>
          <p:cNvPr id="9" name="Straight Arrow Connector 8"/>
          <p:cNvCxnSpPr>
            <a:cxnSpLocks/>
          </p:cNvCxnSpPr>
          <p:nvPr/>
        </p:nvCxnSpPr>
        <p:spPr>
          <a:xfrm>
            <a:off x="6615447" y="2369680"/>
            <a:ext cx="702792" cy="476723"/>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sp>
        <p:nvSpPr>
          <p:cNvPr id="10" name="Oval 9"/>
          <p:cNvSpPr/>
          <p:nvPr/>
        </p:nvSpPr>
        <p:spPr>
          <a:xfrm>
            <a:off x="5932184" y="1931860"/>
            <a:ext cx="1246884" cy="517818"/>
          </a:xfrm>
          <a:prstGeom prst="ellipse">
            <a:avLst/>
          </a:prstGeom>
          <a:gradFill flip="none" rotWithShape="1">
            <a:gsLst>
              <a:gs pos="0">
                <a:schemeClr val="accent1">
                  <a:tint val="100000"/>
                  <a:shade val="100000"/>
                  <a:satMod val="130000"/>
                  <a:alpha val="0"/>
                </a:schemeClr>
              </a:gs>
              <a:gs pos="100000">
                <a:schemeClr val="accent1">
                  <a:tint val="50000"/>
                  <a:shade val="100000"/>
                  <a:satMod val="350000"/>
                  <a:alpha val="0"/>
                </a:schemeClr>
              </a:gs>
            </a:gsLst>
            <a:lin ang="16200000" scaled="0"/>
            <a:tileRec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000429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134543E6-402A-47F5-AFBB-4974E13EC371}"/>
              </a:ext>
            </a:extLst>
          </p:cNvPr>
          <p:cNvSpPr>
            <a:spLocks noGrp="1"/>
          </p:cNvSpPr>
          <p:nvPr>
            <p:ph type="title"/>
          </p:nvPr>
        </p:nvSpPr>
        <p:spPr/>
        <p:txBody>
          <a:bodyPr/>
          <a:lstStyle/>
          <a:p>
            <a:endParaRPr lang="en-IE"/>
          </a:p>
        </p:txBody>
      </p:sp>
      <p:sp>
        <p:nvSpPr>
          <p:cNvPr id="6" name="Content Placeholder 5">
            <a:extLst>
              <a:ext uri="{FF2B5EF4-FFF2-40B4-BE49-F238E27FC236}">
                <a16:creationId xmlns="" xmlns:a16="http://schemas.microsoft.com/office/drawing/2014/main" id="{F2311944-8B63-4907-B897-80852A3D9577}"/>
              </a:ext>
            </a:extLst>
          </p:cNvPr>
          <p:cNvSpPr>
            <a:spLocks noGrp="1"/>
          </p:cNvSpPr>
          <p:nvPr>
            <p:ph idx="1"/>
          </p:nvPr>
        </p:nvSpPr>
        <p:spPr/>
        <p:txBody>
          <a:bodyPr/>
          <a:lstStyle/>
          <a:p>
            <a:endParaRPr lang="en-IE"/>
          </a:p>
        </p:txBody>
      </p:sp>
      <p:pic>
        <p:nvPicPr>
          <p:cNvPr id="5" name="Picture 4" descr="Screen Shot 2017-10-19 at 14.39.29.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2621" y="1213249"/>
            <a:ext cx="8809871" cy="4044548"/>
          </a:xfrm>
          <a:prstGeom prst="rect">
            <a:avLst/>
          </a:prstGeom>
        </p:spPr>
      </p:pic>
      <p:sp>
        <p:nvSpPr>
          <p:cNvPr id="7" name="TextBox 6"/>
          <p:cNvSpPr txBox="1"/>
          <p:nvPr/>
        </p:nvSpPr>
        <p:spPr>
          <a:xfrm rot="20780753">
            <a:off x="2619995" y="2851898"/>
            <a:ext cx="1486947" cy="553998"/>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Social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Sustainability</a:t>
            </a:r>
          </a:p>
        </p:txBody>
      </p:sp>
      <p:sp>
        <p:nvSpPr>
          <p:cNvPr id="8" name="TextBox 7"/>
          <p:cNvSpPr txBox="1"/>
          <p:nvPr/>
        </p:nvSpPr>
        <p:spPr>
          <a:xfrm rot="20780753">
            <a:off x="5580661" y="2851898"/>
            <a:ext cx="1582228" cy="553998"/>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Environmental</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Sustainability</a:t>
            </a:r>
          </a:p>
        </p:txBody>
      </p:sp>
      <p:sp>
        <p:nvSpPr>
          <p:cNvPr id="9" name="TextBox 8"/>
          <p:cNvSpPr txBox="1"/>
          <p:nvPr/>
        </p:nvSpPr>
        <p:spPr>
          <a:xfrm>
            <a:off x="2494987" y="1005496"/>
            <a:ext cx="4441602" cy="438582"/>
          </a:xfrm>
          <a:prstGeom prst="rect">
            <a:avLst/>
          </a:prstGeom>
          <a:solidFill>
            <a:srgbClr val="FFFF66"/>
          </a:solid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250" b="0" i="0" u="none" strike="noStrike" kern="1200" cap="none" spc="0" normalizeH="0" baseline="0" noProof="0" dirty="0">
                <a:ln>
                  <a:noFill/>
                </a:ln>
                <a:solidFill>
                  <a:prstClr val="black"/>
                </a:solidFill>
                <a:effectLst/>
                <a:uLnTx/>
                <a:uFillTx/>
                <a:latin typeface="Calibri"/>
                <a:ea typeface="+mn-ea"/>
                <a:cs typeface="+mn-cs"/>
              </a:rPr>
              <a:t>What do we mean by Sustainability?</a:t>
            </a:r>
          </a:p>
        </p:txBody>
      </p:sp>
    </p:spTree>
    <p:extLst>
      <p:ext uri="{BB962C8B-B14F-4D97-AF65-F5344CB8AC3E}">
        <p14:creationId xmlns:p14="http://schemas.microsoft.com/office/powerpoint/2010/main" val="35694429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66"/>
          </a:solidFill>
        </p:spPr>
        <p:txBody>
          <a:bodyPr>
            <a:normAutofit/>
          </a:bodyPr>
          <a:lstStyle/>
          <a:p>
            <a:r>
              <a:rPr lang="en-US" dirty="0"/>
              <a:t>Pillars of Sustainability/Sustainable Development</a:t>
            </a:r>
          </a:p>
        </p:txBody>
      </p:sp>
      <p:pic>
        <p:nvPicPr>
          <p:cNvPr id="9" name="Content Placeholder 8" descr="Screen Shot 2017-10-23 at 22.32.44.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70058" y="2161772"/>
            <a:ext cx="5750248" cy="3394472"/>
          </a:xfrm>
        </p:spPr>
      </p:pic>
    </p:spTree>
    <p:extLst>
      <p:ext uri="{BB962C8B-B14F-4D97-AF65-F5344CB8AC3E}">
        <p14:creationId xmlns:p14="http://schemas.microsoft.com/office/powerpoint/2010/main" val="21445994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FD311857-B85C-438F-9B47-DC50891F5E62}"/>
              </a:ext>
            </a:extLst>
          </p:cNvPr>
          <p:cNvSpPr>
            <a:spLocks noGrp="1"/>
          </p:cNvSpPr>
          <p:nvPr>
            <p:ph type="title"/>
          </p:nvPr>
        </p:nvSpPr>
        <p:spPr/>
        <p:txBody>
          <a:bodyPr/>
          <a:lstStyle/>
          <a:p>
            <a:endParaRPr lang="en-IE"/>
          </a:p>
        </p:txBody>
      </p:sp>
      <p:sp>
        <p:nvSpPr>
          <p:cNvPr id="6" name="Content Placeholder 5">
            <a:extLst>
              <a:ext uri="{FF2B5EF4-FFF2-40B4-BE49-F238E27FC236}">
                <a16:creationId xmlns="" xmlns:a16="http://schemas.microsoft.com/office/drawing/2014/main" id="{F52FC91B-2BE9-4984-A3EF-08F49CC5C940}"/>
              </a:ext>
            </a:extLst>
          </p:cNvPr>
          <p:cNvSpPr>
            <a:spLocks noGrp="1"/>
          </p:cNvSpPr>
          <p:nvPr>
            <p:ph idx="1"/>
          </p:nvPr>
        </p:nvSpPr>
        <p:spPr/>
        <p:txBody>
          <a:bodyPr/>
          <a:lstStyle/>
          <a:p>
            <a:endParaRPr lang="en-IE"/>
          </a:p>
        </p:txBody>
      </p:sp>
      <p:pic>
        <p:nvPicPr>
          <p:cNvPr id="5" name="Picture 4" descr="Screen Shot 2017-10-19 at 14.39.29.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1364" y="1213248"/>
            <a:ext cx="7781128" cy="5187552"/>
          </a:xfrm>
          <a:prstGeom prst="rect">
            <a:avLst/>
          </a:prstGeom>
        </p:spPr>
      </p:pic>
      <p:sp>
        <p:nvSpPr>
          <p:cNvPr id="7" name="TextBox 6"/>
          <p:cNvSpPr txBox="1"/>
          <p:nvPr/>
        </p:nvSpPr>
        <p:spPr>
          <a:xfrm rot="20780753">
            <a:off x="3150823" y="2732040"/>
            <a:ext cx="1486947" cy="553998"/>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Social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Sustainability</a:t>
            </a:r>
          </a:p>
        </p:txBody>
      </p:sp>
      <p:sp>
        <p:nvSpPr>
          <p:cNvPr id="8" name="TextBox 7"/>
          <p:cNvSpPr txBox="1"/>
          <p:nvPr/>
        </p:nvSpPr>
        <p:spPr>
          <a:xfrm rot="20780753">
            <a:off x="5893359" y="2356210"/>
            <a:ext cx="1582228" cy="553998"/>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Environmental</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Sustainability</a:t>
            </a:r>
          </a:p>
        </p:txBody>
      </p:sp>
      <p:sp>
        <p:nvSpPr>
          <p:cNvPr id="9" name="TextBox 8"/>
          <p:cNvSpPr txBox="1"/>
          <p:nvPr/>
        </p:nvSpPr>
        <p:spPr>
          <a:xfrm>
            <a:off x="2528655" y="1005502"/>
            <a:ext cx="4374274" cy="784830"/>
          </a:xfrm>
          <a:prstGeom prst="rect">
            <a:avLst/>
          </a:prstGeom>
          <a:solidFill>
            <a:srgbClr val="FFFF66"/>
          </a:solid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250" b="0" i="0" u="none" strike="noStrike" kern="1200" cap="none" spc="0" normalizeH="0" baseline="0" noProof="0" dirty="0">
                <a:ln>
                  <a:noFill/>
                </a:ln>
                <a:solidFill>
                  <a:prstClr val="black"/>
                </a:solidFill>
                <a:effectLst/>
                <a:uLnTx/>
                <a:uFillTx/>
                <a:latin typeface="Calibri"/>
                <a:ea typeface="+mn-ea"/>
                <a:cs typeface="+mn-cs"/>
              </a:rPr>
              <a:t>What do we mean by Sustainability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250" b="0" i="0" u="none" strike="noStrike" kern="1200" cap="none" spc="0" normalizeH="0" baseline="0" noProof="0" dirty="0">
                <a:ln>
                  <a:noFill/>
                </a:ln>
                <a:solidFill>
                  <a:prstClr val="black"/>
                </a:solidFill>
                <a:effectLst/>
                <a:uLnTx/>
                <a:uFillTx/>
                <a:latin typeface="Calibri"/>
                <a:ea typeface="+mn-ea"/>
                <a:cs typeface="+mn-cs"/>
              </a:rPr>
              <a:t>(Sustainable Development)?</a:t>
            </a:r>
          </a:p>
        </p:txBody>
      </p:sp>
      <p:sp>
        <p:nvSpPr>
          <p:cNvPr id="10" name="TextBox 9"/>
          <p:cNvSpPr txBox="1"/>
          <p:nvPr/>
        </p:nvSpPr>
        <p:spPr>
          <a:xfrm>
            <a:off x="2534984" y="3888093"/>
            <a:ext cx="5230256" cy="2631490"/>
          </a:xfrm>
          <a:prstGeom prst="rect">
            <a:avLst/>
          </a:prstGeom>
          <a:solidFill>
            <a:schemeClr val="accent3">
              <a:lumMod val="40000"/>
              <a:lumOff val="60000"/>
            </a:schemeClr>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a:ea typeface="+mn-ea"/>
                <a:cs typeface="+mn-cs"/>
              </a:rPr>
              <a:t>Task Part 1: In groups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On your table </a:t>
            </a:r>
            <a:r>
              <a:rPr kumimoji="0" lang="en-US" sz="1500" b="0" i="0" u="none" strike="noStrike" kern="1200" cap="none" spc="0" normalizeH="0" baseline="0" noProof="0" dirty="0" smtClean="0">
                <a:ln>
                  <a:noFill/>
                </a:ln>
                <a:solidFill>
                  <a:prstClr val="black"/>
                </a:solidFill>
                <a:effectLst/>
                <a:uLnTx/>
                <a:uFillTx/>
                <a:latin typeface="Calibri"/>
                <a:ea typeface="+mn-ea"/>
                <a:cs typeface="+mn-cs"/>
              </a:rPr>
              <a:t>is an envelope</a:t>
            </a:r>
            <a:r>
              <a:rPr kumimoji="0" lang="en-US" sz="1500" b="0" i="0" u="none" strike="noStrike" kern="1200" cap="none" spc="0" normalizeH="0" noProof="0" dirty="0" smtClean="0">
                <a:ln>
                  <a:noFill/>
                </a:ln>
                <a:solidFill>
                  <a:prstClr val="black"/>
                </a:solidFill>
                <a:effectLst/>
                <a:uLnTx/>
                <a:uFillTx/>
                <a:latin typeface="Calibri"/>
                <a:ea typeface="+mn-ea"/>
                <a:cs typeface="+mn-cs"/>
              </a:rPr>
              <a:t> </a:t>
            </a:r>
            <a:r>
              <a:rPr kumimoji="0" lang="en-US" sz="1500" b="0" i="0" u="none" strike="noStrike" kern="1200" cap="none" spc="0" normalizeH="0" baseline="0" noProof="0" dirty="0" smtClean="0">
                <a:ln>
                  <a:noFill/>
                </a:ln>
                <a:solidFill>
                  <a:prstClr val="black"/>
                </a:solidFill>
                <a:effectLst/>
                <a:uLnTx/>
                <a:uFillTx/>
                <a:latin typeface="Calibri"/>
                <a:ea typeface="+mn-ea"/>
                <a:cs typeface="+mn-cs"/>
              </a:rPr>
              <a:t> with a selection </a:t>
            </a:r>
            <a:r>
              <a:rPr kumimoji="0" lang="en-US" sz="1500" b="0" i="0" u="none" strike="noStrike" kern="1200" cap="none" spc="0" normalizeH="0" baseline="0" noProof="0" dirty="0">
                <a:ln>
                  <a:noFill/>
                </a:ln>
                <a:solidFill>
                  <a:prstClr val="black"/>
                </a:solidFill>
                <a:effectLst/>
                <a:uLnTx/>
                <a:uFillTx/>
                <a:latin typeface="Calibri"/>
                <a:ea typeface="+mn-ea"/>
                <a:cs typeface="+mn-cs"/>
              </a:rPr>
              <a:t>of words.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With your group, decide if the words are associated with:</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A) Social Sustainability</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B) Economic Sustainability</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C) Environmental Sustainability</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D) Applies to all of the above</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Put the words in the relevant bag</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(3 minutes)</a:t>
            </a:r>
          </a:p>
        </p:txBody>
      </p:sp>
    </p:spTree>
    <p:extLst>
      <p:ext uri="{BB962C8B-B14F-4D97-AF65-F5344CB8AC3E}">
        <p14:creationId xmlns:p14="http://schemas.microsoft.com/office/powerpoint/2010/main" val="20887015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F1D64EA6-07EA-47AA-834D-8ED0F8669FF9}"/>
              </a:ext>
            </a:extLst>
          </p:cNvPr>
          <p:cNvSpPr>
            <a:spLocks noGrp="1"/>
          </p:cNvSpPr>
          <p:nvPr>
            <p:ph type="title"/>
          </p:nvPr>
        </p:nvSpPr>
        <p:spPr/>
        <p:txBody>
          <a:bodyPr/>
          <a:lstStyle/>
          <a:p>
            <a:endParaRPr lang="en-IE"/>
          </a:p>
        </p:txBody>
      </p:sp>
      <p:sp>
        <p:nvSpPr>
          <p:cNvPr id="6" name="Content Placeholder 5">
            <a:extLst>
              <a:ext uri="{FF2B5EF4-FFF2-40B4-BE49-F238E27FC236}">
                <a16:creationId xmlns="" xmlns:a16="http://schemas.microsoft.com/office/drawing/2014/main" id="{146F4192-FB7A-4F75-83F4-89DB2DAB4759}"/>
              </a:ext>
            </a:extLst>
          </p:cNvPr>
          <p:cNvSpPr>
            <a:spLocks noGrp="1"/>
          </p:cNvSpPr>
          <p:nvPr>
            <p:ph idx="1"/>
          </p:nvPr>
        </p:nvSpPr>
        <p:spPr/>
        <p:txBody>
          <a:bodyPr/>
          <a:lstStyle/>
          <a:p>
            <a:endParaRPr lang="en-IE"/>
          </a:p>
        </p:txBody>
      </p:sp>
      <p:pic>
        <p:nvPicPr>
          <p:cNvPr id="5" name="Picture 4" descr="Screen Shot 2017-10-19 at 14.39.29.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5732" y="1438824"/>
            <a:ext cx="7806759" cy="4891732"/>
          </a:xfrm>
          <a:prstGeom prst="rect">
            <a:avLst/>
          </a:prstGeom>
        </p:spPr>
      </p:pic>
      <p:sp>
        <p:nvSpPr>
          <p:cNvPr id="7" name="TextBox 6"/>
          <p:cNvSpPr txBox="1"/>
          <p:nvPr/>
        </p:nvSpPr>
        <p:spPr>
          <a:xfrm rot="20780753">
            <a:off x="3040676" y="2572078"/>
            <a:ext cx="1486947" cy="553998"/>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Social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Sustainability</a:t>
            </a:r>
          </a:p>
        </p:txBody>
      </p:sp>
      <p:sp>
        <p:nvSpPr>
          <p:cNvPr id="8" name="TextBox 7"/>
          <p:cNvSpPr txBox="1"/>
          <p:nvPr/>
        </p:nvSpPr>
        <p:spPr>
          <a:xfrm rot="20780753">
            <a:off x="5838285" y="2485396"/>
            <a:ext cx="1582228" cy="553998"/>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Environmental</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Sustainability</a:t>
            </a:r>
          </a:p>
        </p:txBody>
      </p:sp>
      <p:sp>
        <p:nvSpPr>
          <p:cNvPr id="9" name="TextBox 8"/>
          <p:cNvSpPr txBox="1"/>
          <p:nvPr/>
        </p:nvSpPr>
        <p:spPr>
          <a:xfrm>
            <a:off x="2494987" y="1005496"/>
            <a:ext cx="4441602" cy="438582"/>
          </a:xfrm>
          <a:prstGeom prst="rect">
            <a:avLst/>
          </a:prstGeom>
          <a:solidFill>
            <a:srgbClr val="FFFF00"/>
          </a:solid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250" b="0" i="0" u="none" strike="noStrike" kern="1200" cap="none" spc="0" normalizeH="0" baseline="0" noProof="0" dirty="0">
                <a:ln>
                  <a:noFill/>
                </a:ln>
                <a:solidFill>
                  <a:prstClr val="black"/>
                </a:solidFill>
                <a:effectLst/>
                <a:uLnTx/>
                <a:uFillTx/>
                <a:latin typeface="Calibri"/>
                <a:ea typeface="+mn-ea"/>
                <a:cs typeface="+mn-cs"/>
              </a:rPr>
              <a:t>What do we mean by Sustainability?</a:t>
            </a:r>
          </a:p>
        </p:txBody>
      </p:sp>
      <p:sp>
        <p:nvSpPr>
          <p:cNvPr id="10" name="TextBox 9"/>
          <p:cNvSpPr txBox="1"/>
          <p:nvPr/>
        </p:nvSpPr>
        <p:spPr>
          <a:xfrm>
            <a:off x="2205423" y="3379379"/>
            <a:ext cx="6067376" cy="3354765"/>
          </a:xfrm>
          <a:prstGeom prst="rect">
            <a:avLst/>
          </a:prstGeom>
          <a:solidFill>
            <a:schemeClr val="accent3">
              <a:lumMod val="40000"/>
              <a:lumOff val="60000"/>
            </a:schemeClr>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a:ea typeface="+mn-ea"/>
                <a:cs typeface="+mn-cs"/>
              </a:rPr>
              <a:t>Task Part 2: In groups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ga-IE" sz="1500" b="0" i="0" u="none" strike="noStrike" kern="1200" cap="none" spc="0" normalizeH="0" baseline="0" noProof="0" dirty="0">
                <a:ln>
                  <a:noFill/>
                </a:ln>
                <a:solidFill>
                  <a:prstClr val="black"/>
                </a:solidFill>
                <a:effectLst/>
                <a:uLnTx/>
                <a:uFillTx/>
                <a:latin typeface="Calibri"/>
                <a:ea typeface="+mn-ea"/>
                <a:cs typeface="+mn-cs"/>
              </a:rPr>
              <a:t>There are </a:t>
            </a:r>
            <a:r>
              <a:rPr lang="ga-IE" sz="1500" dirty="0" smtClean="0">
                <a:solidFill>
                  <a:prstClr val="black"/>
                </a:solidFill>
                <a:latin typeface="Calibri"/>
              </a:rPr>
              <a:t>3 </a:t>
            </a:r>
            <a:r>
              <a:rPr kumimoji="0" lang="ga-IE" sz="1500" b="0" i="0" u="none" strike="noStrike" kern="1200" cap="none" spc="0" normalizeH="0" baseline="0" noProof="0" dirty="0" smtClean="0">
                <a:ln>
                  <a:noFill/>
                </a:ln>
                <a:solidFill>
                  <a:prstClr val="black"/>
                </a:solidFill>
                <a:effectLst/>
                <a:uLnTx/>
                <a:uFillTx/>
                <a:latin typeface="Calibri"/>
                <a:ea typeface="+mn-ea"/>
                <a:cs typeface="+mn-cs"/>
              </a:rPr>
              <a:t>photos </a:t>
            </a:r>
            <a:r>
              <a:rPr kumimoji="0" lang="ga-IE" sz="1500" b="0" i="0" u="none" strike="noStrike" kern="1200" cap="none" spc="0" normalizeH="0" baseline="0" noProof="0" dirty="0">
                <a:ln>
                  <a:noFill/>
                </a:ln>
                <a:solidFill>
                  <a:prstClr val="black"/>
                </a:solidFill>
                <a:effectLst/>
                <a:uLnTx/>
                <a:uFillTx/>
                <a:latin typeface="Calibri"/>
                <a:ea typeface="+mn-ea"/>
                <a:cs typeface="+mn-cs"/>
              </a:rPr>
              <a:t>on your table.</a:t>
            </a:r>
            <a:endParaRPr kumimoji="0" lang="en-US" sz="15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Examine these photos and Identify examples or aspects of the three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dimensions of sustainability in the photograph.</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A) Social Sustainability</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B) Economic Sustainability</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C) Environmental Sustainability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Using the post-it notes on your table, label where you can see aspects of the three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dimensions of sustainability in the photograph</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(5 minutes)</a:t>
            </a:r>
          </a:p>
        </p:txBody>
      </p:sp>
    </p:spTree>
    <p:extLst>
      <p:ext uri="{BB962C8B-B14F-4D97-AF65-F5344CB8AC3E}">
        <p14:creationId xmlns:p14="http://schemas.microsoft.com/office/powerpoint/2010/main" val="27376704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3F9DEF3A-E95D-4185-8355-451A90FFE729}"/>
              </a:ext>
            </a:extLst>
          </p:cNvPr>
          <p:cNvSpPr>
            <a:spLocks noGrp="1"/>
          </p:cNvSpPr>
          <p:nvPr>
            <p:ph type="title"/>
          </p:nvPr>
        </p:nvSpPr>
        <p:spPr/>
        <p:txBody>
          <a:bodyPr/>
          <a:lstStyle/>
          <a:p>
            <a:endParaRPr lang="en-IE"/>
          </a:p>
        </p:txBody>
      </p:sp>
      <p:sp>
        <p:nvSpPr>
          <p:cNvPr id="6" name="Content Placeholder 5">
            <a:extLst>
              <a:ext uri="{FF2B5EF4-FFF2-40B4-BE49-F238E27FC236}">
                <a16:creationId xmlns="" xmlns:a16="http://schemas.microsoft.com/office/drawing/2014/main" id="{DED3B5D5-EEB9-46D8-BFE1-530FDCC1142C}"/>
              </a:ext>
            </a:extLst>
          </p:cNvPr>
          <p:cNvSpPr>
            <a:spLocks noGrp="1"/>
          </p:cNvSpPr>
          <p:nvPr>
            <p:ph idx="1"/>
          </p:nvPr>
        </p:nvSpPr>
        <p:spPr/>
        <p:txBody>
          <a:bodyPr/>
          <a:lstStyle/>
          <a:p>
            <a:endParaRPr lang="en-IE"/>
          </a:p>
        </p:txBody>
      </p:sp>
      <p:pic>
        <p:nvPicPr>
          <p:cNvPr id="5" name="Picture 4" descr="Screen Shot 2017-10-19 at 14.39.29.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5733" y="1213248"/>
            <a:ext cx="7806759" cy="5117308"/>
          </a:xfrm>
          <a:prstGeom prst="rect">
            <a:avLst/>
          </a:prstGeom>
        </p:spPr>
      </p:pic>
      <p:sp>
        <p:nvSpPr>
          <p:cNvPr id="7" name="TextBox 6"/>
          <p:cNvSpPr txBox="1"/>
          <p:nvPr/>
        </p:nvSpPr>
        <p:spPr>
          <a:xfrm rot="20780753">
            <a:off x="3159719" y="2574336"/>
            <a:ext cx="1486947" cy="553998"/>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Social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Sustainability</a:t>
            </a:r>
          </a:p>
        </p:txBody>
      </p:sp>
      <p:sp>
        <p:nvSpPr>
          <p:cNvPr id="8" name="TextBox 7"/>
          <p:cNvSpPr txBox="1"/>
          <p:nvPr/>
        </p:nvSpPr>
        <p:spPr>
          <a:xfrm rot="20780753">
            <a:off x="5897807" y="2286387"/>
            <a:ext cx="1582228" cy="553998"/>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Environmental</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MS Reference Sans Serif"/>
                <a:ea typeface="+mn-ea"/>
                <a:cs typeface="MS Reference Sans Serif"/>
              </a:rPr>
              <a:t>Sustainability</a:t>
            </a:r>
          </a:p>
        </p:txBody>
      </p:sp>
      <p:sp>
        <p:nvSpPr>
          <p:cNvPr id="9" name="TextBox 8"/>
          <p:cNvSpPr txBox="1"/>
          <p:nvPr/>
        </p:nvSpPr>
        <p:spPr>
          <a:xfrm>
            <a:off x="609701" y="387605"/>
            <a:ext cx="5893371" cy="1077218"/>
          </a:xfrm>
          <a:prstGeom prst="rect">
            <a:avLst/>
          </a:prstGeom>
          <a:solidFill>
            <a:srgbClr val="FFFF66"/>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What do we mean by Sustainability?</a:t>
            </a:r>
          </a:p>
        </p:txBody>
      </p:sp>
      <p:sp>
        <p:nvSpPr>
          <p:cNvPr id="10" name="TextBox 9"/>
          <p:cNvSpPr txBox="1"/>
          <p:nvPr/>
        </p:nvSpPr>
        <p:spPr>
          <a:xfrm>
            <a:off x="1657354" y="3798234"/>
            <a:ext cx="6067376" cy="1569660"/>
          </a:xfrm>
          <a:prstGeom prst="rect">
            <a:avLst/>
          </a:prstGeom>
          <a:solidFill>
            <a:schemeClr val="accent3">
              <a:lumMod val="40000"/>
              <a:lumOff val="60000"/>
            </a:schemeClr>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Task Part 3: In groups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In your group, you must come up with a definition for sustainability/sustainable development (5 minutes)</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730813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E459130-741B-48CE-ACDD-2F289FCC933A}"/>
              </a:ext>
            </a:extLst>
          </p:cNvPr>
          <p:cNvSpPr>
            <a:spLocks noGrp="1"/>
          </p:cNvSpPr>
          <p:nvPr>
            <p:ph type="title"/>
          </p:nvPr>
        </p:nvSpPr>
        <p:spPr/>
        <p:txBody>
          <a:bodyPr/>
          <a:lstStyle/>
          <a:p>
            <a:endParaRPr lang="en-IE"/>
          </a:p>
        </p:txBody>
      </p:sp>
      <p:sp>
        <p:nvSpPr>
          <p:cNvPr id="3" name="Content Placeholder 2"/>
          <p:cNvSpPr>
            <a:spLocks noGrp="1"/>
          </p:cNvSpPr>
          <p:nvPr>
            <p:ph idx="1"/>
          </p:nvPr>
        </p:nvSpPr>
        <p:spPr/>
        <p:txBody>
          <a:bodyPr>
            <a:normAutofit/>
          </a:bodyPr>
          <a:lstStyle/>
          <a:p>
            <a:pPr marL="0" indent="0">
              <a:buNone/>
            </a:pPr>
            <a:r>
              <a:rPr lang="en-US" b="1" dirty="0"/>
              <a:t>Definition of Sustainable Development </a:t>
            </a:r>
          </a:p>
          <a:p>
            <a:pPr marL="0" indent="0">
              <a:buNone/>
            </a:pPr>
            <a:r>
              <a:rPr lang="en-US" dirty="0"/>
              <a:t>‘Sustainable development’ can be defined as</a:t>
            </a:r>
            <a:r>
              <a:rPr lang="mr-IN" dirty="0"/>
              <a:t>…</a:t>
            </a:r>
            <a:r>
              <a:rPr lang="ga-IE" dirty="0"/>
              <a:t>.</a:t>
            </a:r>
            <a:endParaRPr lang="en-US" dirty="0"/>
          </a:p>
          <a:p>
            <a:pPr marL="0" indent="0">
              <a:buNone/>
            </a:pPr>
            <a:endParaRPr lang="en-US" dirty="0"/>
          </a:p>
          <a:p>
            <a:pPr marL="0" indent="0" algn="just">
              <a:buNone/>
            </a:pPr>
            <a:r>
              <a:rPr lang="en-US" dirty="0"/>
              <a:t> ‘development which </a:t>
            </a:r>
            <a:r>
              <a:rPr lang="en-US" b="1" dirty="0"/>
              <a:t>meets the needs of the present </a:t>
            </a:r>
            <a:r>
              <a:rPr lang="en-US" dirty="0"/>
              <a:t>without compromising the ability of </a:t>
            </a:r>
            <a:r>
              <a:rPr lang="en-US" b="1" dirty="0"/>
              <a:t>future generations </a:t>
            </a:r>
            <a:r>
              <a:rPr lang="en-US" dirty="0"/>
              <a:t>to meet their own needs.’ </a:t>
            </a:r>
          </a:p>
          <a:p>
            <a:pPr marL="0" indent="0" algn="just">
              <a:buNone/>
            </a:pPr>
            <a:endParaRPr lang="en-US" dirty="0"/>
          </a:p>
          <a:p>
            <a:pPr marL="0" indent="0" algn="just">
              <a:buNone/>
            </a:pPr>
            <a:r>
              <a:rPr lang="en-US" dirty="0"/>
              <a:t>Sustainable development is a </a:t>
            </a:r>
            <a:r>
              <a:rPr lang="en-US" b="1" dirty="0"/>
              <a:t>continuous process </a:t>
            </a:r>
            <a:r>
              <a:rPr lang="en-US" dirty="0"/>
              <a:t>of economic, environmental and social change aimed at </a:t>
            </a:r>
            <a:r>
              <a:rPr lang="en-US" b="1" dirty="0"/>
              <a:t>promoting wellbeing of citizens now and into the future</a:t>
            </a:r>
            <a:r>
              <a:rPr lang="en-US" dirty="0"/>
              <a:t>. </a:t>
            </a:r>
          </a:p>
        </p:txBody>
      </p:sp>
      <p:sp>
        <p:nvSpPr>
          <p:cNvPr id="5" name="TextBox 4"/>
          <p:cNvSpPr txBox="1"/>
          <p:nvPr/>
        </p:nvSpPr>
        <p:spPr>
          <a:xfrm>
            <a:off x="2061470" y="1046526"/>
            <a:ext cx="4441602" cy="438582"/>
          </a:xfrm>
          <a:prstGeom prst="rect">
            <a:avLst/>
          </a:prstGeom>
          <a:solidFill>
            <a:srgbClr val="FFFF66"/>
          </a:solid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250" b="0" i="0" u="none" strike="noStrike" kern="1200" cap="none" spc="0" normalizeH="0" baseline="0" noProof="0" dirty="0">
                <a:ln>
                  <a:noFill/>
                </a:ln>
                <a:solidFill>
                  <a:prstClr val="black"/>
                </a:solidFill>
                <a:effectLst/>
                <a:uLnTx/>
                <a:uFillTx/>
                <a:latin typeface="Calibri"/>
                <a:ea typeface="+mn-ea"/>
                <a:cs typeface="+mn-cs"/>
              </a:rPr>
              <a:t>What do we mean by Sustainability?</a:t>
            </a:r>
          </a:p>
        </p:txBody>
      </p:sp>
    </p:spTree>
    <p:extLst>
      <p:ext uri="{BB962C8B-B14F-4D97-AF65-F5344CB8AC3E}">
        <p14:creationId xmlns:p14="http://schemas.microsoft.com/office/powerpoint/2010/main" val="34743941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 xmlns:a16="http://schemas.microsoft.com/office/drawing/2014/main" id="{956FF24F-A390-47BF-9CE6-1DBE658C038E}"/>
              </a:ext>
            </a:extLst>
          </p:cNvPr>
          <p:cNvSpPr>
            <a:spLocks noGrp="1"/>
          </p:cNvSpPr>
          <p:nvPr>
            <p:ph type="title"/>
          </p:nvPr>
        </p:nvSpPr>
        <p:spPr/>
        <p:txBody>
          <a:bodyPr/>
          <a:lstStyle/>
          <a:p>
            <a:endParaRPr lang="en-IE"/>
          </a:p>
        </p:txBody>
      </p:sp>
      <p:sp>
        <p:nvSpPr>
          <p:cNvPr id="3" name="Content Placeholder 2"/>
          <p:cNvSpPr>
            <a:spLocks noGrp="1"/>
          </p:cNvSpPr>
          <p:nvPr>
            <p:ph idx="1"/>
          </p:nvPr>
        </p:nvSpPr>
        <p:spPr/>
        <p:txBody>
          <a:bodyPr/>
          <a:lstStyle/>
          <a:p>
            <a:pPr marL="0" indent="0" algn="ctr">
              <a:buNone/>
            </a:pPr>
            <a:r>
              <a:rPr lang="en-US" sz="3375" dirty="0"/>
              <a:t>A Whopping 91% of Plastic Isn't Recycled</a:t>
            </a:r>
          </a:p>
          <a:p>
            <a:pPr marL="0" indent="0" algn="just">
              <a:buNone/>
            </a:pPr>
            <a:r>
              <a:rPr lang="en-US" sz="1950" dirty="0"/>
              <a:t>Billions of tons of plastic have been made over the past decades, and much of it is becoming trash and litter</a:t>
            </a:r>
          </a:p>
        </p:txBody>
      </p:sp>
      <p:pic>
        <p:nvPicPr>
          <p:cNvPr id="4" name="Picture 3" descr="Screen Shot 2017-10-24 at 08.46.56.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3250" y="3475642"/>
            <a:ext cx="5603840" cy="2646880"/>
          </a:xfrm>
          <a:prstGeom prst="rect">
            <a:avLst/>
          </a:prstGeom>
        </p:spPr>
      </p:pic>
    </p:spTree>
    <p:extLst>
      <p:ext uri="{BB962C8B-B14F-4D97-AF65-F5344CB8AC3E}">
        <p14:creationId xmlns:p14="http://schemas.microsoft.com/office/powerpoint/2010/main" val="23323983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4DF326D5-B3E9-4CF4-B214-BDB95ED01E56}"/>
              </a:ext>
            </a:extLst>
          </p:cNvPr>
          <p:cNvSpPr>
            <a:spLocks noGrp="1"/>
          </p:cNvSpPr>
          <p:nvPr>
            <p:ph type="title"/>
          </p:nvPr>
        </p:nvSpPr>
        <p:spPr/>
        <p:txBody>
          <a:bodyPr/>
          <a:lstStyle/>
          <a:p>
            <a:endParaRPr lang="en-IE"/>
          </a:p>
        </p:txBody>
      </p:sp>
      <p:pic>
        <p:nvPicPr>
          <p:cNvPr id="4" name="Content Placeholder 3" descr="Screen Shot 2017-10-24 at 08.48.13.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91715" y="2057400"/>
            <a:ext cx="6802005" cy="3978683"/>
          </a:xfrm>
        </p:spPr>
      </p:pic>
      <p:sp>
        <p:nvSpPr>
          <p:cNvPr id="5" name="TextBox 4"/>
          <p:cNvSpPr txBox="1"/>
          <p:nvPr/>
        </p:nvSpPr>
        <p:spPr>
          <a:xfrm>
            <a:off x="2203112" y="1044132"/>
            <a:ext cx="4299960" cy="484748"/>
          </a:xfrm>
          <a:prstGeom prst="rect">
            <a:avLst/>
          </a:prstGeom>
          <a:solidFill>
            <a:srgbClr val="FFFF66"/>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550" b="0" i="0" u="none" strike="noStrike" kern="1200" cap="none" spc="0" normalizeH="0" baseline="0" noProof="0" dirty="0">
                <a:ln>
                  <a:noFill/>
                </a:ln>
                <a:solidFill>
                  <a:prstClr val="black"/>
                </a:solidFill>
                <a:effectLst/>
                <a:uLnTx/>
                <a:uFillTx/>
                <a:latin typeface="Calibri"/>
                <a:ea typeface="+mn-ea"/>
                <a:cs typeface="+mn-cs"/>
              </a:rPr>
              <a:t>What does this cartoon tell us?</a:t>
            </a:r>
          </a:p>
        </p:txBody>
      </p:sp>
    </p:spTree>
    <p:extLst>
      <p:ext uri="{BB962C8B-B14F-4D97-AF65-F5344CB8AC3E}">
        <p14:creationId xmlns:p14="http://schemas.microsoft.com/office/powerpoint/2010/main" val="7088099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40000"/>
              <a:lumOff val="60000"/>
            </a:schemeClr>
          </a:solidFill>
        </p:spPr>
        <p:txBody>
          <a:bodyPr/>
          <a:lstStyle/>
          <a:p>
            <a:r>
              <a:rPr lang="en-US" dirty="0"/>
              <a:t>Life Cycle Activity</a:t>
            </a:r>
          </a:p>
        </p:txBody>
      </p:sp>
      <p:sp>
        <p:nvSpPr>
          <p:cNvPr id="3" name="Content Placeholder 2"/>
          <p:cNvSpPr>
            <a:spLocks noGrp="1"/>
          </p:cNvSpPr>
          <p:nvPr>
            <p:ph idx="1"/>
          </p:nvPr>
        </p:nvSpPr>
        <p:spPr/>
        <p:txBody>
          <a:bodyPr/>
          <a:lstStyle/>
          <a:p>
            <a:pPr marL="0" indent="0">
              <a:buNone/>
            </a:pPr>
            <a:r>
              <a:rPr lang="en-US" sz="900" dirty="0">
                <a:hlinkClick r:id="rId2"/>
              </a:rPr>
              <a:t>https://www.youtube.com/watch?v=eg-E1FtjaxY</a:t>
            </a:r>
            <a:endParaRPr lang="en-US" sz="900" dirty="0"/>
          </a:p>
          <a:p>
            <a:endParaRPr lang="en-US" dirty="0"/>
          </a:p>
          <a:p>
            <a:endParaRPr lang="en-US" dirty="0"/>
          </a:p>
        </p:txBody>
      </p:sp>
      <p:pic>
        <p:nvPicPr>
          <p:cNvPr id="4" name="Content Placeholder 5" descr="Screen Shot 2017-10-23 at 12.22.28.jpg">
            <a:hlinkClick r:id="rId3"/>
          </p:cNvPr>
          <p:cNvPicPr>
            <a:picLocks noChangeAspect="1"/>
          </p:cNvPicPr>
          <p:nvPr/>
        </p:nvPicPr>
        <p:blipFill>
          <a:blip r:embed="rId4">
            <a:extLst>
              <a:ext uri="{28A0092B-C50C-407E-A947-70E740481C1C}">
                <a14:useLocalDpi xmlns:a14="http://schemas.microsoft.com/office/drawing/2010/main" val="0"/>
              </a:ext>
            </a:extLst>
          </a:blip>
          <a:srcRect l="5965" r="5965"/>
          <a:stretch>
            <a:fillRect/>
          </a:stretch>
        </p:blipFill>
        <p:spPr>
          <a:xfrm>
            <a:off x="1570261" y="2131603"/>
            <a:ext cx="6172200" cy="4130616"/>
          </a:xfrm>
          <a:prstGeom prst="rect">
            <a:avLst/>
          </a:prstGeom>
        </p:spPr>
      </p:pic>
    </p:spTree>
    <p:extLst>
      <p:ext uri="{BB962C8B-B14F-4D97-AF65-F5344CB8AC3E}">
        <p14:creationId xmlns:p14="http://schemas.microsoft.com/office/powerpoint/2010/main" val="20837154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40000"/>
              <a:lumOff val="60000"/>
            </a:schemeClr>
          </a:solidFill>
        </p:spPr>
        <p:txBody>
          <a:bodyPr/>
          <a:lstStyle/>
          <a:p>
            <a:r>
              <a:rPr lang="en-US" dirty="0"/>
              <a:t>Life Cycle Activity</a:t>
            </a:r>
          </a:p>
        </p:txBody>
      </p:sp>
      <p:sp>
        <p:nvSpPr>
          <p:cNvPr id="3" name="Content Placeholder 2"/>
          <p:cNvSpPr>
            <a:spLocks noGrp="1"/>
          </p:cNvSpPr>
          <p:nvPr>
            <p:ph idx="1"/>
          </p:nvPr>
        </p:nvSpPr>
        <p:spPr/>
        <p:txBody>
          <a:bodyPr/>
          <a:lstStyle/>
          <a:p>
            <a:pPr marL="0" indent="0">
              <a:buNone/>
            </a:pPr>
            <a:r>
              <a:rPr lang="en-US" sz="900" dirty="0">
                <a:hlinkClick r:id="rId2"/>
              </a:rPr>
              <a:t>https://www.youtube.com/watch?v=eg-E1FtjaxY</a:t>
            </a:r>
            <a:endParaRPr lang="en-US" sz="900" dirty="0"/>
          </a:p>
          <a:p>
            <a:endParaRPr lang="en-US" dirty="0"/>
          </a:p>
          <a:p>
            <a:endParaRPr lang="en-US" dirty="0"/>
          </a:p>
        </p:txBody>
      </p:sp>
      <p:sp>
        <p:nvSpPr>
          <p:cNvPr id="5" name="TextBox 4"/>
          <p:cNvSpPr txBox="1"/>
          <p:nvPr/>
        </p:nvSpPr>
        <p:spPr>
          <a:xfrm>
            <a:off x="1380221" y="1980269"/>
            <a:ext cx="6759953" cy="4708981"/>
          </a:xfrm>
          <a:prstGeom prst="rect">
            <a:avLst/>
          </a:prstGeom>
          <a:solidFill>
            <a:srgbClr val="FFFF66"/>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What is a product life cycle?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 life cycle is the different stages a product will go through, from it first being created to it no longer being used.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Task: In groups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Using the cards on your table and the life cycle template, decide as a group what the life cycle of your product (that contains plastic) is.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Your group may have: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a:p>
            <a:pPr marL="214313" marR="0" lvl="0" indent="-214313" algn="l" defTabSz="457200" rtl="0" eaLnBrk="1" fontAlgn="auto" latinLnBrk="0" hangingPunct="1">
              <a:lnSpc>
                <a:spcPct val="100000"/>
              </a:lnSpc>
              <a:spcBef>
                <a:spcPts val="0"/>
              </a:spcBef>
              <a:spcAft>
                <a:spcPts val="0"/>
              </a:spcAft>
              <a:buClrTx/>
              <a:buSzTx/>
              <a:buFont typeface="Arial"/>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 plastic fork</a:t>
            </a:r>
          </a:p>
          <a:p>
            <a:pPr marL="214313" marR="0" lvl="0" indent="-214313" algn="l" defTabSz="457200" rtl="0" eaLnBrk="1" fontAlgn="auto" latinLnBrk="0" hangingPunct="1">
              <a:lnSpc>
                <a:spcPct val="100000"/>
              </a:lnSpc>
              <a:spcBef>
                <a:spcPts val="0"/>
              </a:spcBef>
              <a:spcAft>
                <a:spcPts val="0"/>
              </a:spcAft>
              <a:buClrTx/>
              <a:buSzTx/>
              <a:buFont typeface="Arial"/>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 mobile phone</a:t>
            </a:r>
          </a:p>
          <a:p>
            <a:pPr marL="214313" marR="0" lvl="0" indent="-214313" algn="l" defTabSz="457200" rtl="0" eaLnBrk="1" fontAlgn="auto" latinLnBrk="0" hangingPunct="1">
              <a:lnSpc>
                <a:spcPct val="100000"/>
              </a:lnSpc>
              <a:spcBef>
                <a:spcPts val="0"/>
              </a:spcBef>
              <a:spcAft>
                <a:spcPts val="0"/>
              </a:spcAft>
              <a:buClrTx/>
              <a:buSzTx/>
              <a:buFont typeface="Arial"/>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 coffee cup</a:t>
            </a:r>
          </a:p>
          <a:p>
            <a:pPr marL="214313" marR="0" lvl="0" indent="-214313" algn="l" defTabSz="457200" rtl="0" eaLnBrk="1" fontAlgn="auto" latinLnBrk="0" hangingPunct="1">
              <a:lnSpc>
                <a:spcPct val="100000"/>
              </a:lnSpc>
              <a:spcBef>
                <a:spcPts val="0"/>
              </a:spcBef>
              <a:spcAft>
                <a:spcPts val="0"/>
              </a:spcAft>
              <a:buClrTx/>
              <a:buSzTx/>
              <a:buFont typeface="Arial"/>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 plastic bottle</a:t>
            </a:r>
          </a:p>
        </p:txBody>
      </p:sp>
    </p:spTree>
    <p:extLst>
      <p:ext uri="{BB962C8B-B14F-4D97-AF65-F5344CB8AC3E}">
        <p14:creationId xmlns:p14="http://schemas.microsoft.com/office/powerpoint/2010/main" val="40499996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318A2A58-8941-4B15-9500-C0A1C61C3092}"/>
              </a:ext>
            </a:extLst>
          </p:cNvPr>
          <p:cNvSpPr>
            <a:spLocks noGrp="1"/>
          </p:cNvSpPr>
          <p:nvPr>
            <p:ph type="title"/>
          </p:nvPr>
        </p:nvSpPr>
        <p:spPr/>
        <p:txBody>
          <a:bodyPr/>
          <a:lstStyle/>
          <a:p>
            <a:endParaRPr lang="en-IE" dirty="0"/>
          </a:p>
        </p:txBody>
      </p:sp>
      <p:pic>
        <p:nvPicPr>
          <p:cNvPr id="4" name="Content Placeholder 3" descr="Screen Shot 2017-10-19 at 14.51.58.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7933" y="1119812"/>
            <a:ext cx="6774522" cy="5030784"/>
          </a:xfrm>
        </p:spPr>
      </p:pic>
    </p:spTree>
    <p:extLst>
      <p:ext uri="{BB962C8B-B14F-4D97-AF65-F5344CB8AC3E}">
        <p14:creationId xmlns:p14="http://schemas.microsoft.com/office/powerpoint/2010/main" val="9705267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99770155-CFCA-4022-BDA6-623A1C88302F}"/>
              </a:ext>
            </a:extLst>
          </p:cNvPr>
          <p:cNvSpPr>
            <a:spLocks noGrp="1"/>
          </p:cNvSpPr>
          <p:nvPr>
            <p:ph type="title"/>
          </p:nvPr>
        </p:nvSpPr>
        <p:spPr/>
        <p:txBody>
          <a:bodyPr/>
          <a:lstStyle/>
          <a:p>
            <a:endParaRPr lang="en-IE"/>
          </a:p>
        </p:txBody>
      </p:sp>
      <p:pic>
        <p:nvPicPr>
          <p:cNvPr id="4" name="Content Placeholder 3" descr="Screen Shot 2017-10-19 at 14.52.11.jpg"/>
          <p:cNvPicPr>
            <a:picLocks noGrp="1" noChangeAspect="1"/>
          </p:cNvPicPr>
          <p:nvPr>
            <p:ph idx="1"/>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p:blipFill>
        <p:spPr>
          <a:xfrm>
            <a:off x="1266147" y="1235094"/>
            <a:ext cx="7084140" cy="5096706"/>
          </a:xfrm>
        </p:spPr>
      </p:pic>
    </p:spTree>
    <p:extLst>
      <p:ext uri="{BB962C8B-B14F-4D97-AF65-F5344CB8AC3E}">
        <p14:creationId xmlns:p14="http://schemas.microsoft.com/office/powerpoint/2010/main" val="15168000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20000"/>
              <a:lumOff val="80000"/>
            </a:schemeClr>
          </a:solidFill>
        </p:spPr>
        <p:txBody>
          <a:bodyPr>
            <a:normAutofit/>
          </a:bodyPr>
          <a:lstStyle/>
          <a:p>
            <a:r>
              <a:rPr lang="en-US" sz="2625" dirty="0"/>
              <a:t>STRAND THREE: CHEMICAL WORLD</a:t>
            </a:r>
          </a:p>
        </p:txBody>
      </p:sp>
      <p:sp>
        <p:nvSpPr>
          <p:cNvPr id="3" name="Content Placeholder 2"/>
          <p:cNvSpPr>
            <a:spLocks noGrp="1"/>
          </p:cNvSpPr>
          <p:nvPr>
            <p:ph idx="1"/>
          </p:nvPr>
        </p:nvSpPr>
        <p:spPr/>
        <p:txBody>
          <a:bodyPr>
            <a:normAutofit/>
          </a:bodyPr>
          <a:lstStyle/>
          <a:p>
            <a:pPr marL="0" indent="0">
              <a:buNone/>
            </a:pPr>
            <a:r>
              <a:rPr lang="en-US" sz="1950" dirty="0"/>
              <a:t>LO. 10. </a:t>
            </a:r>
            <a:r>
              <a:rPr lang="en-US" sz="1950" b="1" dirty="0"/>
              <a:t>evaluate</a:t>
            </a:r>
            <a:r>
              <a:rPr lang="en-US" sz="1950" dirty="0"/>
              <a:t> how humans contribute to sustainability through the extraction, use, disposal, and recycling of materials. </a:t>
            </a:r>
          </a:p>
          <a:p>
            <a:pPr marL="0" indent="0">
              <a:buNone/>
            </a:pPr>
            <a:endParaRPr lang="en-US" dirty="0"/>
          </a:p>
          <a:p>
            <a:pPr marL="0" indent="0">
              <a:buNone/>
            </a:pPr>
            <a:endParaRPr lang="en-US" dirty="0"/>
          </a:p>
          <a:p>
            <a:pPr marL="0" indent="0">
              <a:buNone/>
            </a:pPr>
            <a:endParaRPr lang="en-US" dirty="0"/>
          </a:p>
        </p:txBody>
      </p:sp>
      <p:graphicFrame>
        <p:nvGraphicFramePr>
          <p:cNvPr id="4" name="Table 3"/>
          <p:cNvGraphicFramePr>
            <a:graphicFrameLocks noGrp="1"/>
          </p:cNvGraphicFramePr>
          <p:nvPr>
            <p:extLst/>
          </p:nvPr>
        </p:nvGraphicFramePr>
        <p:xfrm>
          <a:off x="1321598" y="2950565"/>
          <a:ext cx="6336504" cy="2632931"/>
        </p:xfrm>
        <a:graphic>
          <a:graphicData uri="http://schemas.openxmlformats.org/drawingml/2006/table">
            <a:tbl>
              <a:tblPr firstRow="1" bandRow="1">
                <a:tableStyleId>{7DF18680-E054-41AD-8BC1-D1AEF772440D}</a:tableStyleId>
              </a:tblPr>
              <a:tblGrid>
                <a:gridCol w="1584126">
                  <a:extLst>
                    <a:ext uri="{9D8B030D-6E8A-4147-A177-3AD203B41FA5}">
                      <a16:colId xmlns="" xmlns:a16="http://schemas.microsoft.com/office/drawing/2014/main" val="20000"/>
                    </a:ext>
                  </a:extLst>
                </a:gridCol>
                <a:gridCol w="1584126">
                  <a:extLst>
                    <a:ext uri="{9D8B030D-6E8A-4147-A177-3AD203B41FA5}">
                      <a16:colId xmlns="" xmlns:a16="http://schemas.microsoft.com/office/drawing/2014/main" val="20001"/>
                    </a:ext>
                  </a:extLst>
                </a:gridCol>
                <a:gridCol w="1584126">
                  <a:extLst>
                    <a:ext uri="{9D8B030D-6E8A-4147-A177-3AD203B41FA5}">
                      <a16:colId xmlns="" xmlns:a16="http://schemas.microsoft.com/office/drawing/2014/main" val="20002"/>
                    </a:ext>
                  </a:extLst>
                </a:gridCol>
                <a:gridCol w="1584126">
                  <a:extLst>
                    <a:ext uri="{9D8B030D-6E8A-4147-A177-3AD203B41FA5}">
                      <a16:colId xmlns="" xmlns:a16="http://schemas.microsoft.com/office/drawing/2014/main" val="20003"/>
                    </a:ext>
                  </a:extLst>
                </a:gridCol>
              </a:tblGrid>
              <a:tr h="735551">
                <a:tc>
                  <a:txBody>
                    <a:bodyPr/>
                    <a:lstStyle/>
                    <a:p>
                      <a:r>
                        <a:rPr lang="en-US" sz="2600" b="1" dirty="0">
                          <a:solidFill>
                            <a:srgbClr val="000000"/>
                          </a:solidFill>
                        </a:rPr>
                        <a:t>Extraction</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Use</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Disposal</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Recycling</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extLst>
                  <a:ext uri="{0D108BD9-81ED-4DB2-BD59-A6C34878D82A}">
                    <a16:rowId xmlns="" xmlns:a16="http://schemas.microsoft.com/office/drawing/2014/main" val="10000"/>
                  </a:ext>
                </a:extLst>
              </a:tr>
              <a:tr h="1897380">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24100080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lumMod val="40000"/>
              <a:lumOff val="60000"/>
            </a:schemeClr>
          </a:solidFill>
        </p:spPr>
        <p:txBody>
          <a:bodyPr>
            <a:normAutofit/>
          </a:bodyPr>
          <a:lstStyle/>
          <a:p>
            <a:r>
              <a:rPr lang="en-US" dirty="0"/>
              <a:t>What really happens to the plastic you throw away?</a:t>
            </a:r>
          </a:p>
        </p:txBody>
      </p:sp>
      <p:pic>
        <p:nvPicPr>
          <p:cNvPr id="6" name="Content Placeholder 5" descr="Screen Shot 2017-10-23 at 12.22.28.jpg">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04850" y="2136802"/>
            <a:ext cx="5932183" cy="4490714"/>
          </a:xfrm>
        </p:spPr>
      </p:pic>
    </p:spTree>
    <p:extLst>
      <p:ext uri="{BB962C8B-B14F-4D97-AF65-F5344CB8AC3E}">
        <p14:creationId xmlns:p14="http://schemas.microsoft.com/office/powerpoint/2010/main" val="6114018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20000"/>
              <a:lumOff val="80000"/>
            </a:schemeClr>
          </a:solidFill>
        </p:spPr>
        <p:txBody>
          <a:bodyPr>
            <a:normAutofit/>
          </a:bodyPr>
          <a:lstStyle/>
          <a:p>
            <a:r>
              <a:rPr lang="en-US" sz="2625" dirty="0"/>
              <a:t>STRAND THREE: CHEMICAL WORLD</a:t>
            </a:r>
          </a:p>
        </p:txBody>
      </p:sp>
      <p:sp>
        <p:nvSpPr>
          <p:cNvPr id="3" name="Content Placeholder 2"/>
          <p:cNvSpPr>
            <a:spLocks noGrp="1"/>
          </p:cNvSpPr>
          <p:nvPr>
            <p:ph idx="1"/>
          </p:nvPr>
        </p:nvSpPr>
        <p:spPr/>
        <p:txBody>
          <a:bodyPr>
            <a:normAutofit/>
          </a:bodyPr>
          <a:lstStyle/>
          <a:p>
            <a:pPr marL="0" indent="0">
              <a:buNone/>
            </a:pPr>
            <a:r>
              <a:rPr lang="en-US" sz="1950" dirty="0"/>
              <a:t>LO. 10. </a:t>
            </a:r>
            <a:r>
              <a:rPr lang="en-US" sz="1950" b="1" dirty="0"/>
              <a:t>evaluate</a:t>
            </a:r>
            <a:r>
              <a:rPr lang="en-US" sz="1950" dirty="0"/>
              <a:t> how humans contribute to sustainability through the extraction, use, disposal, and recycling of materials. </a:t>
            </a:r>
          </a:p>
          <a:p>
            <a:pPr marL="0" indent="0">
              <a:buNone/>
            </a:pPr>
            <a:endParaRPr lang="en-US" dirty="0"/>
          </a:p>
          <a:p>
            <a:pPr marL="0" indent="0">
              <a:buNone/>
            </a:pPr>
            <a:endParaRPr lang="en-US" dirty="0"/>
          </a:p>
          <a:p>
            <a:pPr marL="0" indent="0">
              <a:buNone/>
            </a:pPr>
            <a:endParaRPr lang="en-US" dirty="0"/>
          </a:p>
        </p:txBody>
      </p:sp>
      <p:graphicFrame>
        <p:nvGraphicFramePr>
          <p:cNvPr id="4" name="Table 3"/>
          <p:cNvGraphicFramePr>
            <a:graphicFrameLocks noGrp="1"/>
          </p:cNvGraphicFramePr>
          <p:nvPr>
            <p:extLst/>
          </p:nvPr>
        </p:nvGraphicFramePr>
        <p:xfrm>
          <a:off x="1321598" y="2950565"/>
          <a:ext cx="6336504" cy="2632931"/>
        </p:xfrm>
        <a:graphic>
          <a:graphicData uri="http://schemas.openxmlformats.org/drawingml/2006/table">
            <a:tbl>
              <a:tblPr firstRow="1" bandRow="1">
                <a:tableStyleId>{7DF18680-E054-41AD-8BC1-D1AEF772440D}</a:tableStyleId>
              </a:tblPr>
              <a:tblGrid>
                <a:gridCol w="1584126">
                  <a:extLst>
                    <a:ext uri="{9D8B030D-6E8A-4147-A177-3AD203B41FA5}">
                      <a16:colId xmlns="" xmlns:a16="http://schemas.microsoft.com/office/drawing/2014/main" val="20000"/>
                    </a:ext>
                  </a:extLst>
                </a:gridCol>
                <a:gridCol w="1584126">
                  <a:extLst>
                    <a:ext uri="{9D8B030D-6E8A-4147-A177-3AD203B41FA5}">
                      <a16:colId xmlns="" xmlns:a16="http://schemas.microsoft.com/office/drawing/2014/main" val="20001"/>
                    </a:ext>
                  </a:extLst>
                </a:gridCol>
                <a:gridCol w="1584126">
                  <a:extLst>
                    <a:ext uri="{9D8B030D-6E8A-4147-A177-3AD203B41FA5}">
                      <a16:colId xmlns="" xmlns:a16="http://schemas.microsoft.com/office/drawing/2014/main" val="20002"/>
                    </a:ext>
                  </a:extLst>
                </a:gridCol>
                <a:gridCol w="1584126">
                  <a:extLst>
                    <a:ext uri="{9D8B030D-6E8A-4147-A177-3AD203B41FA5}">
                      <a16:colId xmlns="" xmlns:a16="http://schemas.microsoft.com/office/drawing/2014/main" val="20003"/>
                    </a:ext>
                  </a:extLst>
                </a:gridCol>
              </a:tblGrid>
              <a:tr h="735551">
                <a:tc>
                  <a:txBody>
                    <a:bodyPr/>
                    <a:lstStyle/>
                    <a:p>
                      <a:r>
                        <a:rPr lang="en-US" sz="2600" b="1" dirty="0">
                          <a:solidFill>
                            <a:srgbClr val="000000"/>
                          </a:solidFill>
                        </a:rPr>
                        <a:t>Extraction</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Use</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Disposal</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Recycling</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extLst>
                  <a:ext uri="{0D108BD9-81ED-4DB2-BD59-A6C34878D82A}">
                    <a16:rowId xmlns="" xmlns:a16="http://schemas.microsoft.com/office/drawing/2014/main" val="10000"/>
                  </a:ext>
                </a:extLst>
              </a:tr>
              <a:tr h="1897380">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23675215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p:spPr>
        <p:txBody>
          <a:bodyPr>
            <a:normAutofit/>
          </a:bodyPr>
          <a:lstStyle/>
          <a:p>
            <a:r>
              <a:rPr lang="en-US" sz="2625" dirty="0"/>
              <a:t>The Global Goals 2015-2030</a:t>
            </a:r>
          </a:p>
        </p:txBody>
      </p:sp>
      <p:pic>
        <p:nvPicPr>
          <p:cNvPr id="4" name="Content Placeholder 3" descr="Screen Shot 2017-08-22 at 14.33.02.jpg"/>
          <p:cNvPicPr>
            <a:picLocks noGrp="1" noChangeAspect="1"/>
          </p:cNvPicPr>
          <p:nvPr>
            <p:ph idx="1"/>
          </p:nvPr>
        </p:nvPicPr>
        <p:blipFill>
          <a:blip r:embed="rId2">
            <a:clrChange>
              <a:clrFrom>
                <a:srgbClr val="FEF5E0"/>
              </a:clrFrom>
              <a:clrTo>
                <a:srgbClr val="FEF5E0">
                  <a:alpha val="0"/>
                </a:srgbClr>
              </a:clrTo>
            </a:clrChange>
            <a:extLst>
              <a:ext uri="{28A0092B-C50C-407E-A947-70E740481C1C}">
                <a14:useLocalDpi xmlns:a14="http://schemas.microsoft.com/office/drawing/2010/main" val="0"/>
              </a:ext>
            </a:extLst>
          </a:blip>
          <a:stretch>
            <a:fillRect/>
          </a:stretch>
        </p:blipFill>
        <p:spPr>
          <a:xfrm>
            <a:off x="306612" y="1674710"/>
            <a:ext cx="8837388" cy="4430954"/>
          </a:xfrm>
        </p:spPr>
      </p:pic>
    </p:spTree>
    <p:extLst>
      <p:ext uri="{BB962C8B-B14F-4D97-AF65-F5344CB8AC3E}">
        <p14:creationId xmlns:p14="http://schemas.microsoft.com/office/powerpoint/2010/main" val="35333315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p:spPr>
        <p:txBody>
          <a:bodyPr>
            <a:normAutofit/>
          </a:bodyPr>
          <a:lstStyle/>
          <a:p>
            <a:r>
              <a:rPr lang="en-US" sz="2625" dirty="0"/>
              <a:t>The Global Goals 2015-2030</a:t>
            </a:r>
          </a:p>
        </p:txBody>
      </p:sp>
      <p:pic>
        <p:nvPicPr>
          <p:cNvPr id="4" name="Content Placeholder 3" descr="Screen Shot 2017-08-22 at 14.33.02.jpg"/>
          <p:cNvPicPr>
            <a:picLocks noGrp="1" noChangeAspect="1"/>
          </p:cNvPicPr>
          <p:nvPr>
            <p:ph idx="1"/>
          </p:nvPr>
        </p:nvPicPr>
        <p:blipFill>
          <a:blip r:embed="rId2">
            <a:clrChange>
              <a:clrFrom>
                <a:srgbClr val="FEF5E0"/>
              </a:clrFrom>
              <a:clrTo>
                <a:srgbClr val="FEF5E0">
                  <a:alpha val="0"/>
                </a:srgbClr>
              </a:clrTo>
            </a:clrChange>
            <a:extLst>
              <a:ext uri="{28A0092B-C50C-407E-A947-70E740481C1C}">
                <a14:useLocalDpi xmlns:a14="http://schemas.microsoft.com/office/drawing/2010/main" val="0"/>
              </a:ext>
            </a:extLst>
          </a:blip>
          <a:stretch>
            <a:fillRect/>
          </a:stretch>
        </p:blipFill>
        <p:spPr>
          <a:xfrm>
            <a:off x="852425" y="1657315"/>
            <a:ext cx="7984962" cy="4657090"/>
          </a:xfrm>
        </p:spPr>
      </p:pic>
      <p:sp>
        <p:nvSpPr>
          <p:cNvPr id="3" name="Oval 2"/>
          <p:cNvSpPr/>
          <p:nvPr/>
        </p:nvSpPr>
        <p:spPr>
          <a:xfrm>
            <a:off x="4110240" y="1717123"/>
            <a:ext cx="1403280" cy="1267269"/>
          </a:xfrm>
          <a:prstGeom prst="ellipse">
            <a:avLst/>
          </a:prstGeom>
          <a:gradFill flip="none" rotWithShape="1">
            <a:gsLst>
              <a:gs pos="0">
                <a:schemeClr val="accent1">
                  <a:tint val="100000"/>
                  <a:shade val="100000"/>
                  <a:satMod val="130000"/>
                  <a:alpha val="18000"/>
                </a:schemeClr>
              </a:gs>
              <a:gs pos="100000">
                <a:schemeClr val="accent1">
                  <a:tint val="50000"/>
                  <a:shade val="100000"/>
                  <a:satMod val="350000"/>
                  <a:alpha val="18000"/>
                </a:schemeClr>
              </a:gs>
            </a:gsLst>
            <a:lin ang="16200000" scaled="0"/>
            <a:tileRect/>
          </a:gra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Oval 4"/>
          <p:cNvSpPr/>
          <p:nvPr/>
        </p:nvSpPr>
        <p:spPr>
          <a:xfrm>
            <a:off x="1150270" y="2763790"/>
            <a:ext cx="1403280" cy="1267269"/>
          </a:xfrm>
          <a:prstGeom prst="ellipse">
            <a:avLst/>
          </a:prstGeom>
          <a:gradFill flip="none" rotWithShape="1">
            <a:gsLst>
              <a:gs pos="0">
                <a:schemeClr val="accent1">
                  <a:tint val="100000"/>
                  <a:shade val="100000"/>
                  <a:satMod val="130000"/>
                  <a:alpha val="18000"/>
                </a:schemeClr>
              </a:gs>
              <a:gs pos="100000">
                <a:schemeClr val="accent1">
                  <a:tint val="50000"/>
                  <a:shade val="100000"/>
                  <a:satMod val="350000"/>
                  <a:alpha val="18000"/>
                </a:schemeClr>
              </a:gs>
            </a:gsLst>
            <a:lin ang="16200000" scaled="0"/>
            <a:tileRect/>
          </a:gra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
        <p:nvSpPr>
          <p:cNvPr id="6" name="Oval 5"/>
          <p:cNvSpPr/>
          <p:nvPr/>
        </p:nvSpPr>
        <p:spPr>
          <a:xfrm>
            <a:off x="6977905" y="3753738"/>
            <a:ext cx="1403280" cy="1267269"/>
          </a:xfrm>
          <a:prstGeom prst="ellipse">
            <a:avLst/>
          </a:prstGeom>
          <a:gradFill flip="none" rotWithShape="1">
            <a:gsLst>
              <a:gs pos="0">
                <a:schemeClr val="accent1">
                  <a:tint val="100000"/>
                  <a:shade val="100000"/>
                  <a:satMod val="130000"/>
                  <a:alpha val="18000"/>
                </a:schemeClr>
              </a:gs>
              <a:gs pos="100000">
                <a:schemeClr val="accent1">
                  <a:tint val="50000"/>
                  <a:shade val="100000"/>
                  <a:satMod val="350000"/>
                  <a:alpha val="18000"/>
                </a:schemeClr>
              </a:gs>
            </a:gsLst>
            <a:lin ang="16200000" scaled="0"/>
            <a:tileRect/>
          </a:gra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Oval 6"/>
          <p:cNvSpPr/>
          <p:nvPr/>
        </p:nvSpPr>
        <p:spPr>
          <a:xfrm>
            <a:off x="5485963" y="3788528"/>
            <a:ext cx="1403280" cy="1267269"/>
          </a:xfrm>
          <a:prstGeom prst="ellipse">
            <a:avLst/>
          </a:prstGeom>
          <a:gradFill flip="none" rotWithShape="1">
            <a:gsLst>
              <a:gs pos="0">
                <a:schemeClr val="accent1">
                  <a:tint val="100000"/>
                  <a:shade val="100000"/>
                  <a:satMod val="130000"/>
                  <a:alpha val="18000"/>
                </a:schemeClr>
              </a:gs>
              <a:gs pos="100000">
                <a:schemeClr val="accent1">
                  <a:tint val="50000"/>
                  <a:shade val="100000"/>
                  <a:satMod val="350000"/>
                  <a:alpha val="18000"/>
                </a:schemeClr>
              </a:gs>
            </a:gsLst>
            <a:lin ang="16200000" scaled="0"/>
            <a:tileRect/>
          </a:gra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Oval 7"/>
          <p:cNvSpPr/>
          <p:nvPr/>
        </p:nvSpPr>
        <p:spPr>
          <a:xfrm>
            <a:off x="2638928" y="3753738"/>
            <a:ext cx="1403280" cy="1267269"/>
          </a:xfrm>
          <a:prstGeom prst="ellipse">
            <a:avLst/>
          </a:prstGeom>
          <a:gradFill flip="none" rotWithShape="1">
            <a:gsLst>
              <a:gs pos="0">
                <a:schemeClr val="accent1">
                  <a:tint val="100000"/>
                  <a:shade val="100000"/>
                  <a:satMod val="130000"/>
                  <a:alpha val="18000"/>
                </a:schemeClr>
              </a:gs>
              <a:gs pos="100000">
                <a:schemeClr val="accent1">
                  <a:tint val="50000"/>
                  <a:shade val="100000"/>
                  <a:satMod val="350000"/>
                  <a:alpha val="18000"/>
                </a:schemeClr>
              </a:gs>
            </a:gsLst>
            <a:lin ang="16200000" scaled="0"/>
            <a:tileRect/>
          </a:gra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Oval 8"/>
          <p:cNvSpPr/>
          <p:nvPr/>
        </p:nvSpPr>
        <p:spPr>
          <a:xfrm>
            <a:off x="4035382" y="3736343"/>
            <a:ext cx="1403280" cy="1267269"/>
          </a:xfrm>
          <a:prstGeom prst="ellipse">
            <a:avLst/>
          </a:prstGeom>
          <a:gradFill flip="none" rotWithShape="1">
            <a:gsLst>
              <a:gs pos="0">
                <a:schemeClr val="accent1">
                  <a:tint val="100000"/>
                  <a:shade val="100000"/>
                  <a:satMod val="130000"/>
                  <a:alpha val="18000"/>
                </a:schemeClr>
              </a:gs>
              <a:gs pos="100000">
                <a:schemeClr val="accent1">
                  <a:tint val="50000"/>
                  <a:shade val="100000"/>
                  <a:satMod val="350000"/>
                  <a:alpha val="18000"/>
                </a:schemeClr>
              </a:gs>
            </a:gsLst>
            <a:lin ang="16200000" scaled="0"/>
            <a:tileRect/>
          </a:gra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Oval 9"/>
          <p:cNvSpPr/>
          <p:nvPr/>
        </p:nvSpPr>
        <p:spPr>
          <a:xfrm>
            <a:off x="1171084" y="3778484"/>
            <a:ext cx="1403280" cy="1267269"/>
          </a:xfrm>
          <a:prstGeom prst="ellipse">
            <a:avLst/>
          </a:prstGeom>
          <a:gradFill flip="none" rotWithShape="1">
            <a:gsLst>
              <a:gs pos="0">
                <a:schemeClr val="accent1">
                  <a:tint val="100000"/>
                  <a:shade val="100000"/>
                  <a:satMod val="130000"/>
                  <a:alpha val="18000"/>
                </a:schemeClr>
              </a:gs>
              <a:gs pos="100000">
                <a:schemeClr val="accent1">
                  <a:tint val="50000"/>
                  <a:shade val="100000"/>
                  <a:satMod val="350000"/>
                  <a:alpha val="18000"/>
                </a:schemeClr>
              </a:gs>
            </a:gsLst>
            <a:lin ang="16200000" scaled="0"/>
            <a:tileRect/>
          </a:gra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
        <p:nvSpPr>
          <p:cNvPr id="11" name="Oval 10"/>
          <p:cNvSpPr/>
          <p:nvPr/>
        </p:nvSpPr>
        <p:spPr>
          <a:xfrm>
            <a:off x="5381585" y="2676814"/>
            <a:ext cx="1403280" cy="1267269"/>
          </a:xfrm>
          <a:prstGeom prst="ellipse">
            <a:avLst/>
          </a:prstGeom>
          <a:gradFill flip="none" rotWithShape="1">
            <a:gsLst>
              <a:gs pos="0">
                <a:schemeClr val="accent1">
                  <a:tint val="100000"/>
                  <a:shade val="100000"/>
                  <a:satMod val="130000"/>
                  <a:alpha val="18000"/>
                </a:schemeClr>
              </a:gs>
              <a:gs pos="100000">
                <a:schemeClr val="accent1">
                  <a:tint val="50000"/>
                  <a:shade val="100000"/>
                  <a:satMod val="350000"/>
                  <a:alpha val="18000"/>
                </a:schemeClr>
              </a:gs>
            </a:gsLst>
            <a:lin ang="16200000" scaled="0"/>
            <a:tileRect/>
          </a:gra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360670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lumMod val="40000"/>
              <a:lumOff val="60000"/>
            </a:schemeClr>
          </a:solidFill>
        </p:spPr>
        <p:txBody>
          <a:bodyPr>
            <a:normAutofit fontScale="90000"/>
          </a:bodyPr>
          <a:lstStyle/>
          <a:p>
            <a:r>
              <a:rPr lang="en-US" sz="4500" dirty="0">
                <a:latin typeface="Stencil"/>
                <a:cs typeface="Stencil"/>
              </a:rPr>
              <a:t>Get Creative!</a:t>
            </a:r>
            <a:br>
              <a:rPr lang="en-US" sz="4500" dirty="0">
                <a:latin typeface="Stencil"/>
                <a:cs typeface="Stencil"/>
              </a:rPr>
            </a:br>
            <a:r>
              <a:rPr lang="en-US" sz="4500" dirty="0">
                <a:latin typeface="Stencil"/>
                <a:cs typeface="Stencil"/>
              </a:rPr>
              <a:t>UPCYCLING</a:t>
            </a:r>
          </a:p>
        </p:txBody>
      </p:sp>
      <p:sp>
        <p:nvSpPr>
          <p:cNvPr id="3" name="Content Placeholder 2">
            <a:extLst>
              <a:ext uri="{FF2B5EF4-FFF2-40B4-BE49-F238E27FC236}">
                <a16:creationId xmlns="" xmlns:a16="http://schemas.microsoft.com/office/drawing/2014/main" id="{630C0D2C-9BD9-4385-93E5-6E7042496EF1}"/>
              </a:ext>
            </a:extLst>
          </p:cNvPr>
          <p:cNvSpPr>
            <a:spLocks noGrp="1"/>
          </p:cNvSpPr>
          <p:nvPr>
            <p:ph idx="1"/>
          </p:nvPr>
        </p:nvSpPr>
        <p:spPr/>
        <p:txBody>
          <a:bodyPr/>
          <a:lstStyle/>
          <a:p>
            <a:endParaRPr lang="en-IE"/>
          </a:p>
        </p:txBody>
      </p:sp>
      <p:pic>
        <p:nvPicPr>
          <p:cNvPr id="4" name="Picture 3" descr="Screen Shot 2017-10-24 at 08.55.37.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8614" y="2450856"/>
            <a:ext cx="5191247" cy="3143250"/>
          </a:xfrm>
          <a:prstGeom prst="rect">
            <a:avLst/>
          </a:prstGeom>
        </p:spPr>
      </p:pic>
    </p:spTree>
    <p:extLst>
      <p:ext uri="{BB962C8B-B14F-4D97-AF65-F5344CB8AC3E}">
        <p14:creationId xmlns:p14="http://schemas.microsoft.com/office/powerpoint/2010/main" val="28420489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FDD7B7C9-A631-44EC-AC5E-52EEDF490587}"/>
              </a:ext>
            </a:extLst>
          </p:cNvPr>
          <p:cNvSpPr>
            <a:spLocks noGrp="1"/>
          </p:cNvSpPr>
          <p:nvPr>
            <p:ph type="title"/>
          </p:nvPr>
        </p:nvSpPr>
        <p:spPr/>
        <p:txBody>
          <a:bodyPr/>
          <a:lstStyle/>
          <a:p>
            <a:endParaRPr lang="en-IE"/>
          </a:p>
        </p:txBody>
      </p:sp>
      <p:sp>
        <p:nvSpPr>
          <p:cNvPr id="3" name="Content Placeholder 2"/>
          <p:cNvSpPr>
            <a:spLocks noGrp="1"/>
          </p:cNvSpPr>
          <p:nvPr>
            <p:ph idx="1"/>
          </p:nvPr>
        </p:nvSpPr>
        <p:spPr>
          <a:xfrm>
            <a:off x="1361364" y="939334"/>
            <a:ext cx="7325436" cy="5186834"/>
          </a:xfrm>
        </p:spPr>
        <p:txBody>
          <a:bodyPr>
            <a:normAutofit/>
          </a:bodyPr>
          <a:lstStyle/>
          <a:p>
            <a:pPr marL="0" indent="0">
              <a:buNone/>
            </a:pPr>
            <a:r>
              <a:rPr lang="en-US" sz="2000" b="1" dirty="0"/>
              <a:t>Task Introduction</a:t>
            </a:r>
          </a:p>
          <a:p>
            <a:pPr marL="0" indent="0">
              <a:buNone/>
            </a:pPr>
            <a:endParaRPr lang="en-US" sz="2000" b="1" dirty="0"/>
          </a:p>
          <a:p>
            <a:pPr marL="0" indent="0">
              <a:buNone/>
            </a:pPr>
            <a:r>
              <a:rPr lang="en-US" sz="2000" b="1" dirty="0"/>
              <a:t>Recycling is good, but upcycling is better</a:t>
            </a:r>
            <a:r>
              <a:rPr lang="en-US" sz="2000" dirty="0"/>
              <a:t>! Recycling is turning what we normally throw away into something we can use again either, in its current form or as something else. Upcycling is taking something we normally recycle and transforming it into something </a:t>
            </a:r>
            <a:r>
              <a:rPr lang="en-US" sz="2000" b="1" dirty="0"/>
              <a:t>more valuable</a:t>
            </a:r>
            <a:r>
              <a:rPr lang="en-US" sz="2000" dirty="0"/>
              <a:t>.</a:t>
            </a:r>
          </a:p>
          <a:p>
            <a:pPr marL="0" indent="0">
              <a:buNone/>
            </a:pPr>
            <a:endParaRPr lang="en-US" sz="2000" dirty="0"/>
          </a:p>
          <a:p>
            <a:pPr marL="0" indent="0">
              <a:buNone/>
            </a:pPr>
            <a:endParaRPr lang="en-US" sz="2000" dirty="0"/>
          </a:p>
          <a:p>
            <a:pPr marL="0" indent="0">
              <a:buNone/>
            </a:pPr>
            <a:r>
              <a:rPr lang="en-US" sz="2000" dirty="0"/>
              <a:t>We create too much waste, </a:t>
            </a:r>
            <a:r>
              <a:rPr lang="en-US" sz="2000" b="1" dirty="0"/>
              <a:t>and upcycling is a fun way to reduce the amount of rubbish we generate</a:t>
            </a:r>
            <a:r>
              <a:rPr lang="en-US" sz="2000" dirty="0"/>
              <a:t>. In this project, students will create upcycled items for their own use, to give as gifts or to sell perhaps?</a:t>
            </a:r>
          </a:p>
        </p:txBody>
      </p:sp>
    </p:spTree>
    <p:extLst>
      <p:ext uri="{BB962C8B-B14F-4D97-AF65-F5344CB8AC3E}">
        <p14:creationId xmlns:p14="http://schemas.microsoft.com/office/powerpoint/2010/main" val="7929694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D7E4BD"/>
          </a:solidFill>
        </p:spPr>
        <p:txBody>
          <a:bodyPr>
            <a:normAutofit fontScale="90000"/>
          </a:bodyPr>
          <a:lstStyle/>
          <a:p>
            <a:r>
              <a:rPr lang="en-US" sz="4500" dirty="0">
                <a:latin typeface="Stencil"/>
                <a:cs typeface="Stencil"/>
              </a:rPr>
              <a:t>Get Creative!</a:t>
            </a:r>
            <a:br>
              <a:rPr lang="en-US" sz="4500" dirty="0">
                <a:latin typeface="Stencil"/>
                <a:cs typeface="Stencil"/>
              </a:rPr>
            </a:br>
            <a:r>
              <a:rPr lang="en-US" sz="4500" dirty="0">
                <a:latin typeface="Stencil"/>
                <a:cs typeface="Stencil"/>
              </a:rPr>
              <a:t>UPCYCLING</a:t>
            </a:r>
          </a:p>
        </p:txBody>
      </p:sp>
      <p:sp>
        <p:nvSpPr>
          <p:cNvPr id="3" name="Content Placeholder 2"/>
          <p:cNvSpPr>
            <a:spLocks noGrp="1"/>
          </p:cNvSpPr>
          <p:nvPr>
            <p:ph idx="1"/>
          </p:nvPr>
        </p:nvSpPr>
        <p:spPr/>
        <p:txBody>
          <a:bodyPr>
            <a:normAutofit fontScale="92500" lnSpcReduction="10000"/>
          </a:bodyPr>
          <a:lstStyle/>
          <a:p>
            <a:pPr marL="0" indent="0">
              <a:buNone/>
            </a:pPr>
            <a:endParaRPr lang="en-US" dirty="0"/>
          </a:p>
          <a:p>
            <a:pPr marL="385763" indent="-385763">
              <a:buAutoNum type="arabicParenR"/>
            </a:pPr>
            <a:r>
              <a:rPr lang="en-US" b="1" dirty="0"/>
              <a:t>Students coming up with a plan</a:t>
            </a:r>
            <a:r>
              <a:rPr lang="en-US" dirty="0"/>
              <a:t>! (this includes collecting materials and trying things out)</a:t>
            </a:r>
          </a:p>
          <a:p>
            <a:pPr marL="385763" indent="-385763">
              <a:buAutoNum type="arabicParenR"/>
            </a:pPr>
            <a:endParaRPr lang="en-US" dirty="0"/>
          </a:p>
          <a:p>
            <a:pPr marL="385763" indent="-385763">
              <a:buAutoNum type="arabicParenR"/>
            </a:pPr>
            <a:r>
              <a:rPr lang="en-US" dirty="0"/>
              <a:t>Students </a:t>
            </a:r>
            <a:r>
              <a:rPr lang="en-US" b="1" dirty="0"/>
              <a:t>presenting their plans </a:t>
            </a:r>
            <a:r>
              <a:rPr lang="en-US" dirty="0"/>
              <a:t>to their peers and receiving feedback</a:t>
            </a:r>
          </a:p>
          <a:p>
            <a:pPr marL="385763" indent="-385763">
              <a:buAutoNum type="arabicParenR"/>
            </a:pPr>
            <a:endParaRPr lang="en-US" dirty="0"/>
          </a:p>
          <a:p>
            <a:pPr marL="385763" indent="-385763">
              <a:buAutoNum type="arabicParenR"/>
            </a:pPr>
            <a:r>
              <a:rPr lang="en-US" dirty="0"/>
              <a:t>Host a </a:t>
            </a:r>
            <a:r>
              <a:rPr lang="en-US" b="1" dirty="0"/>
              <a:t>‘gallery walk’ </a:t>
            </a:r>
            <a:r>
              <a:rPr lang="en-US" dirty="0"/>
              <a:t>where other members of the school can come in and see the students at work, creating their upcycled products</a:t>
            </a:r>
          </a:p>
          <a:p>
            <a:pPr marL="385763" indent="-385763">
              <a:buAutoNum type="arabicParenR"/>
            </a:pPr>
            <a:endParaRPr lang="en-US" dirty="0"/>
          </a:p>
          <a:p>
            <a:pPr marL="385763" indent="-385763">
              <a:buAutoNum type="arabicParenR"/>
            </a:pPr>
            <a:r>
              <a:rPr lang="en-US" b="1" dirty="0"/>
              <a:t>Exhibition</a:t>
            </a:r>
          </a:p>
        </p:txBody>
      </p:sp>
      <p:sp>
        <p:nvSpPr>
          <p:cNvPr id="5" name="5-Point Star 4"/>
          <p:cNvSpPr/>
          <p:nvPr/>
        </p:nvSpPr>
        <p:spPr>
          <a:xfrm>
            <a:off x="5111076" y="2565187"/>
            <a:ext cx="488440" cy="476193"/>
          </a:xfrm>
          <a:prstGeom prst="star5">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
        <p:nvSpPr>
          <p:cNvPr id="6" name="Left Arrow 5"/>
          <p:cNvSpPr/>
          <p:nvPr/>
        </p:nvSpPr>
        <p:spPr>
          <a:xfrm>
            <a:off x="5678829" y="2542242"/>
            <a:ext cx="1648485" cy="463983"/>
          </a:xfrm>
          <a:prstGeom prst="leftArrow">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srgbClr val="000000"/>
                </a:solidFill>
                <a:effectLst/>
                <a:uLnTx/>
                <a:uFillTx/>
                <a:latin typeface="Calibri"/>
                <a:ea typeface="+mn-ea"/>
                <a:cs typeface="+mn-cs"/>
              </a:rPr>
              <a:t>Focus for today</a:t>
            </a:r>
          </a:p>
        </p:txBody>
      </p:sp>
    </p:spTree>
    <p:extLst>
      <p:ext uri="{BB962C8B-B14F-4D97-AF65-F5344CB8AC3E}">
        <p14:creationId xmlns:p14="http://schemas.microsoft.com/office/powerpoint/2010/main" val="516030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D7E4BD"/>
          </a:solidFill>
        </p:spPr>
        <p:txBody>
          <a:bodyPr>
            <a:normAutofit fontScale="90000"/>
          </a:bodyPr>
          <a:lstStyle/>
          <a:p>
            <a:r>
              <a:rPr lang="en-US" sz="4500" dirty="0">
                <a:latin typeface="Stencil"/>
                <a:cs typeface="Stencil"/>
              </a:rPr>
              <a:t>Get Creative!</a:t>
            </a:r>
            <a:br>
              <a:rPr lang="en-US" sz="4500" dirty="0">
                <a:latin typeface="Stencil"/>
                <a:cs typeface="Stencil"/>
              </a:rPr>
            </a:br>
            <a:r>
              <a:rPr lang="en-US" sz="4500" dirty="0">
                <a:latin typeface="Stencil"/>
                <a:cs typeface="Stencil"/>
              </a:rPr>
              <a:t>UPCYCLING</a:t>
            </a:r>
          </a:p>
        </p:txBody>
      </p:sp>
      <p:sp>
        <p:nvSpPr>
          <p:cNvPr id="3" name="Content Placeholder 2"/>
          <p:cNvSpPr>
            <a:spLocks noGrp="1"/>
          </p:cNvSpPr>
          <p:nvPr>
            <p:ph idx="1"/>
          </p:nvPr>
        </p:nvSpPr>
        <p:spPr/>
        <p:txBody>
          <a:bodyPr>
            <a:normAutofit fontScale="92500" lnSpcReduction="10000"/>
          </a:bodyPr>
          <a:lstStyle/>
          <a:p>
            <a:pPr marL="0" indent="0">
              <a:buNone/>
            </a:pPr>
            <a:endParaRPr lang="en-US" dirty="0"/>
          </a:p>
          <a:p>
            <a:pPr marL="385763" indent="-385763">
              <a:buAutoNum type="arabicParenR"/>
            </a:pPr>
            <a:r>
              <a:rPr lang="en-US" b="1" dirty="0"/>
              <a:t>Students coming up with a plan</a:t>
            </a:r>
            <a:r>
              <a:rPr lang="en-US" dirty="0"/>
              <a:t>! (this includes collecting materials and trying things out)</a:t>
            </a:r>
          </a:p>
          <a:p>
            <a:pPr marL="385763" indent="-385763">
              <a:buAutoNum type="arabicParenR"/>
            </a:pPr>
            <a:endParaRPr lang="en-US" dirty="0"/>
          </a:p>
          <a:p>
            <a:pPr marL="385763" indent="-385763">
              <a:buAutoNum type="arabicParenR"/>
            </a:pPr>
            <a:r>
              <a:rPr lang="en-US" dirty="0"/>
              <a:t>Students </a:t>
            </a:r>
            <a:r>
              <a:rPr lang="en-US" b="1" dirty="0"/>
              <a:t>presenting their plans </a:t>
            </a:r>
            <a:r>
              <a:rPr lang="en-US" dirty="0"/>
              <a:t>to their peers and receiving feedback</a:t>
            </a:r>
          </a:p>
          <a:p>
            <a:pPr marL="385763" indent="-385763">
              <a:buAutoNum type="arabicParenR"/>
            </a:pPr>
            <a:endParaRPr lang="en-US" dirty="0"/>
          </a:p>
          <a:p>
            <a:pPr marL="385763" indent="-385763">
              <a:buAutoNum type="arabicParenR"/>
            </a:pPr>
            <a:r>
              <a:rPr lang="en-US" dirty="0"/>
              <a:t>Host a </a:t>
            </a:r>
            <a:r>
              <a:rPr lang="en-US" b="1" dirty="0"/>
              <a:t>‘gallery walk’ </a:t>
            </a:r>
            <a:r>
              <a:rPr lang="en-US" dirty="0"/>
              <a:t>where other members of the school can come in and see the students at work, creating their upcycled products</a:t>
            </a:r>
          </a:p>
          <a:p>
            <a:pPr marL="385763" indent="-385763">
              <a:buAutoNum type="arabicParenR"/>
            </a:pPr>
            <a:endParaRPr lang="en-US" dirty="0"/>
          </a:p>
          <a:p>
            <a:pPr marL="385763" indent="-385763">
              <a:buAutoNum type="arabicParenR"/>
            </a:pPr>
            <a:r>
              <a:rPr lang="en-US" b="1" dirty="0"/>
              <a:t>Exhibition</a:t>
            </a:r>
          </a:p>
        </p:txBody>
      </p:sp>
      <p:sp>
        <p:nvSpPr>
          <p:cNvPr id="5" name="5-Point Star 4"/>
          <p:cNvSpPr/>
          <p:nvPr/>
        </p:nvSpPr>
        <p:spPr>
          <a:xfrm>
            <a:off x="5190389" y="2582042"/>
            <a:ext cx="488440" cy="476193"/>
          </a:xfrm>
          <a:prstGeom prst="star5">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
        <p:nvSpPr>
          <p:cNvPr id="6" name="Left Arrow 5"/>
          <p:cNvSpPr/>
          <p:nvPr/>
        </p:nvSpPr>
        <p:spPr>
          <a:xfrm>
            <a:off x="5678829" y="2602965"/>
            <a:ext cx="1648485" cy="463983"/>
          </a:xfrm>
          <a:prstGeom prst="leftArrow">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srgbClr val="000000"/>
                </a:solidFill>
                <a:effectLst/>
                <a:uLnTx/>
                <a:uFillTx/>
                <a:latin typeface="Calibri"/>
                <a:ea typeface="+mn-ea"/>
                <a:cs typeface="+mn-cs"/>
              </a:rPr>
              <a:t>Focus for today</a:t>
            </a:r>
          </a:p>
        </p:txBody>
      </p:sp>
    </p:spTree>
    <p:extLst>
      <p:ext uri="{BB962C8B-B14F-4D97-AF65-F5344CB8AC3E}">
        <p14:creationId xmlns:p14="http://schemas.microsoft.com/office/powerpoint/2010/main" val="19221592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 xmlns:a16="http://schemas.microsoft.com/office/drawing/2014/main" id="{222264C3-3AC0-4D12-8393-AE5FC1452642}"/>
              </a:ext>
            </a:extLst>
          </p:cNvPr>
          <p:cNvSpPr>
            <a:spLocks noGrp="1"/>
          </p:cNvSpPr>
          <p:nvPr>
            <p:ph type="title"/>
          </p:nvPr>
        </p:nvSpPr>
        <p:spPr/>
        <p:txBody>
          <a:bodyPr/>
          <a:lstStyle/>
          <a:p>
            <a:endParaRPr lang="en-IE" dirty="0"/>
          </a:p>
        </p:txBody>
      </p:sp>
      <p:sp>
        <p:nvSpPr>
          <p:cNvPr id="3" name="Content Placeholder 2"/>
          <p:cNvSpPr>
            <a:spLocks noGrp="1"/>
          </p:cNvSpPr>
          <p:nvPr>
            <p:ph idx="1"/>
          </p:nvPr>
        </p:nvSpPr>
        <p:spPr/>
        <p:txBody>
          <a:bodyPr>
            <a:normAutofit/>
          </a:bodyPr>
          <a:lstStyle/>
          <a:p>
            <a:pPr marL="0" indent="0">
              <a:buNone/>
            </a:pPr>
            <a:r>
              <a:rPr lang="en-US" sz="1275" dirty="0"/>
              <a:t>Planning template (page 1):</a:t>
            </a:r>
          </a:p>
        </p:txBody>
      </p:sp>
      <p:sp>
        <p:nvSpPr>
          <p:cNvPr id="4" name="Title 1"/>
          <p:cNvSpPr txBox="1">
            <a:spLocks/>
          </p:cNvSpPr>
          <p:nvPr/>
        </p:nvSpPr>
        <p:spPr>
          <a:xfrm>
            <a:off x="1252904" y="1267133"/>
            <a:ext cx="6172200" cy="668732"/>
          </a:xfrm>
          <a:prstGeom prst="rect">
            <a:avLst/>
          </a:prstGeom>
          <a:solidFill>
            <a:srgbClr val="D7E4BD"/>
          </a:solidFill>
        </p:spPr>
        <p:txBody>
          <a:bodyPr vert="horz" lIns="68580" tIns="34290" rIns="68580" bIns="34290" rtlCol="0" anchor="ctr">
            <a:normAutofit fontScale="97500"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2025" b="0" i="0" u="none" strike="noStrike" kern="1200" cap="none" spc="0" normalizeH="0" baseline="0" noProof="0" dirty="0">
                <a:ln>
                  <a:noFill/>
                </a:ln>
                <a:solidFill>
                  <a:prstClr val="black"/>
                </a:solidFill>
                <a:effectLst/>
                <a:uLnTx/>
                <a:uFillTx/>
                <a:latin typeface="Stencil"/>
                <a:ea typeface="+mj-ea"/>
                <a:cs typeface="Stencil"/>
              </a:rPr>
              <a:t>Get Creative!</a:t>
            </a:r>
            <a:br>
              <a:rPr kumimoji="0" lang="en-US" sz="2025" b="0" i="0" u="none" strike="noStrike" kern="1200" cap="none" spc="0" normalizeH="0" baseline="0" noProof="0" dirty="0">
                <a:ln>
                  <a:noFill/>
                </a:ln>
                <a:solidFill>
                  <a:prstClr val="black"/>
                </a:solidFill>
                <a:effectLst/>
                <a:uLnTx/>
                <a:uFillTx/>
                <a:latin typeface="Stencil"/>
                <a:ea typeface="+mj-ea"/>
                <a:cs typeface="Stencil"/>
              </a:rPr>
            </a:br>
            <a:r>
              <a:rPr kumimoji="0" lang="en-US" sz="2025" b="0" i="0" u="none" strike="noStrike" kern="1200" cap="none" spc="0" normalizeH="0" baseline="0" noProof="0" dirty="0">
                <a:ln>
                  <a:noFill/>
                </a:ln>
                <a:solidFill>
                  <a:prstClr val="black"/>
                </a:solidFill>
                <a:effectLst/>
                <a:uLnTx/>
                <a:uFillTx/>
                <a:latin typeface="Stencil"/>
                <a:ea typeface="+mj-ea"/>
                <a:cs typeface="Stencil"/>
              </a:rPr>
              <a:t>UPCYCLING</a:t>
            </a:r>
          </a:p>
        </p:txBody>
      </p:sp>
      <p:graphicFrame>
        <p:nvGraphicFramePr>
          <p:cNvPr id="6" name="Table 5"/>
          <p:cNvGraphicFramePr>
            <a:graphicFrameLocks noGrp="1"/>
          </p:cNvGraphicFramePr>
          <p:nvPr>
            <p:extLst/>
          </p:nvPr>
        </p:nvGraphicFramePr>
        <p:xfrm>
          <a:off x="1252904" y="1935865"/>
          <a:ext cx="6723678" cy="3971332"/>
        </p:xfrm>
        <a:graphic>
          <a:graphicData uri="http://schemas.openxmlformats.org/drawingml/2006/table">
            <a:tbl>
              <a:tblPr firstRow="1" bandRow="1">
                <a:tableStyleId>{5C22544A-7EE6-4342-B048-85BDC9FD1C3A}</a:tableStyleId>
              </a:tblPr>
              <a:tblGrid>
                <a:gridCol w="2836549">
                  <a:extLst>
                    <a:ext uri="{9D8B030D-6E8A-4147-A177-3AD203B41FA5}">
                      <a16:colId xmlns="" xmlns:a16="http://schemas.microsoft.com/office/drawing/2014/main" val="20000"/>
                    </a:ext>
                  </a:extLst>
                </a:gridCol>
                <a:gridCol w="1749207">
                  <a:extLst>
                    <a:ext uri="{9D8B030D-6E8A-4147-A177-3AD203B41FA5}">
                      <a16:colId xmlns="" xmlns:a16="http://schemas.microsoft.com/office/drawing/2014/main" val="20001"/>
                    </a:ext>
                  </a:extLst>
                </a:gridCol>
                <a:gridCol w="2137922">
                  <a:extLst>
                    <a:ext uri="{9D8B030D-6E8A-4147-A177-3AD203B41FA5}">
                      <a16:colId xmlns="" xmlns:a16="http://schemas.microsoft.com/office/drawing/2014/main" val="20002"/>
                    </a:ext>
                  </a:extLst>
                </a:gridCol>
              </a:tblGrid>
              <a:tr h="1013714">
                <a:tc>
                  <a:txBody>
                    <a:bodyPr/>
                    <a:lstStyle/>
                    <a:p>
                      <a:r>
                        <a:rPr lang="en-US" sz="1200" b="1" dirty="0">
                          <a:solidFill>
                            <a:schemeClr val="tx1"/>
                          </a:solidFill>
                        </a:rPr>
                        <a:t>What</a:t>
                      </a:r>
                      <a:r>
                        <a:rPr lang="en-US" sz="1200" b="1" baseline="0" dirty="0">
                          <a:solidFill>
                            <a:schemeClr val="tx1"/>
                          </a:solidFill>
                        </a:rPr>
                        <a:t> type of product will we make?</a:t>
                      </a:r>
                      <a:endParaRPr lang="en-US" sz="1200" b="1" dirty="0">
                        <a:solidFill>
                          <a:schemeClr val="tx1"/>
                        </a:solidFill>
                      </a:endParaRP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gridSpan="2">
                  <a:txBody>
                    <a:bodyPr/>
                    <a:lstStyle/>
                    <a:p>
                      <a:r>
                        <a:rPr lang="en-US" sz="1200" b="1" dirty="0">
                          <a:solidFill>
                            <a:schemeClr val="tx1"/>
                          </a:solidFill>
                        </a:rPr>
                        <a:t>Who will this product be for?</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hMerge="1">
                  <a:txBody>
                    <a:bodyPr/>
                    <a:lstStyle/>
                    <a:p>
                      <a:endParaRPr lang="en-US"/>
                    </a:p>
                  </a:txBody>
                  <a:tcPr/>
                </a:tc>
                <a:extLst>
                  <a:ext uri="{0D108BD9-81ED-4DB2-BD59-A6C34878D82A}">
                    <a16:rowId xmlns="" xmlns:a16="http://schemas.microsoft.com/office/drawing/2014/main" val="10000"/>
                  </a:ext>
                </a:extLst>
              </a:tr>
              <a:tr h="96362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1" dirty="0">
                          <a:solidFill>
                            <a:schemeClr val="tx1"/>
                          </a:solidFill>
                        </a:rPr>
                        <a:t>What kind of materials will we need?</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gridSpan="2">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1" dirty="0">
                          <a:solidFill>
                            <a:schemeClr val="tx1"/>
                          </a:solidFill>
                        </a:rPr>
                        <a:t>Where will we get our materials from?</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hMerge="1">
                  <a:txBody>
                    <a:bodyPr/>
                    <a:lstStyle/>
                    <a:p>
                      <a:endParaRPr lang="en-US"/>
                    </a:p>
                  </a:txBody>
                  <a:tcPr/>
                </a:tc>
                <a:extLst>
                  <a:ext uri="{0D108BD9-81ED-4DB2-BD59-A6C34878D82A}">
                    <a16:rowId xmlns="" xmlns:a16="http://schemas.microsoft.com/office/drawing/2014/main" val="10001"/>
                  </a:ext>
                </a:extLst>
              </a:tr>
              <a:tr h="1033034">
                <a:tc rowSpan="2">
                  <a:txBody>
                    <a:bodyPr/>
                    <a:lstStyle/>
                    <a:p>
                      <a:r>
                        <a:rPr lang="en-US" sz="1200" b="1" dirty="0">
                          <a:solidFill>
                            <a:schemeClr val="tx1"/>
                          </a:solidFill>
                        </a:rPr>
                        <a:t>Who will do what? (roles</a:t>
                      </a:r>
                      <a:r>
                        <a:rPr lang="en-US" sz="1200" b="1" baseline="0" dirty="0">
                          <a:solidFill>
                            <a:schemeClr val="tx1"/>
                          </a:solidFill>
                        </a:rPr>
                        <a:t> within the group)</a:t>
                      </a:r>
                      <a:endParaRPr lang="en-US" sz="1200" b="1" dirty="0">
                        <a:solidFill>
                          <a:schemeClr val="tx1"/>
                        </a:solidFill>
                      </a:endParaRP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rowSpan="2">
                  <a:txBody>
                    <a:bodyPr/>
                    <a:lstStyle/>
                    <a:p>
                      <a:r>
                        <a:rPr lang="en-US" sz="1200" b="1" dirty="0">
                          <a:solidFill>
                            <a:schemeClr val="tx1"/>
                          </a:solidFill>
                        </a:rPr>
                        <a:t>Where will we get more ideas from?</a:t>
                      </a:r>
                    </a:p>
                    <a:p>
                      <a:endParaRPr lang="en-US" sz="1200" b="1" dirty="0">
                        <a:solidFill>
                          <a:schemeClr val="tx1"/>
                        </a:solidFill>
                      </a:endParaRPr>
                    </a:p>
                    <a:p>
                      <a:endParaRPr lang="en-US" sz="1200" b="1" dirty="0">
                        <a:solidFill>
                          <a:schemeClr val="tx1"/>
                        </a:solidFill>
                      </a:endParaRPr>
                    </a:p>
                    <a:p>
                      <a:endParaRPr lang="en-US" sz="1200" b="1" dirty="0">
                        <a:solidFill>
                          <a:schemeClr val="tx1"/>
                        </a:solidFill>
                      </a:endParaRPr>
                    </a:p>
                    <a:p>
                      <a:endParaRPr lang="en-US" sz="1200" b="1" dirty="0">
                        <a:solidFill>
                          <a:schemeClr val="tx1"/>
                        </a:solidFill>
                      </a:endParaRPr>
                    </a:p>
                    <a:p>
                      <a:endParaRPr lang="en-US" sz="1200" b="1" dirty="0">
                        <a:solidFill>
                          <a:schemeClr val="tx1"/>
                        </a:solidFill>
                      </a:endParaRPr>
                    </a:p>
                    <a:p>
                      <a:endParaRPr lang="en-US" sz="1200" b="1" dirty="0">
                        <a:solidFill>
                          <a:schemeClr val="tx1"/>
                        </a:solidFill>
                      </a:endParaRPr>
                    </a:p>
                    <a:p>
                      <a:endParaRPr lang="en-US" sz="1200" b="1" dirty="0">
                        <a:solidFill>
                          <a:schemeClr val="tx1"/>
                        </a:solidFill>
                      </a:endParaRPr>
                    </a:p>
                    <a:p>
                      <a:endParaRPr lang="en-US" sz="1200" b="1" dirty="0">
                        <a:solidFill>
                          <a:schemeClr val="tx1"/>
                        </a:solidFill>
                      </a:endParaRP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b="1" dirty="0">
                          <a:solidFill>
                            <a:schemeClr val="tx1"/>
                          </a:solidFill>
                        </a:rPr>
                        <a:t>Challenges we might face </a:t>
                      </a:r>
                    </a:p>
                    <a:p>
                      <a:endParaRPr lang="en-US" sz="1200" b="1" dirty="0">
                        <a:solidFill>
                          <a:schemeClr val="tx1"/>
                        </a:solidFill>
                      </a:endParaRPr>
                    </a:p>
                    <a:p>
                      <a:endParaRPr lang="en-US" sz="1200" b="1" dirty="0">
                        <a:solidFill>
                          <a:schemeClr val="tx1"/>
                        </a:solidFill>
                      </a:endParaRPr>
                    </a:p>
                    <a:p>
                      <a:endParaRPr lang="en-US" sz="1200" b="1" dirty="0">
                        <a:solidFill>
                          <a:schemeClr val="tx1"/>
                        </a:solidFill>
                      </a:endParaRPr>
                    </a:p>
                    <a:p>
                      <a:endParaRPr lang="en-US" sz="1200" b="1" dirty="0">
                        <a:solidFill>
                          <a:schemeClr val="tx1"/>
                        </a:solidFill>
                      </a:endParaRP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 xmlns:a16="http://schemas.microsoft.com/office/drawing/2014/main" val="10002"/>
                  </a:ext>
                </a:extLst>
              </a:tr>
              <a:tr h="960961">
                <a:tc vMerge="1">
                  <a:txBody>
                    <a:bodyPr/>
                    <a:lstStyle/>
                    <a:p>
                      <a:endParaRPr lang="en-US"/>
                    </a:p>
                  </a:txBody>
                  <a:tcPr/>
                </a:tc>
                <a:tc vMerge="1">
                  <a:txBody>
                    <a:bodyPr/>
                    <a:lstStyle/>
                    <a:p>
                      <a:endParaRPr lang="en-US"/>
                    </a:p>
                  </a:txBody>
                  <a:tcPr/>
                </a:tc>
                <a:tc>
                  <a:txBody>
                    <a:bodyPr/>
                    <a:lstStyle/>
                    <a:p>
                      <a:r>
                        <a:rPr lang="en-US" sz="1200" b="1" dirty="0">
                          <a:solidFill>
                            <a:schemeClr val="tx1"/>
                          </a:solidFill>
                        </a:rPr>
                        <a:t>How</a:t>
                      </a:r>
                      <a:r>
                        <a:rPr lang="en-US" sz="1200" b="1" baseline="0" dirty="0">
                          <a:solidFill>
                            <a:schemeClr val="tx1"/>
                          </a:solidFill>
                        </a:rPr>
                        <a:t> will we overcome these challenges?</a:t>
                      </a:r>
                      <a:endParaRPr lang="en-US" sz="1200" b="1" dirty="0">
                        <a:solidFill>
                          <a:schemeClr val="tx1"/>
                        </a:solidFill>
                      </a:endParaRP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13167091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2B5BC74A-8949-4853-8F6E-AF2D73F17953}"/>
              </a:ext>
            </a:extLst>
          </p:cNvPr>
          <p:cNvSpPr>
            <a:spLocks noGrp="1"/>
          </p:cNvSpPr>
          <p:nvPr>
            <p:ph type="title"/>
          </p:nvPr>
        </p:nvSpPr>
        <p:spPr/>
        <p:txBody>
          <a:bodyPr/>
          <a:lstStyle/>
          <a:p>
            <a:endParaRPr lang="en-IE"/>
          </a:p>
        </p:txBody>
      </p:sp>
      <p:sp>
        <p:nvSpPr>
          <p:cNvPr id="3" name="Content Placeholder 2"/>
          <p:cNvSpPr>
            <a:spLocks noGrp="1"/>
          </p:cNvSpPr>
          <p:nvPr>
            <p:ph idx="1"/>
          </p:nvPr>
        </p:nvSpPr>
        <p:spPr/>
        <p:txBody>
          <a:bodyPr>
            <a:normAutofit/>
          </a:bodyPr>
          <a:lstStyle/>
          <a:p>
            <a:pPr marL="0" indent="0">
              <a:buNone/>
            </a:pPr>
            <a:r>
              <a:rPr lang="en-US" sz="1200" dirty="0"/>
              <a:t>Planning template (page 2):</a:t>
            </a:r>
          </a:p>
        </p:txBody>
      </p:sp>
      <p:sp>
        <p:nvSpPr>
          <p:cNvPr id="4" name="Title 1"/>
          <p:cNvSpPr txBox="1">
            <a:spLocks/>
          </p:cNvSpPr>
          <p:nvPr/>
        </p:nvSpPr>
        <p:spPr>
          <a:xfrm>
            <a:off x="1361364" y="1393212"/>
            <a:ext cx="6172200" cy="551047"/>
          </a:xfrm>
          <a:prstGeom prst="rect">
            <a:avLst/>
          </a:prstGeom>
          <a:solidFill>
            <a:srgbClr val="D7E4BD"/>
          </a:solidFill>
        </p:spPr>
        <p:txBody>
          <a:bodyPr vert="horz" lIns="68580" tIns="34290" rIns="68580" bIns="34290" rtlCol="0" anchor="ctr">
            <a:normAutofit fontScale="90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2025" b="0" i="0" u="none" strike="noStrike" kern="1200" cap="none" spc="0" normalizeH="0" baseline="0" noProof="0" dirty="0">
                <a:ln>
                  <a:noFill/>
                </a:ln>
                <a:solidFill>
                  <a:prstClr val="black"/>
                </a:solidFill>
                <a:effectLst/>
                <a:uLnTx/>
                <a:uFillTx/>
                <a:latin typeface="Stencil"/>
                <a:ea typeface="+mj-ea"/>
                <a:cs typeface="Stencil"/>
              </a:rPr>
              <a:t>Get Creative!</a:t>
            </a:r>
            <a:br>
              <a:rPr kumimoji="0" lang="en-US" sz="2025" b="0" i="0" u="none" strike="noStrike" kern="1200" cap="none" spc="0" normalizeH="0" baseline="0" noProof="0" dirty="0">
                <a:ln>
                  <a:noFill/>
                </a:ln>
                <a:solidFill>
                  <a:prstClr val="black"/>
                </a:solidFill>
                <a:effectLst/>
                <a:uLnTx/>
                <a:uFillTx/>
                <a:latin typeface="Stencil"/>
                <a:ea typeface="+mj-ea"/>
                <a:cs typeface="Stencil"/>
              </a:rPr>
            </a:br>
            <a:r>
              <a:rPr kumimoji="0" lang="en-US" sz="2025" b="0" i="0" u="none" strike="noStrike" kern="1200" cap="none" spc="0" normalizeH="0" baseline="0" noProof="0" dirty="0">
                <a:ln>
                  <a:noFill/>
                </a:ln>
                <a:solidFill>
                  <a:prstClr val="black"/>
                </a:solidFill>
                <a:effectLst/>
                <a:uLnTx/>
                <a:uFillTx/>
                <a:latin typeface="Stencil"/>
                <a:ea typeface="+mj-ea"/>
                <a:cs typeface="Stencil"/>
              </a:rPr>
              <a:t>UPCYCLING</a:t>
            </a:r>
          </a:p>
        </p:txBody>
      </p:sp>
      <p:graphicFrame>
        <p:nvGraphicFramePr>
          <p:cNvPr id="6" name="Table 5"/>
          <p:cNvGraphicFramePr>
            <a:graphicFrameLocks noGrp="1"/>
          </p:cNvGraphicFramePr>
          <p:nvPr>
            <p:extLst/>
          </p:nvPr>
        </p:nvGraphicFramePr>
        <p:xfrm>
          <a:off x="1437058" y="2059355"/>
          <a:ext cx="6336515" cy="3579874"/>
        </p:xfrm>
        <a:graphic>
          <a:graphicData uri="http://schemas.openxmlformats.org/drawingml/2006/table">
            <a:tbl>
              <a:tblPr firstRow="1" bandRow="1">
                <a:tableStyleId>{5C22544A-7EE6-4342-B048-85BDC9FD1C3A}</a:tableStyleId>
              </a:tblPr>
              <a:tblGrid>
                <a:gridCol w="6336515">
                  <a:extLst>
                    <a:ext uri="{9D8B030D-6E8A-4147-A177-3AD203B41FA5}">
                      <a16:colId xmlns="" xmlns:a16="http://schemas.microsoft.com/office/drawing/2014/main" val="20000"/>
                    </a:ext>
                  </a:extLst>
                </a:gridCol>
              </a:tblGrid>
              <a:tr h="3579874">
                <a:tc>
                  <a:txBody>
                    <a:bodyPr/>
                    <a:lstStyle/>
                    <a:p>
                      <a:r>
                        <a:rPr lang="en-US" sz="1700" b="0" dirty="0">
                          <a:solidFill>
                            <a:srgbClr val="000000"/>
                          </a:solidFill>
                        </a:rPr>
                        <a:t>First</a:t>
                      </a:r>
                      <a:r>
                        <a:rPr lang="en-US" sz="1700" b="0" baseline="0" dirty="0">
                          <a:solidFill>
                            <a:srgbClr val="000000"/>
                          </a:solidFill>
                        </a:rPr>
                        <a:t> sketch of product design</a:t>
                      </a:r>
                    </a:p>
                    <a:p>
                      <a:endParaRPr lang="en-US" sz="1700" b="0" baseline="0" dirty="0">
                        <a:solidFill>
                          <a:srgbClr val="000000"/>
                        </a:solidFill>
                      </a:endParaRPr>
                    </a:p>
                    <a:p>
                      <a:endParaRPr lang="en-US" sz="1700" b="0" baseline="0" dirty="0">
                        <a:solidFill>
                          <a:srgbClr val="000000"/>
                        </a:solidFill>
                      </a:endParaRPr>
                    </a:p>
                    <a:p>
                      <a:endParaRPr lang="en-US" sz="1700" b="0" baseline="0" dirty="0">
                        <a:solidFill>
                          <a:srgbClr val="000000"/>
                        </a:solidFill>
                      </a:endParaRPr>
                    </a:p>
                    <a:p>
                      <a:endParaRPr lang="en-US" sz="1700" b="0" dirty="0">
                        <a:solidFill>
                          <a:srgbClr val="000000"/>
                        </a:solidFill>
                      </a:endParaRP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 xmlns:a16="http://schemas.microsoft.com/office/drawing/2014/main" val="10000"/>
                  </a:ext>
                </a:extLst>
              </a:tr>
            </a:tbl>
          </a:graphicData>
        </a:graphic>
      </p:graphicFrame>
      <p:sp>
        <p:nvSpPr>
          <p:cNvPr id="5" name="TextBox 4"/>
          <p:cNvSpPr txBox="1"/>
          <p:nvPr/>
        </p:nvSpPr>
        <p:spPr>
          <a:xfrm>
            <a:off x="2571796" y="2932511"/>
            <a:ext cx="3903671" cy="1869743"/>
          </a:xfrm>
          <a:prstGeom prst="rect">
            <a:avLst/>
          </a:prstGeom>
          <a:solidFill>
            <a:schemeClr val="accent3">
              <a:lumMod val="40000"/>
              <a:lumOff val="60000"/>
            </a:schemeClr>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50" b="1" i="0" u="none" strike="noStrike" kern="1200" cap="none" spc="0" normalizeH="0" baseline="0" noProof="0" dirty="0">
                <a:ln>
                  <a:noFill/>
                </a:ln>
                <a:solidFill>
                  <a:prstClr val="black"/>
                </a:solidFill>
                <a:effectLst/>
                <a:uLnTx/>
                <a:uFillTx/>
                <a:latin typeface="Calibri"/>
                <a:ea typeface="+mn-ea"/>
                <a:cs typeface="+mn-cs"/>
              </a:rPr>
              <a:t>TASK: </a:t>
            </a:r>
            <a:r>
              <a:rPr kumimoji="0" lang="en-US" sz="1650" b="0" i="0" u="none" strike="noStrike" kern="1200" cap="none" spc="0" normalizeH="0" baseline="0" noProof="0" dirty="0">
                <a:ln>
                  <a:noFill/>
                </a:ln>
                <a:solidFill>
                  <a:prstClr val="black"/>
                </a:solidFill>
                <a:effectLst/>
                <a:uLnTx/>
                <a:uFillTx/>
                <a:latin typeface="Calibri"/>
                <a:ea typeface="+mn-ea"/>
                <a:cs typeface="+mn-cs"/>
              </a:rPr>
              <a:t>In groups, develop your ideas for your plastic product and sketch them on the sheet provided.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65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50" b="0" i="0" u="none" strike="noStrike" kern="1200" cap="none" spc="0" normalizeH="0" baseline="0" noProof="0" dirty="0">
                <a:ln>
                  <a:noFill/>
                </a:ln>
                <a:solidFill>
                  <a:prstClr val="black"/>
                </a:solidFill>
                <a:effectLst/>
                <a:uLnTx/>
                <a:uFillTx/>
                <a:latin typeface="Calibri"/>
                <a:ea typeface="+mn-ea"/>
                <a:cs typeface="+mn-cs"/>
              </a:rPr>
              <a:t>Annotate your design ideas with notes to give additional information about your design(s). </a:t>
            </a:r>
          </a:p>
        </p:txBody>
      </p:sp>
    </p:spTree>
    <p:extLst>
      <p:ext uri="{BB962C8B-B14F-4D97-AF65-F5344CB8AC3E}">
        <p14:creationId xmlns:p14="http://schemas.microsoft.com/office/powerpoint/2010/main" val="30213438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D7E4BD"/>
          </a:solidFill>
        </p:spPr>
        <p:txBody>
          <a:bodyPr>
            <a:noAutofit/>
          </a:bodyPr>
          <a:lstStyle/>
          <a:p>
            <a:r>
              <a:rPr lang="en-US" sz="1650" dirty="0"/>
              <a:t>Use as many boxes as you need to produce a step by step plan of how to make your product. Don’t forget to include information about the materials and equipment you need. </a:t>
            </a:r>
            <a:br>
              <a:rPr lang="en-US" sz="1650" dirty="0"/>
            </a:br>
            <a:endParaRPr lang="en-US" sz="1650" dirty="0"/>
          </a:p>
        </p:txBody>
      </p:sp>
      <p:graphicFrame>
        <p:nvGraphicFramePr>
          <p:cNvPr id="4" name="Content Placeholder 3"/>
          <p:cNvGraphicFramePr>
            <a:graphicFrameLocks noGrp="1"/>
          </p:cNvGraphicFramePr>
          <p:nvPr>
            <p:ph idx="1"/>
            <p:extLst/>
          </p:nvPr>
        </p:nvGraphicFramePr>
        <p:xfrm>
          <a:off x="2164557" y="2057401"/>
          <a:ext cx="5493543" cy="3605271"/>
        </p:xfrm>
        <a:graphic>
          <a:graphicData uri="http://schemas.openxmlformats.org/drawingml/2006/table">
            <a:tbl>
              <a:tblPr firstRow="1" bandRow="1">
                <a:tableStyleId>{5C22544A-7EE6-4342-B048-85BDC9FD1C3A}</a:tableStyleId>
              </a:tblPr>
              <a:tblGrid>
                <a:gridCol w="1831181">
                  <a:extLst>
                    <a:ext uri="{9D8B030D-6E8A-4147-A177-3AD203B41FA5}">
                      <a16:colId xmlns="" xmlns:a16="http://schemas.microsoft.com/office/drawing/2014/main" val="20000"/>
                    </a:ext>
                  </a:extLst>
                </a:gridCol>
                <a:gridCol w="1831181">
                  <a:extLst>
                    <a:ext uri="{9D8B030D-6E8A-4147-A177-3AD203B41FA5}">
                      <a16:colId xmlns="" xmlns:a16="http://schemas.microsoft.com/office/drawing/2014/main" val="20001"/>
                    </a:ext>
                  </a:extLst>
                </a:gridCol>
                <a:gridCol w="1831181">
                  <a:extLst>
                    <a:ext uri="{9D8B030D-6E8A-4147-A177-3AD203B41FA5}">
                      <a16:colId xmlns="" xmlns:a16="http://schemas.microsoft.com/office/drawing/2014/main" val="20002"/>
                    </a:ext>
                  </a:extLst>
                </a:gridCol>
              </a:tblGrid>
              <a:tr h="1201757">
                <a:tc>
                  <a:txBody>
                    <a:bodyPr/>
                    <a:lstStyle/>
                    <a:p>
                      <a:r>
                        <a:rPr lang="en-US" sz="1700" b="1" dirty="0">
                          <a:solidFill>
                            <a:srgbClr val="000000"/>
                          </a:solidFill>
                        </a:rPr>
                        <a:t>1</a:t>
                      </a:r>
                    </a:p>
                  </a:txBody>
                  <a:tcPr marL="61040" marR="6104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1700" b="1" dirty="0">
                          <a:solidFill>
                            <a:srgbClr val="000000"/>
                          </a:solidFill>
                        </a:rPr>
                        <a:t>2</a:t>
                      </a:r>
                    </a:p>
                  </a:txBody>
                  <a:tcPr marL="61040" marR="6104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1700" b="1" dirty="0">
                          <a:solidFill>
                            <a:srgbClr val="000000"/>
                          </a:solidFill>
                        </a:rPr>
                        <a:t>3</a:t>
                      </a:r>
                    </a:p>
                  </a:txBody>
                  <a:tcPr marL="61040" marR="6104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 xmlns:a16="http://schemas.microsoft.com/office/drawing/2014/main" val="10000"/>
                  </a:ext>
                </a:extLst>
              </a:tr>
              <a:tr h="1201757">
                <a:tc>
                  <a:txBody>
                    <a:bodyPr/>
                    <a:lstStyle/>
                    <a:p>
                      <a:r>
                        <a:rPr lang="en-US" sz="1700" b="1" dirty="0"/>
                        <a:t>4</a:t>
                      </a:r>
                    </a:p>
                  </a:txBody>
                  <a:tcPr marL="61040" marR="6104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1700" b="1" dirty="0"/>
                        <a:t>5</a:t>
                      </a:r>
                    </a:p>
                  </a:txBody>
                  <a:tcPr marL="61040" marR="6104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1700" b="1" dirty="0"/>
                        <a:t>6</a:t>
                      </a:r>
                    </a:p>
                  </a:txBody>
                  <a:tcPr marL="61040" marR="6104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 xmlns:a16="http://schemas.microsoft.com/office/drawing/2014/main" val="10001"/>
                  </a:ext>
                </a:extLst>
              </a:tr>
              <a:tr h="1201757">
                <a:tc>
                  <a:txBody>
                    <a:bodyPr/>
                    <a:lstStyle/>
                    <a:p>
                      <a:r>
                        <a:rPr lang="en-US" sz="1700" b="1" dirty="0"/>
                        <a:t>7</a:t>
                      </a:r>
                    </a:p>
                  </a:txBody>
                  <a:tcPr marL="61040" marR="6104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1700" b="1" dirty="0"/>
                        <a:t>8</a:t>
                      </a:r>
                    </a:p>
                  </a:txBody>
                  <a:tcPr marL="61040" marR="6104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1700" b="1" dirty="0"/>
                        <a:t>9</a:t>
                      </a:r>
                    </a:p>
                  </a:txBody>
                  <a:tcPr marL="61040" marR="6104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 xmlns:a16="http://schemas.microsoft.com/office/drawing/2014/main" val="10002"/>
                  </a:ext>
                </a:extLst>
              </a:tr>
            </a:tbl>
          </a:graphicData>
        </a:graphic>
      </p:graphicFrame>
    </p:spTree>
    <p:extLst>
      <p:ext uri="{BB962C8B-B14F-4D97-AF65-F5344CB8AC3E}">
        <p14:creationId xmlns:p14="http://schemas.microsoft.com/office/powerpoint/2010/main" val="12085252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90CEB2C7-E600-4D46-91B8-8F6A830FC141}"/>
              </a:ext>
            </a:extLst>
          </p:cNvPr>
          <p:cNvSpPr>
            <a:spLocks noGrp="1"/>
          </p:cNvSpPr>
          <p:nvPr>
            <p:ph type="title"/>
          </p:nvPr>
        </p:nvSpPr>
        <p:spPr/>
        <p:txBody>
          <a:bodyPr/>
          <a:lstStyle/>
          <a:p>
            <a:endParaRPr lang="en-IE"/>
          </a:p>
        </p:txBody>
      </p:sp>
      <p:sp>
        <p:nvSpPr>
          <p:cNvPr id="4" name="Content Placeholder 3">
            <a:extLst>
              <a:ext uri="{FF2B5EF4-FFF2-40B4-BE49-F238E27FC236}">
                <a16:creationId xmlns="" xmlns:a16="http://schemas.microsoft.com/office/drawing/2014/main" id="{5AED90F1-493B-48DA-90A6-B89B16DE484B}"/>
              </a:ext>
            </a:extLst>
          </p:cNvPr>
          <p:cNvSpPr>
            <a:spLocks noGrp="1"/>
          </p:cNvSpPr>
          <p:nvPr>
            <p:ph idx="1"/>
          </p:nvPr>
        </p:nvSpPr>
        <p:spPr/>
        <p:txBody>
          <a:bodyPr/>
          <a:lstStyle/>
          <a:p>
            <a:endParaRPr lang="en-IE"/>
          </a:p>
        </p:txBody>
      </p:sp>
      <p:pic>
        <p:nvPicPr>
          <p:cNvPr id="5" name="Picture 4" descr="Screen Shot 2017-10-19 at 15.39.4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5900" y="1394500"/>
            <a:ext cx="2905225" cy="4057378"/>
          </a:xfrm>
          <a:prstGeom prst="rect">
            <a:avLst/>
          </a:prstGeom>
        </p:spPr>
      </p:pic>
      <p:pic>
        <p:nvPicPr>
          <p:cNvPr id="6" name="Picture 5" descr="Screen Shot 2017-10-19 at 15.40.27.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0869" y="1407656"/>
            <a:ext cx="2811849" cy="4044217"/>
          </a:xfrm>
          <a:prstGeom prst="rect">
            <a:avLst/>
          </a:prstGeom>
        </p:spPr>
      </p:pic>
      <p:sp>
        <p:nvSpPr>
          <p:cNvPr id="8" name="TextBox 7"/>
          <p:cNvSpPr txBox="1"/>
          <p:nvPr/>
        </p:nvSpPr>
        <p:spPr>
          <a:xfrm rot="20891873">
            <a:off x="1393638" y="1234252"/>
            <a:ext cx="1967485" cy="611706"/>
          </a:xfrm>
          <a:prstGeom prst="rect">
            <a:avLst/>
          </a:prstGeom>
          <a:solidFill>
            <a:srgbClr val="D7E4BD"/>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375" b="0" i="0" u="none" strike="noStrike" kern="1200" cap="none" spc="0" normalizeH="0" baseline="0" noProof="0" dirty="0">
                <a:ln>
                  <a:noFill/>
                </a:ln>
                <a:solidFill>
                  <a:prstClr val="black"/>
                </a:solidFill>
                <a:effectLst/>
                <a:uLnTx/>
                <a:uFillTx/>
                <a:latin typeface="Calibri"/>
                <a:ea typeface="+mn-ea"/>
                <a:cs typeface="+mn-cs"/>
              </a:rPr>
              <a:t>Examples</a:t>
            </a:r>
          </a:p>
        </p:txBody>
      </p:sp>
    </p:spTree>
    <p:extLst>
      <p:ext uri="{BB962C8B-B14F-4D97-AF65-F5344CB8AC3E}">
        <p14:creationId xmlns:p14="http://schemas.microsoft.com/office/powerpoint/2010/main" val="6901275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C69F86DA-E8E7-47F7-B00C-9408A0401523}"/>
              </a:ext>
            </a:extLst>
          </p:cNvPr>
          <p:cNvSpPr>
            <a:spLocks noGrp="1"/>
          </p:cNvSpPr>
          <p:nvPr>
            <p:ph type="title"/>
          </p:nvPr>
        </p:nvSpPr>
        <p:spPr/>
        <p:txBody>
          <a:bodyPr/>
          <a:lstStyle/>
          <a:p>
            <a:endParaRPr lang="en-IE"/>
          </a:p>
        </p:txBody>
      </p:sp>
      <p:sp>
        <p:nvSpPr>
          <p:cNvPr id="4" name="Content Placeholder 3">
            <a:extLst>
              <a:ext uri="{FF2B5EF4-FFF2-40B4-BE49-F238E27FC236}">
                <a16:creationId xmlns="" xmlns:a16="http://schemas.microsoft.com/office/drawing/2014/main" id="{5348A2AC-A468-44FD-80D3-0201F3C2F461}"/>
              </a:ext>
            </a:extLst>
          </p:cNvPr>
          <p:cNvSpPr>
            <a:spLocks noGrp="1"/>
          </p:cNvSpPr>
          <p:nvPr>
            <p:ph idx="1"/>
          </p:nvPr>
        </p:nvSpPr>
        <p:spPr/>
        <p:txBody>
          <a:bodyPr/>
          <a:lstStyle/>
          <a:p>
            <a:endParaRPr lang="en-IE"/>
          </a:p>
        </p:txBody>
      </p:sp>
      <p:pic>
        <p:nvPicPr>
          <p:cNvPr id="5" name="Picture 4" descr="Screen Shot 2017-10-19 at 15.46.16.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0" y="1470052"/>
            <a:ext cx="6858000" cy="3969035"/>
          </a:xfrm>
          <a:prstGeom prst="rect">
            <a:avLst/>
          </a:prstGeom>
        </p:spPr>
      </p:pic>
      <p:sp>
        <p:nvSpPr>
          <p:cNvPr id="7" name="TextBox 6"/>
          <p:cNvSpPr txBox="1"/>
          <p:nvPr/>
        </p:nvSpPr>
        <p:spPr>
          <a:xfrm rot="20891873">
            <a:off x="1393638" y="1234252"/>
            <a:ext cx="1967485" cy="611706"/>
          </a:xfrm>
          <a:prstGeom prst="rect">
            <a:avLst/>
          </a:prstGeom>
          <a:solidFill>
            <a:srgbClr val="D7E4BD"/>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375" b="0" i="0" u="none" strike="noStrike" kern="1200" cap="none" spc="0" normalizeH="0" baseline="0" noProof="0" dirty="0">
                <a:ln>
                  <a:noFill/>
                </a:ln>
                <a:solidFill>
                  <a:prstClr val="black"/>
                </a:solidFill>
                <a:effectLst/>
                <a:uLnTx/>
                <a:uFillTx/>
                <a:latin typeface="Calibri"/>
                <a:ea typeface="+mn-ea"/>
                <a:cs typeface="+mn-cs"/>
              </a:rPr>
              <a:t>Examples</a:t>
            </a:r>
          </a:p>
        </p:txBody>
      </p:sp>
    </p:spTree>
    <p:extLst>
      <p:ext uri="{BB962C8B-B14F-4D97-AF65-F5344CB8AC3E}">
        <p14:creationId xmlns:p14="http://schemas.microsoft.com/office/powerpoint/2010/main" val="7369676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A3998872-1536-43A6-A4A2-EFA2DEC7625D}"/>
              </a:ext>
            </a:extLst>
          </p:cNvPr>
          <p:cNvSpPr>
            <a:spLocks noGrp="1"/>
          </p:cNvSpPr>
          <p:nvPr>
            <p:ph type="title"/>
          </p:nvPr>
        </p:nvSpPr>
        <p:spPr/>
        <p:txBody>
          <a:bodyPr/>
          <a:lstStyle/>
          <a:p>
            <a:endParaRPr lang="en-IE"/>
          </a:p>
        </p:txBody>
      </p:sp>
      <p:pic>
        <p:nvPicPr>
          <p:cNvPr id="4" name="Content Placeholder 3" descr="Screen Shot 2017-10-19 at 15.42.46.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61906" y="2509672"/>
            <a:ext cx="2654114" cy="3394472"/>
          </a:xfrm>
        </p:spPr>
      </p:pic>
      <p:pic>
        <p:nvPicPr>
          <p:cNvPr id="5" name="Picture 4" descr="Screen Shot 2017-10-19 at 15.49.23.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27761" y="2229274"/>
            <a:ext cx="3573242" cy="2457450"/>
          </a:xfrm>
          <a:prstGeom prst="rect">
            <a:avLst/>
          </a:prstGeom>
        </p:spPr>
      </p:pic>
      <p:sp>
        <p:nvSpPr>
          <p:cNvPr id="6" name="TextBox 5"/>
          <p:cNvSpPr txBox="1"/>
          <p:nvPr/>
        </p:nvSpPr>
        <p:spPr>
          <a:xfrm rot="20891873">
            <a:off x="1393638" y="1234252"/>
            <a:ext cx="1967485" cy="611706"/>
          </a:xfrm>
          <a:prstGeom prst="rect">
            <a:avLst/>
          </a:prstGeom>
          <a:solidFill>
            <a:srgbClr val="D7E4BD"/>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375" b="0" i="0" u="none" strike="noStrike" kern="1200" cap="none" spc="0" normalizeH="0" baseline="0" noProof="0" dirty="0">
                <a:ln>
                  <a:noFill/>
                </a:ln>
                <a:solidFill>
                  <a:prstClr val="black"/>
                </a:solidFill>
                <a:effectLst/>
                <a:uLnTx/>
                <a:uFillTx/>
                <a:latin typeface="Calibri"/>
                <a:ea typeface="+mn-ea"/>
                <a:cs typeface="+mn-cs"/>
              </a:rPr>
              <a:t>Examples</a:t>
            </a:r>
          </a:p>
        </p:txBody>
      </p:sp>
    </p:spTree>
    <p:extLst>
      <p:ext uri="{BB962C8B-B14F-4D97-AF65-F5344CB8AC3E}">
        <p14:creationId xmlns:p14="http://schemas.microsoft.com/office/powerpoint/2010/main" val="31269562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36C3CEA-4B50-4264-98B7-B8D42D6516E3}"/>
              </a:ext>
            </a:extLst>
          </p:cNvPr>
          <p:cNvSpPr>
            <a:spLocks noGrp="1"/>
          </p:cNvSpPr>
          <p:nvPr>
            <p:ph type="title"/>
          </p:nvPr>
        </p:nvSpPr>
        <p:spPr/>
        <p:txBody>
          <a:bodyPr/>
          <a:lstStyle/>
          <a:p>
            <a:endParaRPr lang="en-IE"/>
          </a:p>
        </p:txBody>
      </p:sp>
      <p:sp>
        <p:nvSpPr>
          <p:cNvPr id="3" name="Content Placeholder 2"/>
          <p:cNvSpPr>
            <a:spLocks noGrp="1"/>
          </p:cNvSpPr>
          <p:nvPr>
            <p:ph idx="1"/>
          </p:nvPr>
        </p:nvSpPr>
        <p:spPr/>
        <p:txBody>
          <a:bodyPr>
            <a:normAutofit/>
          </a:bodyPr>
          <a:lstStyle/>
          <a:p>
            <a:pPr marL="0" indent="0">
              <a:buNone/>
            </a:pPr>
            <a:r>
              <a:rPr lang="en-US" b="1" dirty="0"/>
              <a:t>Tasks might include:</a:t>
            </a:r>
          </a:p>
          <a:p>
            <a:r>
              <a:rPr lang="en-US" dirty="0"/>
              <a:t>Designing the layout for the fair. </a:t>
            </a:r>
          </a:p>
          <a:p>
            <a:r>
              <a:rPr lang="en-US" dirty="0"/>
              <a:t>Creating flyers, posters, and postcards to advertise the date and location of the fair.</a:t>
            </a:r>
          </a:p>
          <a:p>
            <a:r>
              <a:rPr lang="en-US" dirty="0"/>
              <a:t>Creating advertisements for students’ individual products.</a:t>
            </a:r>
          </a:p>
          <a:p>
            <a:r>
              <a:rPr lang="en-US" dirty="0"/>
              <a:t>Creating public service announcements about recycling and upcycling to play during the fair.</a:t>
            </a:r>
          </a:p>
          <a:p>
            <a:r>
              <a:rPr lang="en-US" dirty="0"/>
              <a:t>Developing how-to instructions explaining how to get started with upcycling at home.</a:t>
            </a:r>
          </a:p>
        </p:txBody>
      </p:sp>
      <p:pic>
        <p:nvPicPr>
          <p:cNvPr id="5" name="Picture 4" descr="Screen Shot 2017-10-19 at 16.34.56.jpg"/>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692498" y="857256"/>
            <a:ext cx="5739167" cy="1615292"/>
          </a:xfrm>
          <a:prstGeom prst="rect">
            <a:avLst/>
          </a:prstGeom>
        </p:spPr>
      </p:pic>
    </p:spTree>
    <p:extLst>
      <p:ext uri="{BB962C8B-B14F-4D97-AF65-F5344CB8AC3E}">
        <p14:creationId xmlns:p14="http://schemas.microsoft.com/office/powerpoint/2010/main" val="36022268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84B2764E-8821-43B6-B19D-6A84EBE02160}"/>
              </a:ext>
            </a:extLst>
          </p:cNvPr>
          <p:cNvSpPr>
            <a:spLocks noGrp="1"/>
          </p:cNvSpPr>
          <p:nvPr>
            <p:ph type="title"/>
          </p:nvPr>
        </p:nvSpPr>
        <p:spPr/>
        <p:txBody>
          <a:bodyPr/>
          <a:lstStyle/>
          <a:p>
            <a:endParaRPr lang="en-IE"/>
          </a:p>
        </p:txBody>
      </p:sp>
      <p:pic>
        <p:nvPicPr>
          <p:cNvPr id="4" name="Content Placeholder 3" descr="Screen Shot 2017-10-19 at 15.18.42.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61300" y="2057400"/>
            <a:ext cx="6436680" cy="3943893"/>
          </a:xfrm>
        </p:spPr>
      </p:pic>
      <p:sp>
        <p:nvSpPr>
          <p:cNvPr id="5" name="TextBox 4"/>
          <p:cNvSpPr txBox="1"/>
          <p:nvPr/>
        </p:nvSpPr>
        <p:spPr>
          <a:xfrm rot="20891873">
            <a:off x="1393638" y="1234252"/>
            <a:ext cx="1967485" cy="611706"/>
          </a:xfrm>
          <a:prstGeom prst="rect">
            <a:avLst/>
          </a:prstGeom>
          <a:solidFill>
            <a:srgbClr val="D7E4BD"/>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375" b="0" i="0" u="none" strike="noStrike" kern="1200" cap="none" spc="0" normalizeH="0" baseline="0" noProof="0" dirty="0">
                <a:ln>
                  <a:noFill/>
                </a:ln>
                <a:solidFill>
                  <a:prstClr val="black"/>
                </a:solidFill>
                <a:effectLst/>
                <a:uLnTx/>
                <a:uFillTx/>
                <a:latin typeface="Calibri"/>
                <a:ea typeface="+mn-ea"/>
                <a:cs typeface="+mn-cs"/>
              </a:rPr>
              <a:t>Examples</a:t>
            </a:r>
          </a:p>
        </p:txBody>
      </p:sp>
    </p:spTree>
    <p:extLst>
      <p:ext uri="{BB962C8B-B14F-4D97-AF65-F5344CB8AC3E}">
        <p14:creationId xmlns:p14="http://schemas.microsoft.com/office/powerpoint/2010/main" val="321163345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23075A89-839B-4774-85BA-AC5D7ECE2213}"/>
              </a:ext>
            </a:extLst>
          </p:cNvPr>
          <p:cNvSpPr>
            <a:spLocks noGrp="1"/>
          </p:cNvSpPr>
          <p:nvPr>
            <p:ph type="title"/>
          </p:nvPr>
        </p:nvSpPr>
        <p:spPr/>
        <p:txBody>
          <a:bodyPr/>
          <a:lstStyle/>
          <a:p>
            <a:endParaRPr lang="en-IE"/>
          </a:p>
        </p:txBody>
      </p:sp>
      <p:pic>
        <p:nvPicPr>
          <p:cNvPr id="4" name="Content Placeholder 3" descr="Screen Shot 2017-10-19 at 15.17.22.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14744" y="2057401"/>
            <a:ext cx="4793171" cy="3394472"/>
          </a:xfrm>
        </p:spPr>
      </p:pic>
      <p:sp>
        <p:nvSpPr>
          <p:cNvPr id="5" name="TextBox 4"/>
          <p:cNvSpPr txBox="1"/>
          <p:nvPr/>
        </p:nvSpPr>
        <p:spPr>
          <a:xfrm rot="20891873">
            <a:off x="1393638" y="1234252"/>
            <a:ext cx="1967485" cy="611706"/>
          </a:xfrm>
          <a:prstGeom prst="rect">
            <a:avLst/>
          </a:prstGeom>
          <a:solidFill>
            <a:srgbClr val="D7E4BD"/>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375" b="0" i="0" u="none" strike="noStrike" kern="1200" cap="none" spc="0" normalizeH="0" baseline="0" noProof="0" dirty="0">
                <a:ln>
                  <a:noFill/>
                </a:ln>
                <a:solidFill>
                  <a:prstClr val="black"/>
                </a:solidFill>
                <a:effectLst/>
                <a:uLnTx/>
                <a:uFillTx/>
                <a:latin typeface="Calibri"/>
                <a:ea typeface="+mn-ea"/>
                <a:cs typeface="+mn-cs"/>
              </a:rPr>
              <a:t>Examples</a:t>
            </a:r>
          </a:p>
        </p:txBody>
      </p:sp>
    </p:spTree>
    <p:extLst>
      <p:ext uri="{BB962C8B-B14F-4D97-AF65-F5344CB8AC3E}">
        <p14:creationId xmlns:p14="http://schemas.microsoft.com/office/powerpoint/2010/main" val="16787757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1B4B87D6-A36B-40D3-9246-782A19A0BF1F}"/>
              </a:ext>
            </a:extLst>
          </p:cNvPr>
          <p:cNvSpPr>
            <a:spLocks noGrp="1"/>
          </p:cNvSpPr>
          <p:nvPr>
            <p:ph type="title"/>
          </p:nvPr>
        </p:nvSpPr>
        <p:spPr/>
        <p:txBody>
          <a:bodyPr/>
          <a:lstStyle/>
          <a:p>
            <a:endParaRPr lang="en-IE"/>
          </a:p>
        </p:txBody>
      </p:sp>
      <p:pic>
        <p:nvPicPr>
          <p:cNvPr id="4" name="Content Placeholder 3" descr="Screen Shot 2017-10-19 at 15.19.08.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91716" y="2327742"/>
            <a:ext cx="7115140" cy="3969267"/>
          </a:xfrm>
        </p:spPr>
      </p:pic>
      <p:sp>
        <p:nvSpPr>
          <p:cNvPr id="5" name="TextBox 4"/>
          <p:cNvSpPr txBox="1"/>
          <p:nvPr/>
        </p:nvSpPr>
        <p:spPr>
          <a:xfrm rot="20891873">
            <a:off x="1393638" y="1234252"/>
            <a:ext cx="1967485" cy="611706"/>
          </a:xfrm>
          <a:prstGeom prst="rect">
            <a:avLst/>
          </a:prstGeom>
          <a:solidFill>
            <a:srgbClr val="D7E4BD"/>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375" b="0" i="0" u="none" strike="noStrike" kern="1200" cap="none" spc="0" normalizeH="0" baseline="0" noProof="0" dirty="0">
                <a:ln>
                  <a:noFill/>
                </a:ln>
                <a:solidFill>
                  <a:prstClr val="black"/>
                </a:solidFill>
                <a:effectLst/>
                <a:uLnTx/>
                <a:uFillTx/>
                <a:latin typeface="Calibri"/>
                <a:ea typeface="+mn-ea"/>
                <a:cs typeface="+mn-cs"/>
              </a:rPr>
              <a:t>Examples</a:t>
            </a:r>
          </a:p>
        </p:txBody>
      </p:sp>
    </p:spTree>
    <p:extLst>
      <p:ext uri="{BB962C8B-B14F-4D97-AF65-F5344CB8AC3E}">
        <p14:creationId xmlns:p14="http://schemas.microsoft.com/office/powerpoint/2010/main" val="78827851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13DBA8F5-3C87-4015-979B-7A7BE421B3E2}"/>
              </a:ext>
            </a:extLst>
          </p:cNvPr>
          <p:cNvSpPr>
            <a:spLocks noGrp="1"/>
          </p:cNvSpPr>
          <p:nvPr>
            <p:ph type="title"/>
          </p:nvPr>
        </p:nvSpPr>
        <p:spPr/>
        <p:txBody>
          <a:bodyPr/>
          <a:lstStyle/>
          <a:p>
            <a:endParaRPr lang="en-IE"/>
          </a:p>
        </p:txBody>
      </p:sp>
      <p:pic>
        <p:nvPicPr>
          <p:cNvPr id="4" name="Content Placeholder 3" descr="Screen Shot 2017-10-19 at 15.16.19.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17170" y="2005215"/>
            <a:ext cx="4406002" cy="4413559"/>
          </a:xfrm>
        </p:spPr>
      </p:pic>
      <p:sp>
        <p:nvSpPr>
          <p:cNvPr id="5" name="TextBox 4"/>
          <p:cNvSpPr txBox="1"/>
          <p:nvPr/>
        </p:nvSpPr>
        <p:spPr>
          <a:xfrm rot="20891873">
            <a:off x="1393638" y="1234252"/>
            <a:ext cx="1967485" cy="611706"/>
          </a:xfrm>
          <a:prstGeom prst="rect">
            <a:avLst/>
          </a:prstGeom>
          <a:solidFill>
            <a:srgbClr val="D7E4BD"/>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375" b="0" i="0" u="none" strike="noStrike" kern="1200" cap="none" spc="0" normalizeH="0" baseline="0" noProof="0" dirty="0">
                <a:ln>
                  <a:noFill/>
                </a:ln>
                <a:solidFill>
                  <a:prstClr val="black"/>
                </a:solidFill>
                <a:effectLst/>
                <a:uLnTx/>
                <a:uFillTx/>
                <a:latin typeface="Calibri"/>
                <a:ea typeface="+mn-ea"/>
                <a:cs typeface="+mn-cs"/>
              </a:rPr>
              <a:t>Examples</a:t>
            </a:r>
          </a:p>
        </p:txBody>
      </p:sp>
    </p:spTree>
    <p:extLst>
      <p:ext uri="{BB962C8B-B14F-4D97-AF65-F5344CB8AC3E}">
        <p14:creationId xmlns:p14="http://schemas.microsoft.com/office/powerpoint/2010/main" val="180557739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AFCDE558-DEA5-4203-92E0-8DEE4A039FE5}"/>
              </a:ext>
            </a:extLst>
          </p:cNvPr>
          <p:cNvSpPr>
            <a:spLocks noGrp="1"/>
          </p:cNvSpPr>
          <p:nvPr>
            <p:ph type="title"/>
          </p:nvPr>
        </p:nvSpPr>
        <p:spPr/>
        <p:txBody>
          <a:bodyPr/>
          <a:lstStyle/>
          <a:p>
            <a:endParaRPr lang="en-IE"/>
          </a:p>
        </p:txBody>
      </p:sp>
      <p:pic>
        <p:nvPicPr>
          <p:cNvPr id="4" name="Content Placeholder 3" descr="Screen Shot 2017-10-19 at 15.19.55.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47580" y="2057401"/>
            <a:ext cx="5398211" cy="4361374"/>
          </a:xfrm>
        </p:spPr>
      </p:pic>
      <p:sp>
        <p:nvSpPr>
          <p:cNvPr id="5" name="TextBox 4"/>
          <p:cNvSpPr txBox="1"/>
          <p:nvPr/>
        </p:nvSpPr>
        <p:spPr>
          <a:xfrm rot="20891873">
            <a:off x="1393638" y="1234252"/>
            <a:ext cx="1967485" cy="611706"/>
          </a:xfrm>
          <a:prstGeom prst="rect">
            <a:avLst/>
          </a:prstGeom>
          <a:solidFill>
            <a:srgbClr val="D7E4BD"/>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375" b="0" i="0" u="none" strike="noStrike" kern="1200" cap="none" spc="0" normalizeH="0" baseline="0" noProof="0" dirty="0">
                <a:ln>
                  <a:noFill/>
                </a:ln>
                <a:solidFill>
                  <a:prstClr val="black"/>
                </a:solidFill>
                <a:effectLst/>
                <a:uLnTx/>
                <a:uFillTx/>
                <a:latin typeface="Calibri"/>
                <a:ea typeface="+mn-ea"/>
                <a:cs typeface="+mn-cs"/>
              </a:rPr>
              <a:t>Examples</a:t>
            </a:r>
          </a:p>
        </p:txBody>
      </p:sp>
    </p:spTree>
    <p:extLst>
      <p:ext uri="{BB962C8B-B14F-4D97-AF65-F5344CB8AC3E}">
        <p14:creationId xmlns:p14="http://schemas.microsoft.com/office/powerpoint/2010/main" val="314986247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22737019-0262-4984-9D5C-5B9E04B730CB}"/>
              </a:ext>
            </a:extLst>
          </p:cNvPr>
          <p:cNvSpPr>
            <a:spLocks noGrp="1"/>
          </p:cNvSpPr>
          <p:nvPr>
            <p:ph type="title"/>
          </p:nvPr>
        </p:nvSpPr>
        <p:spPr/>
        <p:txBody>
          <a:bodyPr/>
          <a:lstStyle/>
          <a:p>
            <a:endParaRPr lang="en-IE"/>
          </a:p>
        </p:txBody>
      </p:sp>
      <p:pic>
        <p:nvPicPr>
          <p:cNvPr id="4" name="Content Placeholder 3" descr="Screen Shot 2017-10-19 at 15.16.38.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26625" y="2057400"/>
            <a:ext cx="5810409" cy="4048263"/>
          </a:xfrm>
        </p:spPr>
      </p:pic>
      <p:sp>
        <p:nvSpPr>
          <p:cNvPr id="5" name="TextBox 4"/>
          <p:cNvSpPr txBox="1"/>
          <p:nvPr/>
        </p:nvSpPr>
        <p:spPr>
          <a:xfrm rot="20891873">
            <a:off x="1393638" y="1234252"/>
            <a:ext cx="1967485" cy="611706"/>
          </a:xfrm>
          <a:prstGeom prst="rect">
            <a:avLst/>
          </a:prstGeom>
          <a:solidFill>
            <a:srgbClr val="D7E4BD"/>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375" b="0" i="0" u="none" strike="noStrike" kern="1200" cap="none" spc="0" normalizeH="0" baseline="0" noProof="0" dirty="0">
                <a:ln>
                  <a:noFill/>
                </a:ln>
                <a:solidFill>
                  <a:prstClr val="black"/>
                </a:solidFill>
                <a:effectLst/>
                <a:uLnTx/>
                <a:uFillTx/>
                <a:latin typeface="Calibri"/>
                <a:ea typeface="+mn-ea"/>
                <a:cs typeface="+mn-cs"/>
              </a:rPr>
              <a:t>Examples</a:t>
            </a:r>
          </a:p>
        </p:txBody>
      </p:sp>
    </p:spTree>
    <p:extLst>
      <p:ext uri="{BB962C8B-B14F-4D97-AF65-F5344CB8AC3E}">
        <p14:creationId xmlns:p14="http://schemas.microsoft.com/office/powerpoint/2010/main" val="205772373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D7E4BD"/>
          </a:solidFill>
        </p:spPr>
        <p:txBody>
          <a:bodyPr/>
          <a:lstStyle/>
          <a:p>
            <a:r>
              <a:rPr lang="en-US" dirty="0"/>
              <a:t>Science in the News</a:t>
            </a:r>
          </a:p>
        </p:txBody>
      </p:sp>
      <p:sp>
        <p:nvSpPr>
          <p:cNvPr id="3" name="Content Placeholder 2"/>
          <p:cNvSpPr>
            <a:spLocks noGrp="1"/>
          </p:cNvSpPr>
          <p:nvPr>
            <p:ph idx="1"/>
          </p:nvPr>
        </p:nvSpPr>
        <p:spPr/>
        <p:txBody>
          <a:bodyPr>
            <a:normAutofit/>
          </a:bodyPr>
          <a:lstStyle/>
          <a:p>
            <a:pPr marL="0" indent="0">
              <a:buNone/>
            </a:pPr>
            <a:r>
              <a:rPr lang="en-US" b="1" dirty="0"/>
              <a:t>Activity: Pair, square and share </a:t>
            </a:r>
            <a:endParaRPr lang="en-US" dirty="0"/>
          </a:p>
          <a:p>
            <a:r>
              <a:rPr lang="en-US" dirty="0"/>
              <a:t>In pairs, read the article.</a:t>
            </a:r>
          </a:p>
          <a:p>
            <a:endParaRPr lang="en-US" dirty="0"/>
          </a:p>
          <a:p>
            <a:r>
              <a:rPr lang="en-US" dirty="0"/>
              <a:t>Find references to the </a:t>
            </a:r>
            <a:r>
              <a:rPr lang="en-US" b="1" dirty="0"/>
              <a:t>role that science and technology played in the article</a:t>
            </a:r>
            <a:r>
              <a:rPr lang="en-US" dirty="0"/>
              <a:t>. </a:t>
            </a:r>
          </a:p>
          <a:p>
            <a:endParaRPr lang="en-US" dirty="0"/>
          </a:p>
          <a:p>
            <a:r>
              <a:rPr lang="en-US" dirty="0"/>
              <a:t>Join with another pair, discuss and come up with a shared list</a:t>
            </a:r>
          </a:p>
          <a:p>
            <a:endParaRPr lang="en-US" dirty="0"/>
          </a:p>
          <a:p>
            <a:pPr marL="0" indent="0">
              <a:buNone/>
            </a:pPr>
            <a:r>
              <a:rPr lang="en-US" b="1" u="sng" dirty="0"/>
              <a:t>Links to Chemical World: LO 10 </a:t>
            </a:r>
          </a:p>
          <a:p>
            <a:endParaRPr lang="en-US" dirty="0"/>
          </a:p>
        </p:txBody>
      </p:sp>
    </p:spTree>
    <p:extLst>
      <p:ext uri="{BB962C8B-B14F-4D97-AF65-F5344CB8AC3E}">
        <p14:creationId xmlns:p14="http://schemas.microsoft.com/office/powerpoint/2010/main" val="297412597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20000"/>
              <a:lumOff val="80000"/>
            </a:schemeClr>
          </a:solidFill>
        </p:spPr>
        <p:txBody>
          <a:bodyPr>
            <a:normAutofit/>
          </a:bodyPr>
          <a:lstStyle/>
          <a:p>
            <a:r>
              <a:rPr lang="en-US" sz="2625" dirty="0"/>
              <a:t>STRAND THREE: CHEMICAL WORLD</a:t>
            </a:r>
          </a:p>
        </p:txBody>
      </p:sp>
      <p:sp>
        <p:nvSpPr>
          <p:cNvPr id="3" name="Content Placeholder 2"/>
          <p:cNvSpPr>
            <a:spLocks noGrp="1"/>
          </p:cNvSpPr>
          <p:nvPr>
            <p:ph idx="1"/>
          </p:nvPr>
        </p:nvSpPr>
        <p:spPr/>
        <p:txBody>
          <a:bodyPr>
            <a:normAutofit/>
          </a:bodyPr>
          <a:lstStyle/>
          <a:p>
            <a:pPr marL="0" indent="0" algn="just">
              <a:buNone/>
            </a:pPr>
            <a:r>
              <a:rPr lang="en-US" dirty="0"/>
              <a:t>                  </a:t>
            </a:r>
            <a:r>
              <a:rPr lang="en-US" b="1" dirty="0"/>
              <a:t>Revisiting our Learning Outcome</a:t>
            </a:r>
            <a:endParaRPr lang="en-US" b="1" i="1" dirty="0"/>
          </a:p>
          <a:p>
            <a:pPr marL="0" indent="0">
              <a:buNone/>
            </a:pPr>
            <a:r>
              <a:rPr lang="en-US" sz="1950" dirty="0"/>
              <a:t>LO. 10. </a:t>
            </a:r>
            <a:r>
              <a:rPr lang="en-US" sz="1950" b="1" dirty="0"/>
              <a:t>evaluate</a:t>
            </a:r>
            <a:r>
              <a:rPr lang="en-US" sz="1950" dirty="0"/>
              <a:t> how humans contribute to sustainability through the extraction, use, disposal, and recycling of materials. </a:t>
            </a:r>
          </a:p>
          <a:p>
            <a:pPr marL="0" indent="0">
              <a:buNone/>
            </a:pPr>
            <a:endParaRPr lang="en-US" dirty="0"/>
          </a:p>
          <a:p>
            <a:pPr marL="0" indent="0">
              <a:buNone/>
            </a:pPr>
            <a:endParaRPr lang="en-US" dirty="0"/>
          </a:p>
          <a:p>
            <a:pPr marL="0" indent="0">
              <a:buNone/>
            </a:pPr>
            <a:endParaRPr lang="en-US" dirty="0"/>
          </a:p>
        </p:txBody>
      </p:sp>
      <p:graphicFrame>
        <p:nvGraphicFramePr>
          <p:cNvPr id="4" name="Table 3"/>
          <p:cNvGraphicFramePr>
            <a:graphicFrameLocks noGrp="1"/>
          </p:cNvGraphicFramePr>
          <p:nvPr>
            <p:extLst/>
          </p:nvPr>
        </p:nvGraphicFramePr>
        <p:xfrm>
          <a:off x="1321598" y="3255708"/>
          <a:ext cx="6336504" cy="2632931"/>
        </p:xfrm>
        <a:graphic>
          <a:graphicData uri="http://schemas.openxmlformats.org/drawingml/2006/table">
            <a:tbl>
              <a:tblPr firstRow="1" bandRow="1">
                <a:tableStyleId>{7DF18680-E054-41AD-8BC1-D1AEF772440D}</a:tableStyleId>
              </a:tblPr>
              <a:tblGrid>
                <a:gridCol w="1584126">
                  <a:extLst>
                    <a:ext uri="{9D8B030D-6E8A-4147-A177-3AD203B41FA5}">
                      <a16:colId xmlns="" xmlns:a16="http://schemas.microsoft.com/office/drawing/2014/main" val="20000"/>
                    </a:ext>
                  </a:extLst>
                </a:gridCol>
                <a:gridCol w="1584126">
                  <a:extLst>
                    <a:ext uri="{9D8B030D-6E8A-4147-A177-3AD203B41FA5}">
                      <a16:colId xmlns="" xmlns:a16="http://schemas.microsoft.com/office/drawing/2014/main" val="20001"/>
                    </a:ext>
                  </a:extLst>
                </a:gridCol>
                <a:gridCol w="1584126">
                  <a:extLst>
                    <a:ext uri="{9D8B030D-6E8A-4147-A177-3AD203B41FA5}">
                      <a16:colId xmlns="" xmlns:a16="http://schemas.microsoft.com/office/drawing/2014/main" val="20002"/>
                    </a:ext>
                  </a:extLst>
                </a:gridCol>
                <a:gridCol w="1584126">
                  <a:extLst>
                    <a:ext uri="{9D8B030D-6E8A-4147-A177-3AD203B41FA5}">
                      <a16:colId xmlns="" xmlns:a16="http://schemas.microsoft.com/office/drawing/2014/main" val="20003"/>
                    </a:ext>
                  </a:extLst>
                </a:gridCol>
              </a:tblGrid>
              <a:tr h="735551">
                <a:tc>
                  <a:txBody>
                    <a:bodyPr/>
                    <a:lstStyle/>
                    <a:p>
                      <a:r>
                        <a:rPr lang="en-US" sz="2600" b="1" dirty="0">
                          <a:solidFill>
                            <a:srgbClr val="000000"/>
                          </a:solidFill>
                        </a:rPr>
                        <a:t>Extraction</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Use</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Disposal</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Recycling</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extLst>
                  <a:ext uri="{0D108BD9-81ED-4DB2-BD59-A6C34878D82A}">
                    <a16:rowId xmlns="" xmlns:a16="http://schemas.microsoft.com/office/drawing/2014/main" val="10000"/>
                  </a:ext>
                </a:extLst>
              </a:tr>
              <a:tr h="1897380">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229534008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D7E4BD"/>
          </a:solidFill>
        </p:spPr>
        <p:txBody>
          <a:bodyPr>
            <a:normAutofit/>
          </a:bodyPr>
          <a:lstStyle/>
          <a:p>
            <a:r>
              <a:rPr lang="en-US" dirty="0"/>
              <a:t>And lastly..</a:t>
            </a:r>
            <a:br>
              <a:rPr lang="en-US" dirty="0"/>
            </a:br>
            <a:r>
              <a:rPr lang="en-US" dirty="0"/>
              <a:t>Reflection</a:t>
            </a:r>
          </a:p>
        </p:txBody>
      </p:sp>
      <p:pic>
        <p:nvPicPr>
          <p:cNvPr id="4" name="Content Placeholder 3" descr="Screen Shot 2017-10-19 at 16.31.54.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09111" y="1652530"/>
            <a:ext cx="6558455" cy="3799343"/>
          </a:xfrm>
        </p:spPr>
      </p:pic>
      <p:sp>
        <p:nvSpPr>
          <p:cNvPr id="3" name="TextBox 2"/>
          <p:cNvSpPr txBox="1"/>
          <p:nvPr/>
        </p:nvSpPr>
        <p:spPr>
          <a:xfrm>
            <a:off x="2923423" y="5333498"/>
            <a:ext cx="3393045" cy="380873"/>
          </a:xfrm>
          <a:prstGeom prst="rect">
            <a:avLst/>
          </a:prstGeom>
          <a:solidFill>
            <a:srgbClr val="D7E4BD"/>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75" b="0" i="0" u="none" strike="noStrike" kern="1200" cap="none" spc="0" normalizeH="0" baseline="0" noProof="0" dirty="0">
                <a:ln>
                  <a:noFill/>
                </a:ln>
                <a:solidFill>
                  <a:prstClr val="black"/>
                </a:solidFill>
                <a:effectLst/>
                <a:uLnTx/>
                <a:uFillTx/>
                <a:latin typeface="Calibri"/>
                <a:ea typeface="+mn-ea"/>
                <a:cs typeface="+mn-cs"/>
              </a:rPr>
              <a:t>Self Assessment Tool (SAT) part 2</a:t>
            </a:r>
          </a:p>
        </p:txBody>
      </p:sp>
    </p:spTree>
    <p:extLst>
      <p:ext uri="{BB962C8B-B14F-4D97-AF65-F5344CB8AC3E}">
        <p14:creationId xmlns:p14="http://schemas.microsoft.com/office/powerpoint/2010/main" val="288366249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496235" y="2409602"/>
            <a:ext cx="4691802" cy="685645"/>
          </a:xfrm>
        </p:spPr>
        <p:txBody>
          <a:bodyPr>
            <a:normAutofit fontScale="90000"/>
          </a:bodyPr>
          <a:lstStyle/>
          <a:p>
            <a:r>
              <a:rPr lang="en-GB" sz="3000" b="1" dirty="0"/>
              <a:t>American Bison And Its Role In The Conservation Of Ecological Biodiversity</a:t>
            </a:r>
            <a:endParaRPr lang="en-IE" dirty="0"/>
          </a:p>
        </p:txBody>
      </p:sp>
      <p:sp>
        <p:nvSpPr>
          <p:cNvPr id="7" name="Subtitle 6"/>
          <p:cNvSpPr>
            <a:spLocks noGrp="1"/>
          </p:cNvSpPr>
          <p:nvPr>
            <p:ph type="subTitle" idx="1"/>
          </p:nvPr>
        </p:nvSpPr>
        <p:spPr/>
        <p:txBody>
          <a:bodyPr/>
          <a:lstStyle/>
          <a:p>
            <a:r>
              <a:rPr lang="en-IE" dirty="0"/>
              <a:t>Tayto Park</a:t>
            </a:r>
          </a:p>
        </p:txBody>
      </p:sp>
    </p:spTree>
    <p:extLst>
      <p:ext uri="{BB962C8B-B14F-4D97-AF65-F5344CB8AC3E}">
        <p14:creationId xmlns:p14="http://schemas.microsoft.com/office/powerpoint/2010/main" val="5876545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74755" y="6000751"/>
            <a:ext cx="5544616" cy="646331"/>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IE" sz="1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TextBox 8"/>
          <p:cNvSpPr txBox="1"/>
          <p:nvPr/>
        </p:nvSpPr>
        <p:spPr>
          <a:xfrm>
            <a:off x="-23052" y="5816087"/>
            <a:ext cx="9167052" cy="207749"/>
          </a:xfrm>
          <a:prstGeom prst="rect">
            <a:avLst/>
          </a:prstGeom>
          <a:solidFill>
            <a:srgbClr val="2697A6"/>
          </a:solid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750" b="0" i="0" u="none" strike="noStrike" kern="1200" cap="none" spc="0" normalizeH="0" baseline="0" noProof="0" dirty="0">
              <a:ln>
                <a:noFill/>
              </a:ln>
              <a:solidFill>
                <a:srgbClr val="0070C0"/>
              </a:solidFill>
              <a:effectLst/>
              <a:uLnTx/>
              <a:uFillTx/>
              <a:latin typeface="Calibri"/>
              <a:ea typeface="+mn-ea"/>
              <a:cs typeface="+mn-cs"/>
            </a:endParaRPr>
          </a:p>
        </p:txBody>
      </p:sp>
      <p:sp>
        <p:nvSpPr>
          <p:cNvPr id="6" name="Title 5"/>
          <p:cNvSpPr>
            <a:spLocks noGrp="1"/>
          </p:cNvSpPr>
          <p:nvPr>
            <p:ph type="title"/>
          </p:nvPr>
        </p:nvSpPr>
        <p:spPr>
          <a:xfrm>
            <a:off x="1211041" y="1425559"/>
            <a:ext cx="5167339" cy="1686519"/>
          </a:xfrm>
        </p:spPr>
        <p:txBody>
          <a:bodyPr>
            <a:normAutofit fontScale="90000"/>
          </a:bodyPr>
          <a:lstStyle/>
          <a:p>
            <a:pPr defTabSz="685800"/>
            <a:r>
              <a:rPr lang="en-IE" sz="3000" dirty="0">
                <a:solidFill>
                  <a:prstClr val="black"/>
                </a:solidFill>
              </a:rPr>
              <a:t>BIAZA- Our Vision</a:t>
            </a:r>
            <a:br>
              <a:rPr lang="en-IE" sz="3000" dirty="0">
                <a:solidFill>
                  <a:prstClr val="black"/>
                </a:solidFill>
              </a:rPr>
            </a:br>
            <a:r>
              <a:rPr lang="en-IE" sz="3000" b="1" i="1" dirty="0">
                <a:solidFill>
                  <a:prstClr val="black"/>
                </a:solidFill>
              </a:rPr>
              <a:t>To be a powerful force in the care and conservation of the natural world.</a:t>
            </a:r>
            <a:br>
              <a:rPr lang="en-IE" sz="3000" b="1" i="1" dirty="0">
                <a:solidFill>
                  <a:prstClr val="black"/>
                </a:solidFill>
              </a:rPr>
            </a:br>
            <a:endParaRPr lang="en-IE" dirty="0"/>
          </a:p>
        </p:txBody>
      </p:sp>
      <p:pic>
        <p:nvPicPr>
          <p:cNvPr id="13" name="Content Placeholder 3" descr="explore the shore.jpg"/>
          <p:cNvPicPr>
            <a:picLocks noGrp="1" noChangeAspect="1"/>
          </p:cNvPicPr>
          <p:nvPr>
            <p:ph idx="1"/>
          </p:nvPr>
        </p:nvPicPr>
        <p:blipFill>
          <a:blip r:embed="rId3" cstate="print"/>
          <a:stretch>
            <a:fillRect/>
          </a:stretch>
        </p:blipFill>
        <p:spPr>
          <a:xfrm>
            <a:off x="1039508" y="3860222"/>
            <a:ext cx="1809785" cy="1205345"/>
          </a:xfrm>
        </p:spPr>
      </p:pic>
      <p:pic>
        <p:nvPicPr>
          <p:cNvPr id="14" name="Picture 13" descr="2014-10-16 15.33.46.jpg"/>
          <p:cNvPicPr>
            <a:picLocks noChangeAspect="1"/>
          </p:cNvPicPr>
          <p:nvPr/>
        </p:nvPicPr>
        <p:blipFill>
          <a:blip r:embed="rId4" cstate="print"/>
          <a:stretch>
            <a:fillRect/>
          </a:stretch>
        </p:blipFill>
        <p:spPr>
          <a:xfrm>
            <a:off x="2839316" y="2976996"/>
            <a:ext cx="1597603" cy="2130137"/>
          </a:xfrm>
          <a:prstGeom prst="rect">
            <a:avLst/>
          </a:prstGeom>
        </p:spPr>
      </p:pic>
      <p:pic>
        <p:nvPicPr>
          <p:cNvPr id="15" name="Picture 14" descr="3W2J0658warner.jpg"/>
          <p:cNvPicPr>
            <a:picLocks noChangeAspect="1"/>
          </p:cNvPicPr>
          <p:nvPr/>
        </p:nvPicPr>
        <p:blipFill>
          <a:blip r:embed="rId5" cstate="print"/>
          <a:stretch>
            <a:fillRect/>
          </a:stretch>
        </p:blipFill>
        <p:spPr>
          <a:xfrm>
            <a:off x="4411716" y="2706831"/>
            <a:ext cx="3319120" cy="2375094"/>
          </a:xfrm>
          <a:prstGeom prst="rect">
            <a:avLst/>
          </a:prstGeom>
        </p:spPr>
      </p:pic>
    </p:spTree>
    <p:extLst>
      <p:ext uri="{BB962C8B-B14F-4D97-AF65-F5344CB8AC3E}">
        <p14:creationId xmlns:p14="http://schemas.microsoft.com/office/powerpoint/2010/main" val="387634351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E" dirty="0"/>
              <a:t>Collections throughout Ireland</a:t>
            </a:r>
          </a:p>
        </p:txBody>
      </p:sp>
      <p:pic>
        <p:nvPicPr>
          <p:cNvPr id="5" name="Content Placeholder 4" descr="biaza collections ireland.JPG"/>
          <p:cNvPicPr>
            <a:picLocks noGrp="1" noChangeAspect="1"/>
          </p:cNvPicPr>
          <p:nvPr>
            <p:ph idx="1"/>
          </p:nvPr>
        </p:nvPicPr>
        <p:blipFill>
          <a:blip r:embed="rId2" cstate="print"/>
          <a:stretch>
            <a:fillRect/>
          </a:stretch>
        </p:blipFill>
        <p:spPr>
          <a:xfrm>
            <a:off x="2789092" y="1880755"/>
            <a:ext cx="2599136" cy="3394472"/>
          </a:xfrm>
        </p:spPr>
      </p:pic>
      <p:pic>
        <p:nvPicPr>
          <p:cNvPr id="6" name="Picture 5" descr="aquarium logo jpg.JPG"/>
          <p:cNvPicPr>
            <a:picLocks noChangeAspect="1"/>
          </p:cNvPicPr>
          <p:nvPr/>
        </p:nvPicPr>
        <p:blipFill>
          <a:blip r:embed="rId3" cstate="print"/>
          <a:stretch>
            <a:fillRect/>
          </a:stretch>
        </p:blipFill>
        <p:spPr>
          <a:xfrm>
            <a:off x="478332" y="2687277"/>
            <a:ext cx="2296863" cy="1245682"/>
          </a:xfrm>
          <a:prstGeom prst="rect">
            <a:avLst/>
          </a:prstGeom>
        </p:spPr>
      </p:pic>
      <p:pic>
        <p:nvPicPr>
          <p:cNvPr id="7" name="Picture 6" descr="fota logo.jpg"/>
          <p:cNvPicPr>
            <a:picLocks noChangeAspect="1"/>
          </p:cNvPicPr>
          <p:nvPr/>
        </p:nvPicPr>
        <p:blipFill>
          <a:blip r:embed="rId4" cstate="print"/>
          <a:stretch>
            <a:fillRect/>
          </a:stretch>
        </p:blipFill>
        <p:spPr>
          <a:xfrm>
            <a:off x="2902939" y="5086351"/>
            <a:ext cx="1698544" cy="914400"/>
          </a:xfrm>
          <a:prstGeom prst="rect">
            <a:avLst/>
          </a:prstGeom>
        </p:spPr>
      </p:pic>
      <p:pic>
        <p:nvPicPr>
          <p:cNvPr id="8" name="Picture 7" descr="tayto park logo.jpg"/>
          <p:cNvPicPr>
            <a:picLocks noChangeAspect="1"/>
          </p:cNvPicPr>
          <p:nvPr/>
        </p:nvPicPr>
        <p:blipFill>
          <a:blip r:embed="rId5" cstate="print"/>
          <a:stretch>
            <a:fillRect/>
          </a:stretch>
        </p:blipFill>
        <p:spPr>
          <a:xfrm>
            <a:off x="5657349" y="2571751"/>
            <a:ext cx="2446682" cy="1040582"/>
          </a:xfrm>
          <a:prstGeom prst="rect">
            <a:avLst/>
          </a:prstGeom>
        </p:spPr>
      </p:pic>
    </p:spTree>
    <p:extLst>
      <p:ext uri="{BB962C8B-B14F-4D97-AF65-F5344CB8AC3E}">
        <p14:creationId xmlns:p14="http://schemas.microsoft.com/office/powerpoint/2010/main" val="4454188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2832" y="1103441"/>
            <a:ext cx="5167339" cy="857250"/>
          </a:xfrm>
        </p:spPr>
        <p:txBody>
          <a:bodyPr/>
          <a:lstStyle/>
          <a:p>
            <a:r>
              <a:rPr lang="en-IE" dirty="0"/>
              <a:t>Why we exist?</a:t>
            </a:r>
          </a:p>
        </p:txBody>
      </p:sp>
      <p:sp>
        <p:nvSpPr>
          <p:cNvPr id="3" name="Content Placeholder 2"/>
          <p:cNvSpPr>
            <a:spLocks noGrp="1"/>
          </p:cNvSpPr>
          <p:nvPr>
            <p:ph idx="1"/>
          </p:nvPr>
        </p:nvSpPr>
        <p:spPr>
          <a:xfrm>
            <a:off x="727518" y="2088574"/>
            <a:ext cx="4301683" cy="3174422"/>
          </a:xfrm>
        </p:spPr>
        <p:txBody>
          <a:bodyPr>
            <a:normAutofit/>
          </a:bodyPr>
          <a:lstStyle/>
          <a:p>
            <a:r>
              <a:rPr lang="en-IE" dirty="0"/>
              <a:t>Modern zoos and aquariums are dedicated </a:t>
            </a:r>
          </a:p>
          <a:p>
            <a:pPr lvl="1"/>
            <a:r>
              <a:rPr lang="en-IE" dirty="0"/>
              <a:t>to conserving the natural world through research and conservation programmes </a:t>
            </a:r>
          </a:p>
          <a:p>
            <a:pPr lvl="1"/>
            <a:r>
              <a:rPr lang="en-IE" dirty="0"/>
              <a:t>to educating and inspiring their visitors to do the same.</a:t>
            </a:r>
          </a:p>
          <a:p>
            <a:pPr>
              <a:buNone/>
            </a:pPr>
            <a:endParaRPr lang="en-IE" dirty="0"/>
          </a:p>
        </p:txBody>
      </p:sp>
      <p:pic>
        <p:nvPicPr>
          <p:cNvPr id="6" name="Picture 5" descr="3W2J0666warner.jpg"/>
          <p:cNvPicPr>
            <a:picLocks noChangeAspect="1"/>
          </p:cNvPicPr>
          <p:nvPr/>
        </p:nvPicPr>
        <p:blipFill>
          <a:blip r:embed="rId2" cstate="print"/>
          <a:stretch>
            <a:fillRect/>
          </a:stretch>
        </p:blipFill>
        <p:spPr>
          <a:xfrm>
            <a:off x="5352968" y="2322369"/>
            <a:ext cx="3244640" cy="1800503"/>
          </a:xfrm>
          <a:prstGeom prst="rect">
            <a:avLst/>
          </a:prstGeom>
        </p:spPr>
      </p:pic>
    </p:spTree>
    <p:extLst>
      <p:ext uri="{BB962C8B-B14F-4D97-AF65-F5344CB8AC3E}">
        <p14:creationId xmlns:p14="http://schemas.microsoft.com/office/powerpoint/2010/main" val="93925328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What we do?</a:t>
            </a:r>
          </a:p>
        </p:txBody>
      </p:sp>
      <p:sp>
        <p:nvSpPr>
          <p:cNvPr id="3" name="Content Placeholder 2"/>
          <p:cNvSpPr>
            <a:spLocks noGrp="1"/>
          </p:cNvSpPr>
          <p:nvPr>
            <p:ph idx="1"/>
          </p:nvPr>
        </p:nvSpPr>
        <p:spPr>
          <a:xfrm>
            <a:off x="1361364" y="2057401"/>
            <a:ext cx="4997873" cy="3394472"/>
          </a:xfrm>
        </p:spPr>
        <p:txBody>
          <a:bodyPr/>
          <a:lstStyle/>
          <a:p>
            <a:r>
              <a:rPr lang="en-IE" dirty="0"/>
              <a:t>Education</a:t>
            </a:r>
          </a:p>
          <a:p>
            <a:r>
              <a:rPr lang="en-IE" dirty="0"/>
              <a:t>Conservation</a:t>
            </a:r>
          </a:p>
          <a:p>
            <a:r>
              <a:rPr lang="en-IE" dirty="0"/>
              <a:t>Research</a:t>
            </a:r>
          </a:p>
          <a:p>
            <a:r>
              <a:rPr lang="en-IE" dirty="0"/>
              <a:t>Public Engagement</a:t>
            </a:r>
          </a:p>
          <a:p>
            <a:r>
              <a:rPr lang="en-IE" dirty="0"/>
              <a:t>Outreach</a:t>
            </a:r>
          </a:p>
          <a:p>
            <a:r>
              <a:rPr lang="en-IE" dirty="0"/>
              <a:t>Training</a:t>
            </a:r>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5416" y="3337965"/>
            <a:ext cx="2598584" cy="1463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descr="IMG_0535.JPG"/>
          <p:cNvPicPr>
            <a:picLocks noChangeAspect="1"/>
          </p:cNvPicPr>
          <p:nvPr/>
        </p:nvPicPr>
        <p:blipFill>
          <a:blip r:embed="rId3" cstate="print"/>
          <a:stretch>
            <a:fillRect/>
          </a:stretch>
        </p:blipFill>
        <p:spPr>
          <a:xfrm>
            <a:off x="6678729" y="889435"/>
            <a:ext cx="2465271" cy="1232636"/>
          </a:xfrm>
          <a:prstGeom prst="rect">
            <a:avLst/>
          </a:prstGeom>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91126" y="1956820"/>
            <a:ext cx="2455368" cy="1381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descr="i phone April photos 029.JPG"/>
          <p:cNvPicPr>
            <a:picLocks noChangeAspect="1"/>
          </p:cNvPicPr>
          <p:nvPr/>
        </p:nvPicPr>
        <p:blipFill>
          <a:blip r:embed="rId5" cstate="print"/>
          <a:stretch>
            <a:fillRect/>
          </a:stretch>
        </p:blipFill>
        <p:spPr>
          <a:xfrm>
            <a:off x="4691126" y="4260797"/>
            <a:ext cx="2171637" cy="1628727"/>
          </a:xfrm>
          <a:prstGeom prst="rect">
            <a:avLst/>
          </a:prstGeom>
        </p:spPr>
      </p:pic>
    </p:spTree>
    <p:extLst>
      <p:ext uri="{BB962C8B-B14F-4D97-AF65-F5344CB8AC3E}">
        <p14:creationId xmlns:p14="http://schemas.microsoft.com/office/powerpoint/2010/main" val="172682041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8585" y="1428156"/>
            <a:ext cx="5167339" cy="857250"/>
          </a:xfrm>
        </p:spPr>
        <p:txBody>
          <a:bodyPr/>
          <a:lstStyle/>
          <a:p>
            <a:r>
              <a:rPr lang="en-IE" dirty="0"/>
              <a:t>Tayto Park</a:t>
            </a:r>
          </a:p>
        </p:txBody>
      </p:sp>
      <p:sp>
        <p:nvSpPr>
          <p:cNvPr id="3" name="Content Placeholder 2"/>
          <p:cNvSpPr>
            <a:spLocks noGrp="1"/>
          </p:cNvSpPr>
          <p:nvPr>
            <p:ph idx="1"/>
          </p:nvPr>
        </p:nvSpPr>
        <p:spPr>
          <a:xfrm>
            <a:off x="311727" y="2431852"/>
            <a:ext cx="4052455" cy="3394472"/>
          </a:xfrm>
        </p:spPr>
        <p:txBody>
          <a:bodyPr>
            <a:normAutofit/>
          </a:bodyPr>
          <a:lstStyle/>
          <a:p>
            <a:pPr lvl="1"/>
            <a:r>
              <a:rPr lang="en-IE" sz="2100" dirty="0"/>
              <a:t>The mission of Tayto Park is dedicated to creating adventure</a:t>
            </a:r>
          </a:p>
          <a:p>
            <a:pPr lvl="1"/>
            <a:r>
              <a:rPr lang="en-IE" sz="2100" dirty="0"/>
              <a:t>Passing on knowledge, conserving nature</a:t>
            </a:r>
          </a:p>
          <a:p>
            <a:pPr lvl="1"/>
            <a:r>
              <a:rPr lang="en-IE" sz="2100" dirty="0"/>
              <a:t>Serving our community.</a:t>
            </a:r>
            <a:r>
              <a:rPr lang="en-IE" dirty="0"/>
              <a:t> </a:t>
            </a:r>
          </a:p>
        </p:txBody>
      </p:sp>
      <p:pic>
        <p:nvPicPr>
          <p:cNvPr id="2053" name="Picture 5" descr="Amur Leopar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48330" y="2571751"/>
            <a:ext cx="4075187" cy="1557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756937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Today’s Learning Outcomes</a:t>
            </a:r>
            <a:endParaRPr lang="en-IE" b="1" dirty="0"/>
          </a:p>
        </p:txBody>
      </p:sp>
      <p:sp>
        <p:nvSpPr>
          <p:cNvPr id="3" name="Content Placeholder 2"/>
          <p:cNvSpPr>
            <a:spLocks noGrp="1"/>
          </p:cNvSpPr>
          <p:nvPr>
            <p:ph idx="1"/>
          </p:nvPr>
        </p:nvSpPr>
        <p:spPr/>
        <p:txBody>
          <a:bodyPr>
            <a:normAutofit fontScale="92500" lnSpcReduction="10000"/>
          </a:bodyPr>
          <a:lstStyle/>
          <a:p>
            <a:r>
              <a:rPr lang="en-IE" dirty="0"/>
              <a:t>BW10:Students should be able to </a:t>
            </a:r>
            <a:r>
              <a:rPr lang="en-IE" b="1" dirty="0"/>
              <a:t>evaluate how humans can successfully conserve ecological biodiversity</a:t>
            </a:r>
            <a:r>
              <a:rPr lang="en-IE" dirty="0"/>
              <a:t> and appreciate the benefits that people obtain from ecosystems </a:t>
            </a:r>
          </a:p>
          <a:p>
            <a:pPr>
              <a:buNone/>
            </a:pPr>
            <a:endParaRPr lang="en-IE" dirty="0"/>
          </a:p>
          <a:p>
            <a:r>
              <a:rPr lang="en-IE" dirty="0"/>
              <a:t>NOS1:Students should be able to </a:t>
            </a:r>
            <a:r>
              <a:rPr lang="en-IE" b="1" dirty="0"/>
              <a:t>appreciate how scientists work </a:t>
            </a:r>
            <a:r>
              <a:rPr lang="en-IE" dirty="0"/>
              <a:t>and how scientific ideas are modified over time </a:t>
            </a:r>
          </a:p>
          <a:p>
            <a:pPr>
              <a:buNone/>
            </a:pPr>
            <a:endParaRPr lang="en-IE" dirty="0"/>
          </a:p>
          <a:p>
            <a:r>
              <a:rPr lang="en-IE" dirty="0"/>
              <a:t>NOS10:Students should be able to </a:t>
            </a:r>
            <a:r>
              <a:rPr lang="en-IE" b="1" dirty="0"/>
              <a:t>appreciate the role of science in society; and its personal, social and global importance</a:t>
            </a:r>
            <a:r>
              <a:rPr lang="en-IE" dirty="0"/>
              <a:t>; and how society influences scientific research </a:t>
            </a:r>
          </a:p>
          <a:p>
            <a:pPr>
              <a:buNone/>
            </a:pPr>
            <a:endParaRPr lang="en-IE" dirty="0"/>
          </a:p>
          <a:p>
            <a:endParaRPr lang="en-IE" dirty="0"/>
          </a:p>
        </p:txBody>
      </p:sp>
    </p:spTree>
    <p:extLst>
      <p:ext uri="{BB962C8B-B14F-4D97-AF65-F5344CB8AC3E}">
        <p14:creationId xmlns:p14="http://schemas.microsoft.com/office/powerpoint/2010/main" val="374371461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Action Verbs</a:t>
            </a:r>
          </a:p>
        </p:txBody>
      </p:sp>
      <p:sp>
        <p:nvSpPr>
          <p:cNvPr id="3" name="Content Placeholder 2"/>
          <p:cNvSpPr>
            <a:spLocks noGrp="1"/>
          </p:cNvSpPr>
          <p:nvPr>
            <p:ph idx="1"/>
          </p:nvPr>
        </p:nvSpPr>
        <p:spPr/>
        <p:txBody>
          <a:bodyPr>
            <a:normAutofit/>
          </a:bodyPr>
          <a:lstStyle/>
          <a:p>
            <a:r>
              <a:rPr lang="en-IE" b="1" dirty="0"/>
              <a:t>Evaluate</a:t>
            </a:r>
            <a:r>
              <a:rPr lang="en-IE" dirty="0"/>
              <a:t> (ethical judgement) - Collect and examine evidence to make judgments and appraisals; describe how evidence supports or does not support a judgement; identify the limitations of evidence in conclusions; make judgments about ideas, solutions or methods</a:t>
            </a:r>
          </a:p>
          <a:p>
            <a:pPr>
              <a:buNone/>
            </a:pPr>
            <a:endParaRPr lang="en-IE" dirty="0"/>
          </a:p>
          <a:p>
            <a:r>
              <a:rPr lang="en-IE" b="1" dirty="0"/>
              <a:t>Appreciate</a:t>
            </a:r>
            <a:r>
              <a:rPr lang="en-IE" dirty="0"/>
              <a:t> - Recognise the meaning of; have a practical understanding of</a:t>
            </a:r>
          </a:p>
          <a:p>
            <a:endParaRPr lang="en-IE" dirty="0"/>
          </a:p>
        </p:txBody>
      </p:sp>
    </p:spTree>
    <p:extLst>
      <p:ext uri="{BB962C8B-B14F-4D97-AF65-F5344CB8AC3E}">
        <p14:creationId xmlns:p14="http://schemas.microsoft.com/office/powerpoint/2010/main" val="304241147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E" dirty="0"/>
              <a:t>3 things from today........</a:t>
            </a:r>
          </a:p>
        </p:txBody>
      </p:sp>
      <p:sp>
        <p:nvSpPr>
          <p:cNvPr id="3" name="Content Placeholder 2"/>
          <p:cNvSpPr>
            <a:spLocks noGrp="1"/>
          </p:cNvSpPr>
          <p:nvPr>
            <p:ph idx="1"/>
          </p:nvPr>
        </p:nvSpPr>
        <p:spPr/>
        <p:txBody>
          <a:bodyPr>
            <a:normAutofit/>
          </a:bodyPr>
          <a:lstStyle/>
          <a:p>
            <a:r>
              <a:rPr lang="en-IE" dirty="0"/>
              <a:t>Introduction to a prairie ecosystem</a:t>
            </a:r>
          </a:p>
          <a:p>
            <a:pPr lvl="1"/>
            <a:r>
              <a:rPr lang="en-IE" dirty="0"/>
              <a:t>Meet the characters</a:t>
            </a:r>
          </a:p>
          <a:p>
            <a:pPr lvl="1"/>
            <a:r>
              <a:rPr lang="en-IE" dirty="0"/>
              <a:t>Look at their roles </a:t>
            </a:r>
          </a:p>
          <a:p>
            <a:pPr lvl="1"/>
            <a:r>
              <a:rPr lang="en-IE" dirty="0"/>
              <a:t>Make a food chain </a:t>
            </a:r>
          </a:p>
          <a:p>
            <a:r>
              <a:rPr lang="en-IE" dirty="0"/>
              <a:t>Evaluate the significance of American Bison in Ecological Biodiversity</a:t>
            </a:r>
          </a:p>
          <a:p>
            <a:r>
              <a:rPr lang="en-IE" dirty="0"/>
              <a:t>Examine the role of science in a local/ global issues</a:t>
            </a:r>
          </a:p>
          <a:p>
            <a:endParaRPr lang="en-IE" dirty="0"/>
          </a:p>
        </p:txBody>
      </p:sp>
    </p:spTree>
    <p:extLst>
      <p:ext uri="{BB962C8B-B14F-4D97-AF65-F5344CB8AC3E}">
        <p14:creationId xmlns:p14="http://schemas.microsoft.com/office/powerpoint/2010/main" val="242898672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E" dirty="0"/>
              <a:t>Roles within a Marine Ecosystem</a:t>
            </a:r>
          </a:p>
        </p:txBody>
      </p:sp>
      <p:sp>
        <p:nvSpPr>
          <p:cNvPr id="3" name="Content Placeholder 2"/>
          <p:cNvSpPr>
            <a:spLocks noGrp="1"/>
          </p:cNvSpPr>
          <p:nvPr>
            <p:ph idx="1"/>
          </p:nvPr>
        </p:nvSpPr>
        <p:spPr/>
        <p:txBody>
          <a:bodyPr/>
          <a:lstStyle/>
          <a:p>
            <a:r>
              <a:rPr lang="en-IE" dirty="0"/>
              <a:t>Break up your page into 4 columns and sort your cards into their sets</a:t>
            </a:r>
          </a:p>
          <a:p>
            <a:endParaRPr lang="en-IE" dirty="0"/>
          </a:p>
        </p:txBody>
      </p:sp>
      <p:graphicFrame>
        <p:nvGraphicFramePr>
          <p:cNvPr id="4" name="Table 3"/>
          <p:cNvGraphicFramePr>
            <a:graphicFrameLocks noGrp="1"/>
          </p:cNvGraphicFramePr>
          <p:nvPr/>
        </p:nvGraphicFramePr>
        <p:xfrm>
          <a:off x="893618" y="3028372"/>
          <a:ext cx="7741228" cy="1691639"/>
        </p:xfrm>
        <a:graphic>
          <a:graphicData uri="http://schemas.openxmlformats.org/drawingml/2006/table">
            <a:tbl>
              <a:tblPr firstRow="1" bandRow="1">
                <a:tableStyleId>{5C22544A-7EE6-4342-B048-85BDC9FD1C3A}</a:tableStyleId>
              </a:tblPr>
              <a:tblGrid>
                <a:gridCol w="1935307">
                  <a:extLst>
                    <a:ext uri="{9D8B030D-6E8A-4147-A177-3AD203B41FA5}">
                      <a16:colId xmlns="" xmlns:a16="http://schemas.microsoft.com/office/drawing/2014/main" val="20000"/>
                    </a:ext>
                  </a:extLst>
                </a:gridCol>
                <a:gridCol w="1935307">
                  <a:extLst>
                    <a:ext uri="{9D8B030D-6E8A-4147-A177-3AD203B41FA5}">
                      <a16:colId xmlns="" xmlns:a16="http://schemas.microsoft.com/office/drawing/2014/main" val="20001"/>
                    </a:ext>
                  </a:extLst>
                </a:gridCol>
                <a:gridCol w="1935307">
                  <a:extLst>
                    <a:ext uri="{9D8B030D-6E8A-4147-A177-3AD203B41FA5}">
                      <a16:colId xmlns="" xmlns:a16="http://schemas.microsoft.com/office/drawing/2014/main" val="20002"/>
                    </a:ext>
                  </a:extLst>
                </a:gridCol>
                <a:gridCol w="1935307">
                  <a:extLst>
                    <a:ext uri="{9D8B030D-6E8A-4147-A177-3AD203B41FA5}">
                      <a16:colId xmlns="" xmlns:a16="http://schemas.microsoft.com/office/drawing/2014/main" val="20003"/>
                    </a:ext>
                  </a:extLst>
                </a:gridCol>
              </a:tblGrid>
              <a:tr h="278130">
                <a:tc>
                  <a:txBody>
                    <a:bodyPr/>
                    <a:lstStyle/>
                    <a:p>
                      <a:r>
                        <a:rPr lang="en-IE" sz="1400" dirty="0"/>
                        <a:t>Organism Name</a:t>
                      </a:r>
                    </a:p>
                  </a:txBody>
                  <a:tcPr marL="68580" marR="68580" marT="34290" marB="34290"/>
                </a:tc>
                <a:tc>
                  <a:txBody>
                    <a:bodyPr/>
                    <a:lstStyle/>
                    <a:p>
                      <a:r>
                        <a:rPr lang="en-IE" sz="1400" dirty="0"/>
                        <a:t>Picture</a:t>
                      </a:r>
                    </a:p>
                  </a:txBody>
                  <a:tcPr marL="68580" marR="68580" marT="34290" marB="34290"/>
                </a:tc>
                <a:tc>
                  <a:txBody>
                    <a:bodyPr/>
                    <a:lstStyle/>
                    <a:p>
                      <a:r>
                        <a:rPr lang="en-IE" sz="1400" dirty="0"/>
                        <a:t>Role </a:t>
                      </a:r>
                    </a:p>
                  </a:txBody>
                  <a:tcPr marL="68580" marR="68580" marT="34290" marB="34290"/>
                </a:tc>
                <a:tc>
                  <a:txBody>
                    <a:bodyPr/>
                    <a:lstStyle/>
                    <a:p>
                      <a:r>
                        <a:rPr lang="en-IE" sz="1400" dirty="0"/>
                        <a:t>Definition</a:t>
                      </a:r>
                    </a:p>
                  </a:txBody>
                  <a:tcPr marL="68580" marR="68580" marT="34290" marB="34290"/>
                </a:tc>
                <a:extLst>
                  <a:ext uri="{0D108BD9-81ED-4DB2-BD59-A6C34878D82A}">
                    <a16:rowId xmlns="" xmlns:a16="http://schemas.microsoft.com/office/drawing/2014/main" val="10000"/>
                  </a:ext>
                </a:extLst>
              </a:tr>
              <a:tr h="278130">
                <a:tc>
                  <a:txBody>
                    <a:bodyPr/>
                    <a:lstStyle/>
                    <a:p>
                      <a:endParaRPr lang="en-IE" sz="1400"/>
                    </a:p>
                  </a:txBody>
                  <a:tcPr marL="68580" marR="68580" marT="34290" marB="34290"/>
                </a:tc>
                <a:tc>
                  <a:txBody>
                    <a:bodyPr/>
                    <a:lstStyle/>
                    <a:p>
                      <a:endParaRPr lang="en-IE" sz="1400"/>
                    </a:p>
                  </a:txBody>
                  <a:tcPr marL="68580" marR="68580" marT="34290" marB="34290"/>
                </a:tc>
                <a:tc>
                  <a:txBody>
                    <a:bodyPr/>
                    <a:lstStyle/>
                    <a:p>
                      <a:endParaRPr lang="en-IE" sz="1400"/>
                    </a:p>
                  </a:txBody>
                  <a:tcPr marL="68580" marR="68580" marT="34290" marB="34290"/>
                </a:tc>
                <a:tc>
                  <a:txBody>
                    <a:bodyPr/>
                    <a:lstStyle/>
                    <a:p>
                      <a:endParaRPr lang="en-IE" sz="1400"/>
                    </a:p>
                  </a:txBody>
                  <a:tcPr marL="68580" marR="68580" marT="34290" marB="34290"/>
                </a:tc>
                <a:extLst>
                  <a:ext uri="{0D108BD9-81ED-4DB2-BD59-A6C34878D82A}">
                    <a16:rowId xmlns="" xmlns:a16="http://schemas.microsoft.com/office/drawing/2014/main" val="10001"/>
                  </a:ext>
                </a:extLst>
              </a:tr>
              <a:tr h="278130">
                <a:tc>
                  <a:txBody>
                    <a:bodyPr/>
                    <a:lstStyle/>
                    <a:p>
                      <a:endParaRPr lang="en-IE" sz="1400"/>
                    </a:p>
                  </a:txBody>
                  <a:tcPr marL="68580" marR="68580" marT="34290" marB="34290"/>
                </a:tc>
                <a:tc>
                  <a:txBody>
                    <a:bodyPr/>
                    <a:lstStyle/>
                    <a:p>
                      <a:endParaRPr lang="en-IE" sz="1400"/>
                    </a:p>
                  </a:txBody>
                  <a:tcPr marL="68580" marR="68580" marT="34290" marB="34290"/>
                </a:tc>
                <a:tc>
                  <a:txBody>
                    <a:bodyPr/>
                    <a:lstStyle/>
                    <a:p>
                      <a:endParaRPr lang="en-IE" sz="1400"/>
                    </a:p>
                  </a:txBody>
                  <a:tcPr marL="68580" marR="68580" marT="34290" marB="34290"/>
                </a:tc>
                <a:tc>
                  <a:txBody>
                    <a:bodyPr/>
                    <a:lstStyle/>
                    <a:p>
                      <a:endParaRPr lang="en-IE" sz="1400"/>
                    </a:p>
                  </a:txBody>
                  <a:tcPr marL="68580" marR="68580" marT="34290" marB="34290"/>
                </a:tc>
                <a:extLst>
                  <a:ext uri="{0D108BD9-81ED-4DB2-BD59-A6C34878D82A}">
                    <a16:rowId xmlns="" xmlns:a16="http://schemas.microsoft.com/office/drawing/2014/main" val="10002"/>
                  </a:ext>
                </a:extLst>
              </a:tr>
              <a:tr h="278130">
                <a:tc>
                  <a:txBody>
                    <a:bodyPr/>
                    <a:lstStyle/>
                    <a:p>
                      <a:endParaRPr lang="en-IE" sz="1400"/>
                    </a:p>
                  </a:txBody>
                  <a:tcPr marL="68580" marR="68580" marT="34290" marB="34290"/>
                </a:tc>
                <a:tc>
                  <a:txBody>
                    <a:bodyPr/>
                    <a:lstStyle/>
                    <a:p>
                      <a:endParaRPr lang="en-IE" sz="1400"/>
                    </a:p>
                  </a:txBody>
                  <a:tcPr marL="68580" marR="68580" marT="34290" marB="34290"/>
                </a:tc>
                <a:tc>
                  <a:txBody>
                    <a:bodyPr/>
                    <a:lstStyle/>
                    <a:p>
                      <a:endParaRPr lang="en-IE" sz="1400"/>
                    </a:p>
                  </a:txBody>
                  <a:tcPr marL="68580" marR="68580" marT="34290" marB="34290"/>
                </a:tc>
                <a:tc>
                  <a:txBody>
                    <a:bodyPr/>
                    <a:lstStyle/>
                    <a:p>
                      <a:endParaRPr lang="en-IE" sz="1400"/>
                    </a:p>
                  </a:txBody>
                  <a:tcPr marL="68580" marR="68580" marT="34290" marB="34290"/>
                </a:tc>
                <a:extLst>
                  <a:ext uri="{0D108BD9-81ED-4DB2-BD59-A6C34878D82A}">
                    <a16:rowId xmlns="" xmlns:a16="http://schemas.microsoft.com/office/drawing/2014/main" val="10003"/>
                  </a:ext>
                </a:extLst>
              </a:tr>
              <a:tr h="278130">
                <a:tc>
                  <a:txBody>
                    <a:bodyPr/>
                    <a:lstStyle/>
                    <a:p>
                      <a:endParaRPr lang="en-IE" sz="1400"/>
                    </a:p>
                  </a:txBody>
                  <a:tcPr marL="68580" marR="68580" marT="34290" marB="34290"/>
                </a:tc>
                <a:tc>
                  <a:txBody>
                    <a:bodyPr/>
                    <a:lstStyle/>
                    <a:p>
                      <a:endParaRPr lang="en-IE" sz="1400"/>
                    </a:p>
                  </a:txBody>
                  <a:tcPr marL="68580" marR="68580" marT="34290" marB="34290"/>
                </a:tc>
                <a:tc>
                  <a:txBody>
                    <a:bodyPr/>
                    <a:lstStyle/>
                    <a:p>
                      <a:endParaRPr lang="en-IE" sz="1400"/>
                    </a:p>
                  </a:txBody>
                  <a:tcPr marL="68580" marR="68580" marT="34290" marB="34290"/>
                </a:tc>
                <a:tc>
                  <a:txBody>
                    <a:bodyPr/>
                    <a:lstStyle/>
                    <a:p>
                      <a:endParaRPr lang="en-IE" sz="1400"/>
                    </a:p>
                  </a:txBody>
                  <a:tcPr marL="68580" marR="68580" marT="34290" marB="34290"/>
                </a:tc>
                <a:extLst>
                  <a:ext uri="{0D108BD9-81ED-4DB2-BD59-A6C34878D82A}">
                    <a16:rowId xmlns="" xmlns:a16="http://schemas.microsoft.com/office/drawing/2014/main" val="10004"/>
                  </a:ext>
                </a:extLst>
              </a:tr>
              <a:tr h="278130">
                <a:tc>
                  <a:txBody>
                    <a:bodyPr/>
                    <a:lstStyle/>
                    <a:p>
                      <a:endParaRPr lang="en-IE" sz="1400"/>
                    </a:p>
                  </a:txBody>
                  <a:tcPr marL="68580" marR="68580" marT="34290" marB="34290"/>
                </a:tc>
                <a:tc>
                  <a:txBody>
                    <a:bodyPr/>
                    <a:lstStyle/>
                    <a:p>
                      <a:endParaRPr lang="en-IE" sz="1400"/>
                    </a:p>
                  </a:txBody>
                  <a:tcPr marL="68580" marR="68580" marT="34290" marB="34290"/>
                </a:tc>
                <a:tc>
                  <a:txBody>
                    <a:bodyPr/>
                    <a:lstStyle/>
                    <a:p>
                      <a:endParaRPr lang="en-IE" sz="1400"/>
                    </a:p>
                  </a:txBody>
                  <a:tcPr marL="68580" marR="68580" marT="34290" marB="34290"/>
                </a:tc>
                <a:tc>
                  <a:txBody>
                    <a:bodyPr/>
                    <a:lstStyle/>
                    <a:p>
                      <a:endParaRPr lang="en-IE" sz="1400" dirty="0"/>
                    </a:p>
                  </a:txBody>
                  <a:tcPr marL="68580" marR="68580" marT="34290" marB="34290"/>
                </a:tc>
                <a:extLst>
                  <a:ext uri="{0D108BD9-81ED-4DB2-BD59-A6C34878D82A}">
                    <a16:rowId xmlns="" xmlns:a16="http://schemas.microsoft.com/office/drawing/2014/main" val="10005"/>
                  </a:ext>
                </a:extLst>
              </a:tr>
            </a:tbl>
          </a:graphicData>
        </a:graphic>
      </p:graphicFrame>
    </p:spTree>
    <p:extLst>
      <p:ext uri="{BB962C8B-B14F-4D97-AF65-F5344CB8AC3E}">
        <p14:creationId xmlns:p14="http://schemas.microsoft.com/office/powerpoint/2010/main" val="407610393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Meet our Characters</a:t>
            </a:r>
          </a:p>
        </p:txBody>
      </p:sp>
      <p:pic>
        <p:nvPicPr>
          <p:cNvPr id="6153" name="Picture 9" descr="C:\Users\Aquarium\AppData\Local\Microsoft\Windows\Temporary Internet Files\Content.IE5\CPSA2ELG\5-Free-Summer-Clipart-Illustration-Of-A-Happy-Smiling-Sun[1].png"/>
          <p:cNvPicPr>
            <a:picLocks noChangeAspect="1" noChangeArrowheads="1"/>
          </p:cNvPicPr>
          <p:nvPr/>
        </p:nvPicPr>
        <p:blipFill>
          <a:blip r:embed="rId3" cstate="print"/>
          <a:srcRect/>
          <a:stretch>
            <a:fillRect/>
          </a:stretch>
        </p:blipFill>
        <p:spPr bwMode="auto">
          <a:xfrm>
            <a:off x="310227" y="2778743"/>
            <a:ext cx="1540771" cy="976464"/>
          </a:xfrm>
          <a:prstGeom prst="rect">
            <a:avLst/>
          </a:prstGeom>
          <a:noFill/>
        </p:spPr>
      </p:pic>
      <p:pic>
        <p:nvPicPr>
          <p:cNvPr id="6154" name="Picture 10" descr="C:\Users\Aquarium\AppData\Local\Microsoft\Windows\Temporary Internet Files\Content.IE5\PDIKCCVD\15586-illustration-of-a-dancing-cartoon-blue-man-pv[1].png"/>
          <p:cNvPicPr>
            <a:picLocks noChangeAspect="1" noChangeArrowheads="1"/>
          </p:cNvPicPr>
          <p:nvPr/>
        </p:nvPicPr>
        <p:blipFill>
          <a:blip r:embed="rId4" cstate="print"/>
          <a:srcRect/>
          <a:stretch>
            <a:fillRect/>
          </a:stretch>
        </p:blipFill>
        <p:spPr bwMode="auto">
          <a:xfrm>
            <a:off x="2947292" y="4045088"/>
            <a:ext cx="1944216" cy="1458162"/>
          </a:xfrm>
          <a:prstGeom prst="rect">
            <a:avLst/>
          </a:prstGeom>
          <a:noFill/>
        </p:spPr>
      </p:pic>
      <p:pic>
        <p:nvPicPr>
          <p:cNvPr id="5" name="Content Placeholder 4">
            <a:extLst>
              <a:ext uri="{FF2B5EF4-FFF2-40B4-BE49-F238E27FC236}">
                <a16:creationId xmlns="" xmlns:a16="http://schemas.microsoft.com/office/drawing/2014/main" id="{0EDE94D9-4DD9-419F-967E-0D80A0A2B0CA}"/>
              </a:ext>
            </a:extLst>
          </p:cNvPr>
          <p:cNvPicPr>
            <a:picLocks noGrp="1" noChangeAspect="1"/>
          </p:cNvPicPr>
          <p:nvPr>
            <p:ph idx="1"/>
          </p:nvPr>
        </p:nvPicPr>
        <p:blipFill>
          <a:blip r:embed="rId5"/>
          <a:stretch>
            <a:fillRect/>
          </a:stretch>
        </p:blipFill>
        <p:spPr>
          <a:xfrm rot="20728380">
            <a:off x="1229431" y="4232338"/>
            <a:ext cx="1629975" cy="1205502"/>
          </a:xfrm>
          <a:prstGeom prst="rect">
            <a:avLst/>
          </a:prstGeom>
        </p:spPr>
      </p:pic>
      <p:pic>
        <p:nvPicPr>
          <p:cNvPr id="8" name="Picture 7">
            <a:extLst>
              <a:ext uri="{FF2B5EF4-FFF2-40B4-BE49-F238E27FC236}">
                <a16:creationId xmlns="" xmlns:a16="http://schemas.microsoft.com/office/drawing/2014/main" id="{2E6FFEE0-86BC-4804-811F-F4208CA2CB8D}"/>
              </a:ext>
            </a:extLst>
          </p:cNvPr>
          <p:cNvPicPr>
            <a:picLocks noChangeAspect="1"/>
          </p:cNvPicPr>
          <p:nvPr/>
        </p:nvPicPr>
        <p:blipFill>
          <a:blip r:embed="rId6"/>
          <a:stretch>
            <a:fillRect/>
          </a:stretch>
        </p:blipFill>
        <p:spPr>
          <a:xfrm>
            <a:off x="4464062" y="1993777"/>
            <a:ext cx="1711699" cy="1135427"/>
          </a:xfrm>
          <a:prstGeom prst="rect">
            <a:avLst/>
          </a:prstGeom>
        </p:spPr>
      </p:pic>
      <p:pic>
        <p:nvPicPr>
          <p:cNvPr id="9" name="Picture 8">
            <a:extLst>
              <a:ext uri="{FF2B5EF4-FFF2-40B4-BE49-F238E27FC236}">
                <a16:creationId xmlns="" xmlns:a16="http://schemas.microsoft.com/office/drawing/2014/main" id="{B4DA996A-9517-4592-95B3-8977AA5ACEC3}"/>
              </a:ext>
            </a:extLst>
          </p:cNvPr>
          <p:cNvPicPr>
            <a:picLocks noChangeAspect="1"/>
          </p:cNvPicPr>
          <p:nvPr/>
        </p:nvPicPr>
        <p:blipFill>
          <a:blip r:embed="rId7"/>
          <a:stretch>
            <a:fillRect/>
          </a:stretch>
        </p:blipFill>
        <p:spPr>
          <a:xfrm rot="20804188">
            <a:off x="2096793" y="2254543"/>
            <a:ext cx="1430362" cy="1090276"/>
          </a:xfrm>
          <a:prstGeom prst="rect">
            <a:avLst/>
          </a:prstGeom>
        </p:spPr>
      </p:pic>
      <p:pic>
        <p:nvPicPr>
          <p:cNvPr id="10" name="Picture 9">
            <a:extLst>
              <a:ext uri="{FF2B5EF4-FFF2-40B4-BE49-F238E27FC236}">
                <a16:creationId xmlns="" xmlns:a16="http://schemas.microsoft.com/office/drawing/2014/main" id="{9C3D2F86-0FCD-4772-9B32-FAFFEB7A948C}"/>
              </a:ext>
            </a:extLst>
          </p:cNvPr>
          <p:cNvPicPr>
            <a:picLocks noChangeAspect="1"/>
          </p:cNvPicPr>
          <p:nvPr/>
        </p:nvPicPr>
        <p:blipFill>
          <a:blip r:embed="rId8"/>
          <a:stretch>
            <a:fillRect/>
          </a:stretch>
        </p:blipFill>
        <p:spPr>
          <a:xfrm rot="1023838">
            <a:off x="7278269" y="2124469"/>
            <a:ext cx="1293019" cy="1650206"/>
          </a:xfrm>
          <a:prstGeom prst="rect">
            <a:avLst/>
          </a:prstGeom>
        </p:spPr>
      </p:pic>
      <p:pic>
        <p:nvPicPr>
          <p:cNvPr id="11" name="Picture 10">
            <a:extLst>
              <a:ext uri="{FF2B5EF4-FFF2-40B4-BE49-F238E27FC236}">
                <a16:creationId xmlns="" xmlns:a16="http://schemas.microsoft.com/office/drawing/2014/main" id="{EDE307B4-2314-401B-9205-BE84EBBC8F6E}"/>
              </a:ext>
            </a:extLst>
          </p:cNvPr>
          <p:cNvPicPr>
            <a:picLocks noChangeAspect="1"/>
          </p:cNvPicPr>
          <p:nvPr/>
        </p:nvPicPr>
        <p:blipFill>
          <a:blip r:embed="rId9"/>
          <a:stretch>
            <a:fillRect/>
          </a:stretch>
        </p:blipFill>
        <p:spPr>
          <a:xfrm>
            <a:off x="5020769" y="3494362"/>
            <a:ext cx="1549385" cy="1108205"/>
          </a:xfrm>
          <a:prstGeom prst="rect">
            <a:avLst/>
          </a:prstGeom>
        </p:spPr>
      </p:pic>
      <p:pic>
        <p:nvPicPr>
          <p:cNvPr id="13" name="Picture 12">
            <a:extLst>
              <a:ext uri="{FF2B5EF4-FFF2-40B4-BE49-F238E27FC236}">
                <a16:creationId xmlns="" xmlns:a16="http://schemas.microsoft.com/office/drawing/2014/main" id="{119D1901-4C89-426B-8BA9-1E51BB1153AC}"/>
              </a:ext>
            </a:extLst>
          </p:cNvPr>
          <p:cNvPicPr>
            <a:picLocks noChangeAspect="1"/>
          </p:cNvPicPr>
          <p:nvPr/>
        </p:nvPicPr>
        <p:blipFill>
          <a:blip r:embed="rId10"/>
          <a:stretch>
            <a:fillRect/>
          </a:stretch>
        </p:blipFill>
        <p:spPr>
          <a:xfrm rot="5400000">
            <a:off x="6698098" y="4618775"/>
            <a:ext cx="1465113" cy="832149"/>
          </a:xfrm>
          <a:prstGeom prst="rect">
            <a:avLst/>
          </a:prstGeom>
        </p:spPr>
      </p:pic>
    </p:spTree>
    <p:extLst>
      <p:ext uri="{BB962C8B-B14F-4D97-AF65-F5344CB8AC3E}">
        <p14:creationId xmlns:p14="http://schemas.microsoft.com/office/powerpoint/2010/main" val="232013144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3951129-047A-4005-9642-E1D9503CECD9}"/>
              </a:ext>
            </a:extLst>
          </p:cNvPr>
          <p:cNvSpPr>
            <a:spLocks noGrp="1"/>
          </p:cNvSpPr>
          <p:nvPr>
            <p:ph type="title"/>
          </p:nvPr>
        </p:nvSpPr>
        <p:spPr/>
        <p:txBody>
          <a:bodyPr/>
          <a:lstStyle/>
          <a:p>
            <a:r>
              <a:rPr lang="en-GB" dirty="0"/>
              <a:t>Food Wed</a:t>
            </a:r>
          </a:p>
        </p:txBody>
      </p:sp>
      <p:sp>
        <p:nvSpPr>
          <p:cNvPr id="3" name="Content Placeholder 2">
            <a:extLst>
              <a:ext uri="{FF2B5EF4-FFF2-40B4-BE49-F238E27FC236}">
                <a16:creationId xmlns="" xmlns:a16="http://schemas.microsoft.com/office/drawing/2014/main" id="{2A938F84-49BD-4993-83BC-077376E63D4F}"/>
              </a:ext>
            </a:extLst>
          </p:cNvPr>
          <p:cNvSpPr>
            <a:spLocks noGrp="1"/>
          </p:cNvSpPr>
          <p:nvPr>
            <p:ph idx="1"/>
          </p:nvPr>
        </p:nvSpPr>
        <p:spPr/>
        <p:txBody>
          <a:bodyPr/>
          <a:lstStyle/>
          <a:p>
            <a:endParaRPr lang="en-GB" dirty="0"/>
          </a:p>
        </p:txBody>
      </p:sp>
      <p:pic>
        <p:nvPicPr>
          <p:cNvPr id="4" name="Picture 3">
            <a:extLst>
              <a:ext uri="{FF2B5EF4-FFF2-40B4-BE49-F238E27FC236}">
                <a16:creationId xmlns="" xmlns:a16="http://schemas.microsoft.com/office/drawing/2014/main" id="{796E463E-A8E2-4609-A2A3-F66634200412}"/>
              </a:ext>
            </a:extLst>
          </p:cNvPr>
          <p:cNvPicPr>
            <a:picLocks noChangeAspect="1"/>
          </p:cNvPicPr>
          <p:nvPr/>
        </p:nvPicPr>
        <p:blipFill>
          <a:blip r:embed="rId2"/>
          <a:stretch>
            <a:fillRect/>
          </a:stretch>
        </p:blipFill>
        <p:spPr>
          <a:xfrm>
            <a:off x="2116812" y="1971081"/>
            <a:ext cx="4947902" cy="3710927"/>
          </a:xfrm>
          <a:prstGeom prst="rect">
            <a:avLst/>
          </a:prstGeom>
        </p:spPr>
      </p:pic>
    </p:spTree>
    <p:extLst>
      <p:ext uri="{BB962C8B-B14F-4D97-AF65-F5344CB8AC3E}">
        <p14:creationId xmlns:p14="http://schemas.microsoft.com/office/powerpoint/2010/main" val="277874582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American Bison</a:t>
            </a:r>
          </a:p>
        </p:txBody>
      </p:sp>
      <p:sp>
        <p:nvSpPr>
          <p:cNvPr id="3" name="Content Placeholder 2"/>
          <p:cNvSpPr>
            <a:spLocks noGrp="1"/>
          </p:cNvSpPr>
          <p:nvPr>
            <p:ph idx="1"/>
          </p:nvPr>
        </p:nvSpPr>
        <p:spPr/>
        <p:txBody>
          <a:bodyPr/>
          <a:lstStyle/>
          <a:p>
            <a:endParaRPr lang="en-IE" dirty="0"/>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1364" y="2083892"/>
            <a:ext cx="6550925" cy="3341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44158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E" dirty="0"/>
              <a:t>Activity</a:t>
            </a:r>
          </a:p>
        </p:txBody>
      </p:sp>
      <p:sp>
        <p:nvSpPr>
          <p:cNvPr id="3" name="Content Placeholder 2"/>
          <p:cNvSpPr>
            <a:spLocks noGrp="1"/>
          </p:cNvSpPr>
          <p:nvPr>
            <p:ph idx="1"/>
          </p:nvPr>
        </p:nvSpPr>
        <p:spPr>
          <a:xfrm>
            <a:off x="1008074" y="2005447"/>
            <a:ext cx="7325436" cy="3394472"/>
          </a:xfrm>
        </p:spPr>
        <p:txBody>
          <a:bodyPr>
            <a:normAutofit/>
          </a:bodyPr>
          <a:lstStyle/>
          <a:p>
            <a:r>
              <a:rPr lang="en-IE" dirty="0"/>
              <a:t>Split your group up, and each take one page looking at the factors associated with having American Bison on the Prairie.</a:t>
            </a:r>
          </a:p>
          <a:p>
            <a:endParaRPr lang="en-IE" dirty="0"/>
          </a:p>
          <a:p>
            <a:pPr marL="385763" indent="-385763">
              <a:buFont typeface="+mj-lt"/>
              <a:buAutoNum type="arabicPeriod"/>
            </a:pPr>
            <a:endParaRPr lang="en-IE" dirty="0"/>
          </a:p>
          <a:p>
            <a:pPr marL="385763" indent="-385763">
              <a:buNone/>
            </a:pPr>
            <a:endParaRPr lang="en-IE" dirty="0"/>
          </a:p>
          <a:p>
            <a:pPr marL="385763" indent="-385763"/>
            <a:r>
              <a:rPr lang="en-IE" dirty="0"/>
              <a:t>Use your workbook to summarise the information before sharing it with your group</a:t>
            </a:r>
          </a:p>
        </p:txBody>
      </p:sp>
    </p:spTree>
    <p:extLst>
      <p:ext uri="{BB962C8B-B14F-4D97-AF65-F5344CB8AC3E}">
        <p14:creationId xmlns:p14="http://schemas.microsoft.com/office/powerpoint/2010/main" val="41128296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How will your story end?</a:t>
            </a:r>
          </a:p>
        </p:txBody>
      </p:sp>
      <p:sp>
        <p:nvSpPr>
          <p:cNvPr id="3" name="Content Placeholder 2"/>
          <p:cNvSpPr>
            <a:spLocks noGrp="1"/>
          </p:cNvSpPr>
          <p:nvPr>
            <p:ph idx="1"/>
          </p:nvPr>
        </p:nvSpPr>
        <p:spPr/>
        <p:txBody>
          <a:bodyPr>
            <a:normAutofit/>
          </a:bodyPr>
          <a:lstStyle/>
          <a:p>
            <a:r>
              <a:rPr lang="en-IE" dirty="0"/>
              <a:t>Summarise the pros and cons</a:t>
            </a:r>
          </a:p>
          <a:p>
            <a:r>
              <a:rPr lang="en-IE" dirty="0"/>
              <a:t>Consider the following:</a:t>
            </a:r>
          </a:p>
          <a:p>
            <a:pPr lvl="1"/>
            <a:r>
              <a:rPr lang="en-IE" dirty="0"/>
              <a:t>Has the reintroduction of </a:t>
            </a:r>
          </a:p>
          <a:p>
            <a:pPr marL="457188" lvl="1" indent="0">
              <a:buNone/>
            </a:pPr>
            <a:r>
              <a:rPr lang="en-IE" dirty="0"/>
              <a:t>American Bison been worth it?</a:t>
            </a:r>
          </a:p>
          <a:p>
            <a:pPr lvl="1"/>
            <a:endParaRPr lang="en-IE" dirty="0"/>
          </a:p>
          <a:p>
            <a:r>
              <a:rPr lang="en-IE" dirty="0"/>
              <a:t>Report back to your group, discuss a conclusion for your story – feel free to note points in your workbook</a:t>
            </a:r>
          </a:p>
        </p:txBody>
      </p:sp>
      <p:pic>
        <p:nvPicPr>
          <p:cNvPr id="3079" name="Picture 7" descr="C:\Users\Aquarium\AppData\Local\Microsoft\Windows\Temporary Internet Files\Content.IE5\2945FGTJ\story-map-3_coloring_page[1].jpg"/>
          <p:cNvPicPr>
            <a:picLocks noChangeAspect="1" noChangeArrowheads="1"/>
          </p:cNvPicPr>
          <p:nvPr/>
        </p:nvPicPr>
        <p:blipFill>
          <a:blip r:embed="rId3" cstate="print"/>
          <a:srcRect/>
          <a:stretch>
            <a:fillRect/>
          </a:stretch>
        </p:blipFill>
        <p:spPr bwMode="auto">
          <a:xfrm rot="611227">
            <a:off x="6444208" y="2024847"/>
            <a:ext cx="2306960" cy="1927960"/>
          </a:xfrm>
          <a:prstGeom prst="rect">
            <a:avLst/>
          </a:prstGeom>
          <a:noFill/>
        </p:spPr>
      </p:pic>
    </p:spTree>
    <p:extLst>
      <p:ext uri="{BB962C8B-B14F-4D97-AF65-F5344CB8AC3E}">
        <p14:creationId xmlns:p14="http://schemas.microsoft.com/office/powerpoint/2010/main" val="62348238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Discussion Time</a:t>
            </a:r>
          </a:p>
        </p:txBody>
      </p:sp>
      <p:pic>
        <p:nvPicPr>
          <p:cNvPr id="2050" name="Picture 2" descr="C:\Users\Aquarium\AppData\Local\Microsoft\Windows\Temporary Internet Files\Content.IE5\PDIKCCVD\atlantykron-discussion-group[1].jpg"/>
          <p:cNvPicPr>
            <a:picLocks noGrp="1" noChangeAspect="1" noChangeArrowheads="1"/>
          </p:cNvPicPr>
          <p:nvPr>
            <p:ph idx="1"/>
          </p:nvPr>
        </p:nvPicPr>
        <p:blipFill>
          <a:blip r:embed="rId3" cstate="print"/>
          <a:stretch>
            <a:fillRect/>
          </a:stretch>
        </p:blipFill>
        <p:spPr bwMode="auto">
          <a:xfrm>
            <a:off x="1808019" y="2057401"/>
            <a:ext cx="4170668" cy="3394472"/>
          </a:xfrm>
          <a:prstGeom prst="rect">
            <a:avLst/>
          </a:prstGeom>
          <a:noFill/>
        </p:spPr>
      </p:pic>
    </p:spTree>
    <p:extLst>
      <p:ext uri="{BB962C8B-B14F-4D97-AF65-F5344CB8AC3E}">
        <p14:creationId xmlns:p14="http://schemas.microsoft.com/office/powerpoint/2010/main" val="167021752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E40E451-1270-40CD-B80A-967C31DE62C2}"/>
              </a:ext>
            </a:extLst>
          </p:cNvPr>
          <p:cNvSpPr>
            <a:spLocks noGrp="1"/>
          </p:cNvSpPr>
          <p:nvPr>
            <p:ph type="title"/>
          </p:nvPr>
        </p:nvSpPr>
        <p:spPr>
          <a:xfrm>
            <a:off x="1188774" y="2240162"/>
            <a:ext cx="3440376" cy="2510518"/>
          </a:xfrm>
        </p:spPr>
        <p:txBody>
          <a:bodyPr/>
          <a:lstStyle/>
          <a:p>
            <a:r>
              <a:rPr lang="en-GB" dirty="0"/>
              <a:t>The American Bison is a Keystone Species</a:t>
            </a:r>
          </a:p>
        </p:txBody>
      </p:sp>
      <p:pic>
        <p:nvPicPr>
          <p:cNvPr id="4" name="Content Placeholder 3">
            <a:extLst>
              <a:ext uri="{FF2B5EF4-FFF2-40B4-BE49-F238E27FC236}">
                <a16:creationId xmlns="" xmlns:a16="http://schemas.microsoft.com/office/drawing/2014/main" id="{99CC0B3A-8703-4D72-BE1A-D13A5B86976E}"/>
              </a:ext>
            </a:extLst>
          </p:cNvPr>
          <p:cNvPicPr>
            <a:picLocks noGrp="1" noChangeAspect="1"/>
          </p:cNvPicPr>
          <p:nvPr>
            <p:ph idx="1"/>
          </p:nvPr>
        </p:nvPicPr>
        <p:blipFill>
          <a:blip r:embed="rId2"/>
          <a:stretch>
            <a:fillRect/>
          </a:stretch>
        </p:blipFill>
        <p:spPr>
          <a:xfrm>
            <a:off x="5025883" y="2240162"/>
            <a:ext cx="2248496" cy="2774739"/>
          </a:xfrm>
          <a:prstGeom prst="rect">
            <a:avLst/>
          </a:prstGeom>
        </p:spPr>
      </p:pic>
    </p:spTree>
    <p:extLst>
      <p:ext uri="{BB962C8B-B14F-4D97-AF65-F5344CB8AC3E}">
        <p14:creationId xmlns:p14="http://schemas.microsoft.com/office/powerpoint/2010/main" val="238471432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3951129-047A-4005-9642-E1D9503CECD9}"/>
              </a:ext>
            </a:extLst>
          </p:cNvPr>
          <p:cNvSpPr>
            <a:spLocks noGrp="1"/>
          </p:cNvSpPr>
          <p:nvPr>
            <p:ph type="title"/>
          </p:nvPr>
        </p:nvSpPr>
        <p:spPr/>
        <p:txBody>
          <a:bodyPr/>
          <a:lstStyle/>
          <a:p>
            <a:r>
              <a:rPr lang="en-GB" dirty="0"/>
              <a:t>Food Wed</a:t>
            </a:r>
          </a:p>
        </p:txBody>
      </p:sp>
      <p:sp>
        <p:nvSpPr>
          <p:cNvPr id="3" name="Content Placeholder 2">
            <a:extLst>
              <a:ext uri="{FF2B5EF4-FFF2-40B4-BE49-F238E27FC236}">
                <a16:creationId xmlns="" xmlns:a16="http://schemas.microsoft.com/office/drawing/2014/main" id="{2A938F84-49BD-4993-83BC-077376E63D4F}"/>
              </a:ext>
            </a:extLst>
          </p:cNvPr>
          <p:cNvSpPr>
            <a:spLocks noGrp="1"/>
          </p:cNvSpPr>
          <p:nvPr>
            <p:ph idx="1"/>
          </p:nvPr>
        </p:nvSpPr>
        <p:spPr/>
        <p:txBody>
          <a:bodyPr/>
          <a:lstStyle/>
          <a:p>
            <a:endParaRPr lang="en-GB" dirty="0"/>
          </a:p>
        </p:txBody>
      </p:sp>
      <p:pic>
        <p:nvPicPr>
          <p:cNvPr id="4" name="Picture 3">
            <a:extLst>
              <a:ext uri="{FF2B5EF4-FFF2-40B4-BE49-F238E27FC236}">
                <a16:creationId xmlns="" xmlns:a16="http://schemas.microsoft.com/office/drawing/2014/main" id="{796E463E-A8E2-4609-A2A3-F66634200412}"/>
              </a:ext>
            </a:extLst>
          </p:cNvPr>
          <p:cNvPicPr>
            <a:picLocks noChangeAspect="1"/>
          </p:cNvPicPr>
          <p:nvPr/>
        </p:nvPicPr>
        <p:blipFill>
          <a:blip r:embed="rId3"/>
          <a:stretch>
            <a:fillRect/>
          </a:stretch>
        </p:blipFill>
        <p:spPr>
          <a:xfrm>
            <a:off x="2116812" y="1971081"/>
            <a:ext cx="4947902" cy="3710927"/>
          </a:xfrm>
          <a:prstGeom prst="rect">
            <a:avLst/>
          </a:prstGeom>
        </p:spPr>
      </p:pic>
    </p:spTree>
    <p:extLst>
      <p:ext uri="{BB962C8B-B14F-4D97-AF65-F5344CB8AC3E}">
        <p14:creationId xmlns:p14="http://schemas.microsoft.com/office/powerpoint/2010/main" val="105216143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A946391-506D-42B8-BB3A-B21DF36AE140}"/>
              </a:ext>
            </a:extLst>
          </p:cNvPr>
          <p:cNvSpPr>
            <a:spLocks noGrp="1"/>
          </p:cNvSpPr>
          <p:nvPr>
            <p:ph type="title"/>
          </p:nvPr>
        </p:nvSpPr>
        <p:spPr/>
        <p:txBody>
          <a:bodyPr>
            <a:normAutofit/>
          </a:bodyPr>
          <a:lstStyle/>
          <a:p>
            <a:r>
              <a:rPr lang="en-GB" dirty="0"/>
              <a:t>Amur Tiger is a Keystone species</a:t>
            </a:r>
          </a:p>
        </p:txBody>
      </p:sp>
      <p:pic>
        <p:nvPicPr>
          <p:cNvPr id="4" name="Content Placeholder 3">
            <a:extLst>
              <a:ext uri="{FF2B5EF4-FFF2-40B4-BE49-F238E27FC236}">
                <a16:creationId xmlns="" xmlns:a16="http://schemas.microsoft.com/office/drawing/2014/main" id="{62329AEC-7B5E-4B42-AA2F-9FA4D9CA9F78}"/>
              </a:ext>
            </a:extLst>
          </p:cNvPr>
          <p:cNvPicPr>
            <a:picLocks noGrp="1" noChangeAspect="1"/>
          </p:cNvPicPr>
          <p:nvPr>
            <p:ph idx="1"/>
          </p:nvPr>
        </p:nvPicPr>
        <p:blipFill>
          <a:blip r:embed="rId3"/>
          <a:stretch>
            <a:fillRect/>
          </a:stretch>
        </p:blipFill>
        <p:spPr>
          <a:xfrm>
            <a:off x="1335732" y="2130879"/>
            <a:ext cx="3410375" cy="2559504"/>
          </a:xfrm>
          <a:prstGeom prst="rect">
            <a:avLst/>
          </a:prstGeom>
        </p:spPr>
      </p:pic>
      <p:pic>
        <p:nvPicPr>
          <p:cNvPr id="5" name="Picture 4">
            <a:extLst>
              <a:ext uri="{FF2B5EF4-FFF2-40B4-BE49-F238E27FC236}">
                <a16:creationId xmlns="" xmlns:a16="http://schemas.microsoft.com/office/drawing/2014/main" id="{F7AAC277-DBAD-4D8F-8C32-9E04AE5490DC}"/>
              </a:ext>
            </a:extLst>
          </p:cNvPr>
          <p:cNvPicPr>
            <a:picLocks noChangeAspect="1"/>
          </p:cNvPicPr>
          <p:nvPr/>
        </p:nvPicPr>
        <p:blipFill>
          <a:blip r:embed="rId4"/>
          <a:stretch>
            <a:fillRect/>
          </a:stretch>
        </p:blipFill>
        <p:spPr>
          <a:xfrm>
            <a:off x="5435080" y="2130879"/>
            <a:ext cx="2439374" cy="3654983"/>
          </a:xfrm>
          <a:prstGeom prst="rect">
            <a:avLst/>
          </a:prstGeom>
        </p:spPr>
      </p:pic>
    </p:spTree>
    <p:extLst>
      <p:ext uri="{BB962C8B-B14F-4D97-AF65-F5344CB8AC3E}">
        <p14:creationId xmlns:p14="http://schemas.microsoft.com/office/powerpoint/2010/main" val="374212555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Thank You</a:t>
            </a:r>
          </a:p>
        </p:txBody>
      </p:sp>
      <p:sp>
        <p:nvSpPr>
          <p:cNvPr id="5" name="TextBox 4"/>
          <p:cNvSpPr txBox="1"/>
          <p:nvPr/>
        </p:nvSpPr>
        <p:spPr>
          <a:xfrm>
            <a:off x="5621482" y="1979468"/>
            <a:ext cx="3293918" cy="168507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IE" sz="1800" b="0" i="0" u="none" strike="noStrike" kern="1200" cap="none" spc="0" normalizeH="0" baseline="0" noProof="0" dirty="0">
                <a:ln>
                  <a:noFill/>
                </a:ln>
                <a:solidFill>
                  <a:prstClr val="black"/>
                </a:solidFill>
                <a:effectLst/>
                <a:uLnTx/>
                <a:uFillTx/>
                <a:latin typeface="Calibri"/>
                <a:ea typeface="+mn-ea"/>
                <a:cs typeface="+mn-cs"/>
              </a:rPr>
              <a:t>For more information about education workshops or school modules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IE" sz="1800" b="0" i="0" u="none" strike="noStrike" kern="1200" cap="none" spc="0" normalizeH="0" baseline="0" noProof="0" dirty="0">
                <a:ln>
                  <a:noFill/>
                </a:ln>
                <a:solidFill>
                  <a:prstClr val="black"/>
                </a:solidFill>
                <a:effectLst/>
                <a:uLnTx/>
                <a:uFillTx/>
                <a:latin typeface="Calibri"/>
                <a:ea typeface="+mn-ea"/>
                <a:cs typeface="+mn-cs"/>
                <a:hlinkClick r:id="rId2"/>
              </a:rPr>
              <a:t>education@taytopark.ie</a:t>
            </a:r>
            <a:endParaRPr kumimoji="0" lang="en-IE"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IE"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IE"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Content Placeholder 2"/>
          <p:cNvSpPr>
            <a:spLocks noGrp="1"/>
          </p:cNvSpPr>
          <p:nvPr>
            <p:ph idx="1"/>
          </p:nvPr>
        </p:nvSpPr>
        <p:spPr>
          <a:xfrm>
            <a:off x="1361364" y="2057401"/>
            <a:ext cx="3724986" cy="3400424"/>
          </a:xfrm>
        </p:spPr>
        <p:txBody>
          <a:bodyPr/>
          <a:lstStyle/>
          <a:p>
            <a:endParaRPr lang="en-IE" dirty="0"/>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0188" r="7537"/>
          <a:stretch/>
        </p:blipFill>
        <p:spPr bwMode="auto">
          <a:xfrm>
            <a:off x="1361364" y="2457033"/>
            <a:ext cx="3556636" cy="2368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06282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 xmlns:a16="http://schemas.microsoft.com/office/drawing/2014/main" id="{3D272B46-E68E-4B6C-916E-DA873EF5A2E5}"/>
              </a:ext>
            </a:extLst>
          </p:cNvPr>
          <p:cNvSpPr>
            <a:spLocks noGrp="1"/>
          </p:cNvSpPr>
          <p:nvPr>
            <p:ph type="ctrTitle"/>
          </p:nvPr>
        </p:nvSpPr>
        <p:spPr>
          <a:xfrm>
            <a:off x="4123664" y="2388445"/>
            <a:ext cx="2789855" cy="1449317"/>
          </a:xfrm>
        </p:spPr>
        <p:txBody>
          <a:bodyPr/>
          <a:lstStyle/>
          <a:p>
            <a:r>
              <a:rPr lang="en-IE" dirty="0"/>
              <a:t>Junior Cycle Science:</a:t>
            </a:r>
            <a:br>
              <a:rPr lang="en-IE" dirty="0"/>
            </a:br>
            <a:r>
              <a:rPr lang="en-IE" dirty="0"/>
              <a:t>Playing with the Thorny Issues</a:t>
            </a:r>
          </a:p>
        </p:txBody>
      </p:sp>
      <p:sp>
        <p:nvSpPr>
          <p:cNvPr id="13" name="Subtitle 12">
            <a:extLst>
              <a:ext uri="{FF2B5EF4-FFF2-40B4-BE49-F238E27FC236}">
                <a16:creationId xmlns="" xmlns:a16="http://schemas.microsoft.com/office/drawing/2014/main" id="{D2A23222-20F3-46BA-89CA-C26C6A85A583}"/>
              </a:ext>
            </a:extLst>
          </p:cNvPr>
          <p:cNvSpPr>
            <a:spLocks noGrp="1"/>
          </p:cNvSpPr>
          <p:nvPr>
            <p:ph type="subTitle" idx="1"/>
          </p:nvPr>
        </p:nvSpPr>
        <p:spPr>
          <a:xfrm>
            <a:off x="4123664" y="3694418"/>
            <a:ext cx="2238665" cy="530322"/>
          </a:xfrm>
        </p:spPr>
        <p:txBody>
          <a:bodyPr/>
          <a:lstStyle/>
          <a:p>
            <a:r>
              <a:rPr lang="en-IE" dirty="0"/>
              <a:t>Science Gallery Dublin</a:t>
            </a:r>
          </a:p>
        </p:txBody>
      </p:sp>
    </p:spTree>
    <p:extLst>
      <p:ext uri="{BB962C8B-B14F-4D97-AF65-F5344CB8AC3E}">
        <p14:creationId xmlns:p14="http://schemas.microsoft.com/office/powerpoint/2010/main" val="124795238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05185" y="3325125"/>
            <a:ext cx="213520" cy="248209"/>
          </a:xfrm>
          <a:prstGeom prst="rect">
            <a:avLst/>
          </a:prstGeom>
        </p:spPr>
        <p:txBody>
          <a:bodyPr wrap="none">
            <a:sp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r>
              <a:rPr kumimoji="0" lang="sk-SK" sz="1013" b="0" i="0" u="none" strike="noStrike" kern="1200" cap="none" spc="0" normalizeH="0" baseline="0" noProof="0">
                <a:ln>
                  <a:noFill/>
                </a:ln>
                <a:solidFill>
                  <a:prstClr val="black"/>
                </a:solidFill>
                <a:effectLst/>
                <a:uLnTx/>
                <a:uFillTx/>
                <a:latin typeface="Calibri"/>
                <a:ea typeface="+mn-ea"/>
                <a:cs typeface="+mn-cs"/>
              </a:rPr>
              <a:t> </a:t>
            </a:r>
            <a:endParaRPr kumimoji="0" lang="en-US" sz="1013"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Shape 529"/>
          <p:cNvPicPr preferRelativeResize="0"/>
          <p:nvPr/>
        </p:nvPicPr>
        <p:blipFill rotWithShape="1">
          <a:blip r:embed="rId2">
            <a:alphaModFix/>
          </a:blip>
          <a:srcRect/>
          <a:stretch/>
        </p:blipFill>
        <p:spPr>
          <a:xfrm>
            <a:off x="2176599" y="2176192"/>
            <a:ext cx="5824401" cy="3181622"/>
          </a:xfrm>
          <a:prstGeom prst="rect">
            <a:avLst/>
          </a:prstGeom>
          <a:noFill/>
          <a:ln>
            <a:noFill/>
          </a:ln>
        </p:spPr>
      </p:pic>
      <p:sp>
        <p:nvSpPr>
          <p:cNvPr id="7" name="Shape 532"/>
          <p:cNvSpPr/>
          <p:nvPr/>
        </p:nvSpPr>
        <p:spPr>
          <a:xfrm>
            <a:off x="2434329" y="3429000"/>
            <a:ext cx="3448744" cy="1193063"/>
          </a:xfrm>
          <a:prstGeom prst="rect">
            <a:avLst/>
          </a:prstGeom>
          <a:noFill/>
          <a:ln>
            <a:noFill/>
          </a:ln>
        </p:spPr>
        <p:txBody>
          <a:bodyPr wrap="square" lIns="10716" tIns="10716" rIns="10716" bIns="10716" anchor="ctr" anchorCtr="0">
            <a:noAutofit/>
          </a:bodyPr>
          <a:lstStyle/>
          <a:p>
            <a:pPr marL="0" marR="0" lvl="0" indent="0" algn="l" defTabSz="257175" rtl="0" eaLnBrk="1" fontAlgn="auto" latinLnBrk="0" hangingPunct="1">
              <a:lnSpc>
                <a:spcPct val="100000"/>
              </a:lnSpc>
              <a:spcBef>
                <a:spcPts val="0"/>
              </a:spcBef>
              <a:spcAft>
                <a:spcPts val="0"/>
              </a:spcAft>
              <a:buClrTx/>
              <a:buSzPct val="25000"/>
              <a:buFontTx/>
              <a:buNone/>
              <a:tabLst/>
              <a:defRPr/>
            </a:pPr>
            <a:r>
              <a:rPr kumimoji="0" lang="en-GB" sz="2025" b="0" i="0" u="none" strike="noStrike" kern="1200" cap="none" spc="0" normalizeH="0" baseline="0" noProof="0" dirty="0">
                <a:ln>
                  <a:noFill/>
                </a:ln>
                <a:solidFill>
                  <a:srgbClr val="000000"/>
                </a:solidFill>
                <a:effectLst/>
                <a:highlight>
                  <a:srgbClr val="FFFFFF"/>
                </a:highlight>
                <a:uLnTx/>
                <a:uFillTx/>
                <a:latin typeface="Arial"/>
                <a:ea typeface="Arial"/>
                <a:cs typeface="Arial"/>
                <a:sym typeface="Arial"/>
              </a:rPr>
              <a:t>Our mission is to ignite creativity and discovery where science and art collide </a:t>
            </a:r>
          </a:p>
        </p:txBody>
      </p:sp>
    </p:spTree>
    <p:extLst>
      <p:ext uri="{BB962C8B-B14F-4D97-AF65-F5344CB8AC3E}">
        <p14:creationId xmlns:p14="http://schemas.microsoft.com/office/powerpoint/2010/main" val="201438001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6FA7DA1-89C1-4E44-885E-8EFB76C1AD9E}"/>
              </a:ext>
            </a:extLst>
          </p:cNvPr>
          <p:cNvSpPr>
            <a:spLocks noGrp="1"/>
          </p:cNvSpPr>
          <p:nvPr>
            <p:ph type="title"/>
          </p:nvPr>
        </p:nvSpPr>
        <p:spPr/>
        <p:txBody>
          <a:bodyPr/>
          <a:lstStyle/>
          <a:p>
            <a:endParaRPr lang="en-IE"/>
          </a:p>
        </p:txBody>
      </p:sp>
      <p:sp>
        <p:nvSpPr>
          <p:cNvPr id="3" name="Content Placeholder 2">
            <a:extLst>
              <a:ext uri="{FF2B5EF4-FFF2-40B4-BE49-F238E27FC236}">
                <a16:creationId xmlns="" xmlns:a16="http://schemas.microsoft.com/office/drawing/2014/main" id="{E527730F-B658-40E7-9E12-0913CCDFEA22}"/>
              </a:ext>
            </a:extLst>
          </p:cNvPr>
          <p:cNvSpPr>
            <a:spLocks noGrp="1"/>
          </p:cNvSpPr>
          <p:nvPr>
            <p:ph idx="1"/>
          </p:nvPr>
        </p:nvSpPr>
        <p:spPr/>
        <p:txBody>
          <a:bodyPr/>
          <a:lstStyle/>
          <a:p>
            <a:r>
              <a:rPr lang="en-IE" dirty="0"/>
              <a:t>Video removed from here</a:t>
            </a:r>
          </a:p>
        </p:txBody>
      </p:sp>
    </p:spTree>
    <p:extLst>
      <p:ext uri="{BB962C8B-B14F-4D97-AF65-F5344CB8AC3E}">
        <p14:creationId xmlns:p14="http://schemas.microsoft.com/office/powerpoint/2010/main" val="89178152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Shape 537"/>
          <p:cNvGrpSpPr/>
          <p:nvPr/>
        </p:nvGrpSpPr>
        <p:grpSpPr>
          <a:xfrm>
            <a:off x="0" y="1199970"/>
            <a:ext cx="7546789" cy="5013103"/>
            <a:chOff x="2258438" y="721722"/>
            <a:chExt cx="4627050" cy="3090570"/>
          </a:xfrm>
        </p:grpSpPr>
        <p:grpSp>
          <p:nvGrpSpPr>
            <p:cNvPr id="9" name="Shape 538"/>
            <p:cNvGrpSpPr/>
            <p:nvPr/>
          </p:nvGrpSpPr>
          <p:grpSpPr>
            <a:xfrm>
              <a:off x="2258438" y="721722"/>
              <a:ext cx="3084985" cy="3081417"/>
              <a:chOff x="0" y="0"/>
              <a:chExt cx="23639731" cy="23612394"/>
            </a:xfrm>
          </p:grpSpPr>
          <p:sp>
            <p:nvSpPr>
              <p:cNvPr id="12" name="Shape 539"/>
              <p:cNvSpPr/>
              <p:nvPr/>
            </p:nvSpPr>
            <p:spPr>
              <a:xfrm>
                <a:off x="27342" y="0"/>
                <a:ext cx="23612389" cy="23612389"/>
              </a:xfrm>
              <a:custGeom>
                <a:avLst/>
                <a:gdLst/>
                <a:ahLst/>
                <a:cxnLst/>
                <a:rect l="0" t="0" r="0" b="0"/>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76200" cap="flat" cmpd="sng">
                <a:solidFill>
                  <a:srgbClr val="FFFFFF"/>
                </a:solidFill>
                <a:prstDash val="solid"/>
                <a:bevel/>
                <a:headEnd type="none" w="med" len="med"/>
                <a:tailEnd type="none" w="med" len="med"/>
              </a:ln>
            </p:spPr>
            <p:txBody>
              <a:bodyPr wrap="square" lIns="0" tIns="0" rIns="0" bIns="0" anchor="ctr" anchorCtr="0">
                <a:noAutofit/>
              </a:bodyPr>
              <a:lstStyle/>
              <a:p>
                <a:pPr marL="0" marR="0" lvl="0" indent="0" algn="ctr" defTabSz="257175" rtl="0" eaLnBrk="1" fontAlgn="auto" latinLnBrk="0" hangingPunct="1">
                  <a:lnSpc>
                    <a:spcPct val="100000"/>
                  </a:lnSpc>
                  <a:spcBef>
                    <a:spcPts val="0"/>
                  </a:spcBef>
                  <a:spcAft>
                    <a:spcPts val="0"/>
                  </a:spcAft>
                  <a:buClrTx/>
                  <a:buSzTx/>
                  <a:buFontTx/>
                  <a:buNone/>
                  <a:tabLst/>
                  <a:defRPr/>
                </a:pPr>
                <a:endParaRPr kumimoji="0" sz="600" b="0" i="0" u="none" strike="noStrike" kern="1200" cap="none" spc="0" normalizeH="0" baseline="0" noProof="0">
                  <a:ln>
                    <a:noFill/>
                  </a:ln>
                  <a:solidFill>
                    <a:srgbClr val="000000"/>
                  </a:solidFill>
                  <a:effectLst/>
                  <a:uLnTx/>
                  <a:uFillTx/>
                  <a:latin typeface="Arial"/>
                  <a:ea typeface="Arial"/>
                  <a:cs typeface="Arial"/>
                  <a:sym typeface="Arial"/>
                </a:endParaRPr>
              </a:p>
            </p:txBody>
          </p:sp>
          <p:sp>
            <p:nvSpPr>
              <p:cNvPr id="13" name="Shape 540"/>
              <p:cNvSpPr/>
              <p:nvPr/>
            </p:nvSpPr>
            <p:spPr>
              <a:xfrm>
                <a:off x="0" y="0"/>
                <a:ext cx="23612392" cy="23612394"/>
              </a:xfrm>
              <a:custGeom>
                <a:avLst/>
                <a:gdLst/>
                <a:ahLst/>
                <a:cxnLst/>
                <a:rect l="0" t="0" r="0" b="0"/>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76200" cap="flat" cmpd="sng">
                <a:solidFill>
                  <a:srgbClr val="000000"/>
                </a:solidFill>
                <a:prstDash val="solid"/>
                <a:miter lim="8000"/>
                <a:headEnd type="none" w="med" len="med"/>
                <a:tailEnd type="none" w="med" len="med"/>
              </a:ln>
            </p:spPr>
            <p:txBody>
              <a:bodyPr wrap="square" lIns="0" tIns="0" rIns="0" bIns="0" anchor="ctr" anchorCtr="0">
                <a:noAutofit/>
              </a:bodyPr>
              <a:lstStyle/>
              <a:p>
                <a:pPr marL="0" marR="0" lvl="0" indent="0" algn="ctr" defTabSz="257175" rtl="0" eaLnBrk="1" fontAlgn="auto" latinLnBrk="0" hangingPunct="1">
                  <a:lnSpc>
                    <a:spcPct val="100000"/>
                  </a:lnSpc>
                  <a:spcBef>
                    <a:spcPts val="0"/>
                  </a:spcBef>
                  <a:spcAft>
                    <a:spcPts val="0"/>
                  </a:spcAft>
                  <a:buClrTx/>
                  <a:buSzTx/>
                  <a:buFontTx/>
                  <a:buNone/>
                  <a:tabLst/>
                  <a:defRPr/>
                </a:pPr>
                <a:endParaRPr kumimoji="0" sz="600" b="0" i="0" u="none" strike="noStrike" kern="1200" cap="none" spc="0" normalizeH="0" baseline="0" noProof="0">
                  <a:ln>
                    <a:noFill/>
                  </a:ln>
                  <a:solidFill>
                    <a:srgbClr val="000000"/>
                  </a:solidFill>
                  <a:effectLst/>
                  <a:uLnTx/>
                  <a:uFillTx/>
                  <a:latin typeface="Arial"/>
                  <a:ea typeface="Arial"/>
                  <a:cs typeface="Arial"/>
                  <a:sym typeface="Arial"/>
                </a:endParaRPr>
              </a:p>
            </p:txBody>
          </p:sp>
        </p:grpSp>
        <p:sp>
          <p:nvSpPr>
            <p:cNvPr id="10" name="Shape 541"/>
            <p:cNvSpPr/>
            <p:nvPr/>
          </p:nvSpPr>
          <p:spPr>
            <a:xfrm>
              <a:off x="3801488" y="731592"/>
              <a:ext cx="3084000" cy="3080700"/>
            </a:xfrm>
            <a:prstGeom prst="rect">
              <a:avLst/>
            </a:prstGeom>
            <a:noFill/>
            <a:ln w="76200" cap="flat" cmpd="sng">
              <a:solidFill>
                <a:srgbClr val="000000"/>
              </a:solidFill>
              <a:prstDash val="solid"/>
              <a:round/>
              <a:headEnd type="none" w="med" len="med"/>
              <a:tailEnd type="none" w="med" len="med"/>
            </a:ln>
          </p:spPr>
          <p:txBody>
            <a:bodyPr wrap="square" lIns="0" tIns="0" rIns="0" bIns="0" anchor="ctr" anchorCtr="0">
              <a:noAutofit/>
            </a:bodyPr>
            <a:lstStyle/>
            <a:p>
              <a:pPr marL="0" marR="0" lvl="0" indent="0" algn="ctr" defTabSz="257175" rtl="0" eaLnBrk="1" fontAlgn="auto" latinLnBrk="0" hangingPunct="1">
                <a:lnSpc>
                  <a:spcPct val="100000"/>
                </a:lnSpc>
                <a:spcBef>
                  <a:spcPts val="0"/>
                </a:spcBef>
                <a:spcAft>
                  <a:spcPts val="0"/>
                </a:spcAft>
                <a:buClrTx/>
                <a:buSzTx/>
                <a:buFontTx/>
                <a:buNone/>
                <a:tabLst/>
                <a:defRPr/>
              </a:pPr>
              <a:endParaRPr kumimoji="0" sz="600" b="0" i="0" u="none" strike="noStrike" kern="1200" cap="none" spc="0" normalizeH="0" baseline="0" noProof="0">
                <a:ln>
                  <a:noFill/>
                </a:ln>
                <a:solidFill>
                  <a:srgbClr val="000000"/>
                </a:solidFill>
                <a:effectLst/>
                <a:uLnTx/>
                <a:uFillTx/>
                <a:latin typeface="Arial"/>
                <a:ea typeface="Arial"/>
                <a:cs typeface="Arial"/>
                <a:sym typeface="Arial"/>
              </a:endParaRPr>
            </a:p>
          </p:txBody>
        </p:sp>
        <p:sp>
          <p:nvSpPr>
            <p:cNvPr id="11" name="Shape 542"/>
            <p:cNvSpPr/>
            <p:nvPr/>
          </p:nvSpPr>
          <p:spPr>
            <a:xfrm>
              <a:off x="3894263" y="1473675"/>
              <a:ext cx="1355400" cy="1637400"/>
            </a:xfrm>
            <a:prstGeom prst="rect">
              <a:avLst/>
            </a:prstGeom>
            <a:noFill/>
            <a:ln>
              <a:noFill/>
            </a:ln>
          </p:spPr>
          <p:txBody>
            <a:bodyPr wrap="square" lIns="14288" tIns="14288" rIns="14288" bIns="14288" anchor="ctr" anchorCtr="0">
              <a:noAutofit/>
            </a:bodyPr>
            <a:lstStyle/>
            <a:p>
              <a:pPr marL="0" marR="0" lvl="0" indent="0" algn="l" defTabSz="257175" rtl="0" eaLnBrk="1" fontAlgn="auto" latinLnBrk="0" hangingPunct="1">
                <a:lnSpc>
                  <a:spcPct val="100000"/>
                </a:lnSpc>
                <a:spcBef>
                  <a:spcPts val="0"/>
                </a:spcBef>
                <a:spcAft>
                  <a:spcPts val="0"/>
                </a:spcAft>
                <a:buClrTx/>
                <a:buSzPct val="25000"/>
                <a:buFontTx/>
                <a:buNone/>
                <a:tabLst/>
                <a:defRPr/>
              </a:pPr>
              <a:r>
                <a:rPr kumimoji="0" lang="en-GB" sz="1800" b="0" i="0" u="none" strike="noStrike" kern="1200" cap="none" spc="0" normalizeH="0" baseline="0" noProof="0" dirty="0">
                  <a:ln>
                    <a:noFill/>
                  </a:ln>
                  <a:solidFill>
                    <a:prstClr val="black"/>
                  </a:solidFill>
                  <a:effectLst/>
                  <a:uLnTx/>
                  <a:uFillTx/>
                  <a:latin typeface="Arial" charset="0"/>
                  <a:ea typeface="Arial" charset="0"/>
                  <a:cs typeface="Arial" charset="0"/>
                </a:rPr>
                <a:t>NEW IDEAS</a:t>
              </a:r>
            </a:p>
            <a:p>
              <a:pPr marL="0" marR="0" lvl="0" indent="0" algn="l" defTabSz="257175" rtl="0" eaLnBrk="1" fontAlgn="auto" latinLnBrk="0" hangingPunct="1">
                <a:lnSpc>
                  <a:spcPct val="100000"/>
                </a:lnSpc>
                <a:spcBef>
                  <a:spcPts val="0"/>
                </a:spcBef>
                <a:spcAft>
                  <a:spcPts val="0"/>
                </a:spcAft>
                <a:buClrTx/>
                <a:buSzPct val="25000"/>
                <a:buFontTx/>
                <a:buNone/>
                <a:tabLst/>
                <a:defRPr/>
              </a:pPr>
              <a:r>
                <a:rPr kumimoji="0" lang="en-GB" sz="1800" b="0" i="0" u="none" strike="noStrike" kern="1200" cap="none" spc="0" normalizeH="0" baseline="0" noProof="0" dirty="0">
                  <a:ln>
                    <a:noFill/>
                  </a:ln>
                  <a:solidFill>
                    <a:srgbClr val="000000"/>
                  </a:solidFill>
                  <a:effectLst/>
                  <a:uLnTx/>
                  <a:uFillTx/>
                  <a:latin typeface="Arial" charset="0"/>
                  <a:ea typeface="Arial" charset="0"/>
                  <a:cs typeface="Arial" charset="0"/>
                  <a:sym typeface="Arial"/>
                </a:rPr>
                <a:t>CREATIVITY</a:t>
              </a:r>
            </a:p>
            <a:p>
              <a:pPr marL="0" marR="0" lvl="0" indent="0" algn="l" defTabSz="257175" rtl="0" eaLnBrk="1" fontAlgn="auto" latinLnBrk="0" hangingPunct="1">
                <a:lnSpc>
                  <a:spcPct val="100000"/>
                </a:lnSpc>
                <a:spcBef>
                  <a:spcPts val="0"/>
                </a:spcBef>
                <a:spcAft>
                  <a:spcPts val="0"/>
                </a:spcAft>
                <a:buClrTx/>
                <a:buSzPct val="25000"/>
                <a:buFontTx/>
                <a:buNone/>
                <a:tabLst/>
                <a:defRPr/>
              </a:pPr>
              <a:r>
                <a:rPr kumimoji="0" lang="en-GB" sz="1800" b="0" i="0" u="none" strike="noStrike" kern="1200" cap="none" spc="0" normalizeH="0" baseline="0" noProof="0" dirty="0">
                  <a:ln>
                    <a:noFill/>
                  </a:ln>
                  <a:solidFill>
                    <a:srgbClr val="000000"/>
                  </a:solidFill>
                  <a:effectLst/>
                  <a:uLnTx/>
                  <a:uFillTx/>
                  <a:latin typeface="Arial" charset="0"/>
                  <a:ea typeface="Arial" charset="0"/>
                  <a:cs typeface="Arial" charset="0"/>
                  <a:sym typeface="Arial"/>
                </a:rPr>
                <a:t>RESEARCH</a:t>
              </a:r>
            </a:p>
            <a:p>
              <a:pPr marL="0" marR="0" lvl="0" indent="0" algn="l" defTabSz="257175" rtl="0" eaLnBrk="1" fontAlgn="auto" latinLnBrk="0" hangingPunct="1">
                <a:lnSpc>
                  <a:spcPct val="100000"/>
                </a:lnSpc>
                <a:spcBef>
                  <a:spcPts val="0"/>
                </a:spcBef>
                <a:spcAft>
                  <a:spcPts val="0"/>
                </a:spcAft>
                <a:buClrTx/>
                <a:buSzPct val="25000"/>
                <a:buFontTx/>
                <a:buNone/>
                <a:tabLst/>
                <a:defRPr/>
              </a:pPr>
              <a:r>
                <a:rPr kumimoji="0" lang="en-GB" sz="1800" b="0" i="0" u="none" strike="noStrike" kern="1200" cap="none" spc="0" normalizeH="0" baseline="0" noProof="0" dirty="0">
                  <a:ln>
                    <a:noFill/>
                  </a:ln>
                  <a:solidFill>
                    <a:prstClr val="black"/>
                  </a:solidFill>
                  <a:effectLst/>
                  <a:uLnTx/>
                  <a:uFillTx/>
                  <a:latin typeface="Arial" charset="0"/>
                  <a:ea typeface="Arial" charset="0"/>
                  <a:cs typeface="Arial" charset="0"/>
                </a:rPr>
                <a:t>INNOVATION</a:t>
              </a:r>
            </a:p>
            <a:p>
              <a:pPr marL="0" marR="0" lvl="0" indent="0" algn="l" defTabSz="257175" rtl="0" eaLnBrk="1" fontAlgn="auto" latinLnBrk="0" hangingPunct="1">
                <a:lnSpc>
                  <a:spcPct val="100000"/>
                </a:lnSpc>
                <a:spcBef>
                  <a:spcPts val="0"/>
                </a:spcBef>
                <a:spcAft>
                  <a:spcPts val="0"/>
                </a:spcAft>
                <a:buClrTx/>
                <a:buSzPct val="25000"/>
                <a:buFontTx/>
                <a:buNone/>
                <a:tabLst/>
                <a:defRPr/>
              </a:pPr>
              <a:r>
                <a:rPr kumimoji="0" lang="en-GB" sz="1800" b="0" i="0" u="none" strike="noStrike" kern="1200" cap="none" spc="0" normalizeH="0" baseline="0" noProof="0" dirty="0">
                  <a:ln>
                    <a:noFill/>
                  </a:ln>
                  <a:solidFill>
                    <a:srgbClr val="000000"/>
                  </a:solidFill>
                  <a:effectLst/>
                  <a:uLnTx/>
                  <a:uFillTx/>
                  <a:latin typeface="Arial" charset="0"/>
                  <a:ea typeface="Arial" charset="0"/>
                  <a:cs typeface="Arial" charset="0"/>
                  <a:sym typeface="Arial"/>
                </a:rPr>
                <a:t>OBSERVATION</a:t>
              </a:r>
            </a:p>
            <a:p>
              <a:pPr marL="0" marR="0" lvl="0" indent="0" algn="l" defTabSz="257175" rtl="0" eaLnBrk="1" fontAlgn="auto" latinLnBrk="0" hangingPunct="1">
                <a:lnSpc>
                  <a:spcPct val="100000"/>
                </a:lnSpc>
                <a:spcBef>
                  <a:spcPts val="0"/>
                </a:spcBef>
                <a:spcAft>
                  <a:spcPts val="0"/>
                </a:spcAft>
                <a:buClrTx/>
                <a:buSzPct val="25000"/>
                <a:buFontTx/>
                <a:buNone/>
                <a:tabLst/>
                <a:defRPr/>
              </a:pPr>
              <a:r>
                <a:rPr kumimoji="0" lang="en-GB" sz="1800" b="0" i="0" u="none" strike="noStrike" kern="1200" cap="none" spc="0" normalizeH="0" baseline="0" noProof="0" dirty="0">
                  <a:ln>
                    <a:noFill/>
                  </a:ln>
                  <a:solidFill>
                    <a:prstClr val="black"/>
                  </a:solidFill>
                  <a:effectLst/>
                  <a:uLnTx/>
                  <a:uFillTx/>
                  <a:latin typeface="Arial" charset="0"/>
                  <a:ea typeface="Arial" charset="0"/>
                  <a:cs typeface="Arial" charset="0"/>
                </a:rPr>
                <a:t>COLLABORATION</a:t>
              </a:r>
            </a:p>
            <a:p>
              <a:pPr marL="0" marR="0" lvl="0" indent="0" algn="l" defTabSz="257175" rtl="0" eaLnBrk="1" fontAlgn="auto" latinLnBrk="0" hangingPunct="1">
                <a:lnSpc>
                  <a:spcPct val="100000"/>
                </a:lnSpc>
                <a:spcBef>
                  <a:spcPts val="0"/>
                </a:spcBef>
                <a:spcAft>
                  <a:spcPts val="0"/>
                </a:spcAft>
                <a:buClrTx/>
                <a:buSzPct val="25000"/>
                <a:buFontTx/>
                <a:buNone/>
                <a:tabLst/>
                <a:defRPr/>
              </a:pPr>
              <a:r>
                <a:rPr kumimoji="0" lang="en-GB" sz="1800" b="0" i="0" u="none" strike="noStrike" kern="1200" cap="none" spc="0" normalizeH="0" baseline="0" noProof="0" dirty="0">
                  <a:ln>
                    <a:noFill/>
                  </a:ln>
                  <a:solidFill>
                    <a:srgbClr val="000000"/>
                  </a:solidFill>
                  <a:effectLst/>
                  <a:uLnTx/>
                  <a:uFillTx/>
                  <a:latin typeface="Arial" charset="0"/>
                  <a:ea typeface="Arial" charset="0"/>
                  <a:cs typeface="Arial" charset="0"/>
                  <a:sym typeface="Arial"/>
                </a:rPr>
                <a:t>EXPERIMENTATION</a:t>
              </a:r>
            </a:p>
            <a:p>
              <a:pPr marL="0" marR="0" lvl="0" indent="0" algn="l" defTabSz="257175" rtl="0" eaLnBrk="1" fontAlgn="auto" latinLnBrk="0" hangingPunct="1">
                <a:lnSpc>
                  <a:spcPct val="100000"/>
                </a:lnSpc>
                <a:spcBef>
                  <a:spcPts val="0"/>
                </a:spcBef>
                <a:spcAft>
                  <a:spcPts val="0"/>
                </a:spcAft>
                <a:buClrTx/>
                <a:buSzPct val="25000"/>
                <a:buFontTx/>
                <a:buNone/>
                <a:tabLst/>
                <a:defRPr/>
              </a:pPr>
              <a:r>
                <a:rPr kumimoji="0" lang="en-GB" sz="1800" b="0" i="0" u="none" strike="noStrike" kern="1200" cap="none" spc="0" normalizeH="0" baseline="0" noProof="0" dirty="0">
                  <a:ln>
                    <a:noFill/>
                  </a:ln>
                  <a:solidFill>
                    <a:srgbClr val="000000"/>
                  </a:solidFill>
                  <a:effectLst/>
                  <a:uLnTx/>
                  <a:uFillTx/>
                  <a:latin typeface="Arial" charset="0"/>
                  <a:ea typeface="Arial" charset="0"/>
                  <a:cs typeface="Arial" charset="0"/>
                  <a:sym typeface="Arial"/>
                </a:rPr>
                <a:t>SPECULATION</a:t>
              </a:r>
            </a:p>
            <a:p>
              <a:pPr marL="0" marR="0" lvl="0" indent="0" algn="l" defTabSz="257175" rtl="0" eaLnBrk="1" fontAlgn="auto" latinLnBrk="0" hangingPunct="1">
                <a:lnSpc>
                  <a:spcPct val="100000"/>
                </a:lnSpc>
                <a:spcBef>
                  <a:spcPts val="0"/>
                </a:spcBef>
                <a:spcAft>
                  <a:spcPts val="0"/>
                </a:spcAft>
                <a:buClrTx/>
                <a:buSzPct val="25000"/>
                <a:buFontTx/>
                <a:buNone/>
                <a:tabLst/>
                <a:defRPr/>
              </a:pPr>
              <a:r>
                <a:rPr kumimoji="0" lang="en-GB" sz="1800" b="0" i="0" u="none" strike="noStrike" kern="1200" cap="none" spc="0" normalizeH="0" baseline="0" noProof="0" dirty="0">
                  <a:ln>
                    <a:noFill/>
                  </a:ln>
                  <a:solidFill>
                    <a:srgbClr val="000000"/>
                  </a:solidFill>
                  <a:effectLst/>
                  <a:uLnTx/>
                  <a:uFillTx/>
                  <a:latin typeface="Arial" charset="0"/>
                  <a:ea typeface="Arial" charset="0"/>
                  <a:cs typeface="Arial" charset="0"/>
                  <a:sym typeface="Arial"/>
                </a:rPr>
                <a:t>PHILOSOPHY</a:t>
              </a:r>
            </a:p>
            <a:p>
              <a:pPr marL="0" marR="0" lvl="0" indent="0" algn="l" defTabSz="257175" rtl="0" eaLnBrk="1" fontAlgn="auto" latinLnBrk="0" hangingPunct="1">
                <a:lnSpc>
                  <a:spcPct val="100000"/>
                </a:lnSpc>
                <a:spcBef>
                  <a:spcPts val="0"/>
                </a:spcBef>
                <a:spcAft>
                  <a:spcPts val="0"/>
                </a:spcAft>
                <a:buClrTx/>
                <a:buSzPct val="25000"/>
                <a:buFontTx/>
                <a:buNone/>
                <a:tabLst/>
                <a:defRPr/>
              </a:pPr>
              <a:r>
                <a:rPr kumimoji="0" lang="en-GB" sz="1800" b="0" i="0" u="none" strike="noStrike" kern="1200" cap="none" spc="0" normalizeH="0" baseline="0" noProof="0" dirty="0">
                  <a:ln>
                    <a:noFill/>
                  </a:ln>
                  <a:solidFill>
                    <a:prstClr val="black"/>
                  </a:solidFill>
                  <a:effectLst/>
                  <a:uLnTx/>
                  <a:uFillTx/>
                  <a:latin typeface="Arial" charset="0"/>
                  <a:ea typeface="Arial" charset="0"/>
                  <a:cs typeface="Arial" charset="0"/>
                </a:rPr>
                <a:t>CRITICALITY</a:t>
              </a:r>
            </a:p>
            <a:p>
              <a:pPr marL="0" marR="0" lvl="0" indent="0" algn="l" defTabSz="257175" rtl="0" eaLnBrk="1" fontAlgn="auto" latinLnBrk="0" hangingPunct="1">
                <a:lnSpc>
                  <a:spcPct val="100000"/>
                </a:lnSpc>
                <a:spcBef>
                  <a:spcPts val="0"/>
                </a:spcBef>
                <a:spcAft>
                  <a:spcPts val="0"/>
                </a:spcAft>
                <a:buClrTx/>
                <a:buSzPct val="25000"/>
                <a:buFontTx/>
                <a:buNone/>
                <a:tabLst/>
                <a:defRPr/>
              </a:pPr>
              <a:r>
                <a:rPr kumimoji="0" lang="en-GB" sz="1800" b="0" i="0" u="none" strike="noStrike" kern="1200" cap="none" spc="0" normalizeH="0" baseline="0" noProof="0" dirty="0">
                  <a:ln>
                    <a:noFill/>
                  </a:ln>
                  <a:solidFill>
                    <a:prstClr val="black"/>
                  </a:solidFill>
                  <a:effectLst/>
                  <a:uLnTx/>
                  <a:uFillTx/>
                  <a:latin typeface="Arial" charset="0"/>
                  <a:ea typeface="Arial" charset="0"/>
                  <a:cs typeface="Arial" charset="0"/>
                </a:rPr>
                <a:t>DISCOVERY</a:t>
              </a:r>
            </a:p>
            <a:p>
              <a:pPr marL="0" marR="0" lvl="0" indent="0" algn="l" defTabSz="257175" rtl="0" eaLnBrk="1" fontAlgn="auto" latinLnBrk="0" hangingPunct="1">
                <a:lnSpc>
                  <a:spcPct val="100000"/>
                </a:lnSpc>
                <a:spcBef>
                  <a:spcPts val="0"/>
                </a:spcBef>
                <a:spcAft>
                  <a:spcPts val="0"/>
                </a:spcAft>
                <a:buClrTx/>
                <a:buSzPct val="25000"/>
                <a:buFontTx/>
                <a:buNone/>
                <a:tabLst/>
                <a:defRPr/>
              </a:pPr>
              <a:r>
                <a:rPr kumimoji="0" lang="en-GB" sz="1800" b="0" i="0" u="none" strike="noStrike" kern="1200" cap="none" spc="0" normalizeH="0" baseline="0" noProof="0" dirty="0">
                  <a:ln>
                    <a:noFill/>
                  </a:ln>
                  <a:solidFill>
                    <a:prstClr val="black"/>
                  </a:solidFill>
                  <a:effectLst/>
                  <a:uLnTx/>
                  <a:uFillTx/>
                  <a:latin typeface="Arial" charset="0"/>
                  <a:ea typeface="Arial" charset="0"/>
                  <a:cs typeface="Arial" charset="0"/>
                </a:rPr>
                <a:t>DEBATE</a:t>
              </a:r>
            </a:p>
          </p:txBody>
        </p:sp>
      </p:grpSp>
      <p:pic>
        <p:nvPicPr>
          <p:cNvPr id="15" name="Shape 544"/>
          <p:cNvPicPr preferRelativeResize="0"/>
          <p:nvPr/>
        </p:nvPicPr>
        <p:blipFill rotWithShape="1">
          <a:blip r:embed="rId3">
            <a:alphaModFix/>
          </a:blip>
          <a:srcRect/>
          <a:stretch/>
        </p:blipFill>
        <p:spPr>
          <a:xfrm>
            <a:off x="7800207" y="1854167"/>
            <a:ext cx="164025" cy="79425"/>
          </a:xfrm>
          <a:prstGeom prst="rect">
            <a:avLst/>
          </a:prstGeom>
          <a:noFill/>
          <a:ln>
            <a:noFill/>
          </a:ln>
        </p:spPr>
      </p:pic>
      <p:sp>
        <p:nvSpPr>
          <p:cNvPr id="17" name="Shape 546"/>
          <p:cNvSpPr/>
          <p:nvPr/>
        </p:nvSpPr>
        <p:spPr>
          <a:xfrm>
            <a:off x="4026691" y="1893880"/>
            <a:ext cx="1739025" cy="385650"/>
          </a:xfrm>
          <a:prstGeom prst="rect">
            <a:avLst/>
          </a:prstGeom>
          <a:noFill/>
          <a:ln>
            <a:noFill/>
          </a:ln>
        </p:spPr>
        <p:txBody>
          <a:bodyPr wrap="square" lIns="14288" tIns="14288" rIns="14288" bIns="14288" anchor="ctr" anchorCtr="0">
            <a:noAutofit/>
          </a:bodyPr>
          <a:lstStyle/>
          <a:p>
            <a:pPr marL="0" marR="0" lvl="0" indent="0" algn="ctr" defTabSz="257175" rtl="0" eaLnBrk="1" fontAlgn="auto" latinLnBrk="0" hangingPunct="1">
              <a:lnSpc>
                <a:spcPct val="100000"/>
              </a:lnSpc>
              <a:spcBef>
                <a:spcPts val="0"/>
              </a:spcBef>
              <a:spcAft>
                <a:spcPts val="0"/>
              </a:spcAft>
              <a:buClrTx/>
              <a:buSzTx/>
              <a:buFontTx/>
              <a:buNone/>
              <a:tabLst/>
              <a:defRPr/>
            </a:pPr>
            <a:endParaRPr kumimoji="0" sz="375" b="0" i="0" u="none" strike="noStrike" kern="1200" cap="none" spc="0" normalizeH="0" baseline="0" noProof="0">
              <a:ln>
                <a:noFill/>
              </a:ln>
              <a:solidFill>
                <a:prstClr val="black"/>
              </a:solidFill>
              <a:effectLst/>
              <a:uLnTx/>
              <a:uFillTx/>
              <a:latin typeface="Calibri"/>
              <a:ea typeface="+mn-ea"/>
              <a:cs typeface="+mn-cs"/>
            </a:endParaRPr>
          </a:p>
        </p:txBody>
      </p:sp>
      <p:sp>
        <p:nvSpPr>
          <p:cNvPr id="18" name="Shape 547"/>
          <p:cNvSpPr/>
          <p:nvPr/>
        </p:nvSpPr>
        <p:spPr>
          <a:xfrm>
            <a:off x="5788419" y="3236175"/>
            <a:ext cx="1364217" cy="385650"/>
          </a:xfrm>
          <a:prstGeom prst="rect">
            <a:avLst/>
          </a:prstGeom>
          <a:noFill/>
          <a:ln>
            <a:noFill/>
          </a:ln>
        </p:spPr>
        <p:txBody>
          <a:bodyPr wrap="square" lIns="14288" tIns="14288" rIns="14288" bIns="14288" anchor="ctr" anchorCtr="0">
            <a:noAutofit/>
          </a:bodyPr>
          <a:lstStyle/>
          <a:p>
            <a:pPr marL="0" marR="0" lvl="0" indent="0" algn="ctr" defTabSz="257175" rtl="0" eaLnBrk="1" fontAlgn="auto" latinLnBrk="0" hangingPunct="1">
              <a:lnSpc>
                <a:spcPct val="100000"/>
              </a:lnSpc>
              <a:spcBef>
                <a:spcPts val="0"/>
              </a:spcBef>
              <a:spcAft>
                <a:spcPts val="0"/>
              </a:spcAft>
              <a:buClrTx/>
              <a:buSzPct val="25000"/>
              <a:buFontTx/>
              <a:buNone/>
              <a:tabLst/>
              <a:defRPr/>
            </a:pPr>
            <a:r>
              <a:rPr kumimoji="0" lang="en-GB" sz="4000" b="1" i="0" u="sng" strike="noStrike" kern="1200" cap="none" spc="0" normalizeH="0" baseline="0" noProof="0" dirty="0">
                <a:ln>
                  <a:noFill/>
                </a:ln>
                <a:solidFill>
                  <a:srgbClr val="000000"/>
                </a:solidFill>
                <a:effectLst/>
                <a:uLnTx/>
                <a:uFillTx/>
                <a:latin typeface="Arial"/>
                <a:ea typeface="Arial"/>
                <a:cs typeface="Arial"/>
                <a:sym typeface="Arial"/>
              </a:rPr>
              <a:t>ART</a:t>
            </a:r>
          </a:p>
        </p:txBody>
      </p:sp>
      <p:sp>
        <p:nvSpPr>
          <p:cNvPr id="19" name="Shape 548"/>
          <p:cNvSpPr/>
          <p:nvPr/>
        </p:nvSpPr>
        <p:spPr>
          <a:xfrm>
            <a:off x="744217" y="3429000"/>
            <a:ext cx="1806744" cy="555044"/>
          </a:xfrm>
          <a:prstGeom prst="rect">
            <a:avLst/>
          </a:prstGeom>
          <a:noFill/>
          <a:ln>
            <a:noFill/>
          </a:ln>
        </p:spPr>
        <p:txBody>
          <a:bodyPr wrap="square" lIns="14288" tIns="14288" rIns="14288" bIns="14288" anchor="ctr" anchorCtr="0">
            <a:noAutofit/>
          </a:bodyPr>
          <a:lstStyle/>
          <a:p>
            <a:pPr marL="0" marR="0" lvl="0" indent="0" algn="ctr" defTabSz="257175" rtl="0" eaLnBrk="1" fontAlgn="auto" latinLnBrk="0" hangingPunct="1">
              <a:lnSpc>
                <a:spcPct val="100000"/>
              </a:lnSpc>
              <a:spcBef>
                <a:spcPts val="0"/>
              </a:spcBef>
              <a:spcAft>
                <a:spcPts val="0"/>
              </a:spcAft>
              <a:buClrTx/>
              <a:buSzPct val="25000"/>
              <a:buFontTx/>
              <a:buNone/>
              <a:tabLst/>
              <a:defRPr/>
            </a:pPr>
            <a:r>
              <a:rPr kumimoji="0" lang="en-GB" sz="4000" b="1" i="0" u="sng" strike="noStrike" kern="1200" cap="none" spc="0" normalizeH="0" baseline="0" noProof="0" dirty="0">
                <a:ln>
                  <a:noFill/>
                </a:ln>
                <a:solidFill>
                  <a:prstClr val="black"/>
                </a:solidFill>
                <a:effectLst/>
                <a:uLnTx/>
                <a:uFillTx/>
                <a:latin typeface="Calibri"/>
                <a:ea typeface="+mn-ea"/>
                <a:cs typeface="+mn-cs"/>
              </a:rPr>
              <a:t>SCIENCE</a:t>
            </a:r>
          </a:p>
        </p:txBody>
      </p:sp>
      <p:sp>
        <p:nvSpPr>
          <p:cNvPr id="23" name="TextBox 22"/>
          <p:cNvSpPr txBox="1"/>
          <p:nvPr/>
        </p:nvSpPr>
        <p:spPr>
          <a:xfrm>
            <a:off x="4723858" y="2058625"/>
            <a:ext cx="184731" cy="248209"/>
          </a:xfrm>
          <a:prstGeom prst="rect">
            <a:avLst/>
          </a:prstGeom>
          <a:noFill/>
        </p:spPr>
        <p:txBody>
          <a:bodyPr wrap="none" rtlCol="0">
            <a:sp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endParaRPr kumimoji="0" lang="en-US" sz="1013"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6855750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05185" y="3325125"/>
            <a:ext cx="213520" cy="248209"/>
          </a:xfrm>
          <a:prstGeom prst="rect">
            <a:avLst/>
          </a:prstGeom>
        </p:spPr>
        <p:txBody>
          <a:bodyPr wrap="none">
            <a:sp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r>
              <a:rPr kumimoji="0" lang="sk-SK" sz="1013" b="0" i="0" u="none" strike="noStrike" kern="1200" cap="none" spc="0" normalizeH="0" baseline="0" noProof="0">
                <a:ln>
                  <a:noFill/>
                </a:ln>
                <a:solidFill>
                  <a:prstClr val="black"/>
                </a:solidFill>
                <a:effectLst/>
                <a:uLnTx/>
                <a:uFillTx/>
                <a:latin typeface="Calibri"/>
                <a:ea typeface="+mn-ea"/>
                <a:cs typeface="+mn-cs"/>
              </a:rPr>
              <a:t> </a:t>
            </a:r>
            <a:endParaRPr kumimoji="0" lang="en-US" sz="1013" b="0"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671" y="408459"/>
            <a:ext cx="7215808" cy="6196864"/>
          </a:xfrm>
          <a:prstGeom prst="rect">
            <a:avLst/>
          </a:prstGeom>
        </p:spPr>
      </p:pic>
    </p:spTree>
    <p:extLst>
      <p:ext uri="{BB962C8B-B14F-4D97-AF65-F5344CB8AC3E}">
        <p14:creationId xmlns:p14="http://schemas.microsoft.com/office/powerpoint/2010/main" val="7710640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05185" y="3325125"/>
            <a:ext cx="213520" cy="248209"/>
          </a:xfrm>
          <a:prstGeom prst="rect">
            <a:avLst/>
          </a:prstGeom>
        </p:spPr>
        <p:txBody>
          <a:bodyPr wrap="none">
            <a:sp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r>
              <a:rPr kumimoji="0" lang="sk-SK" sz="1013" b="0" i="0" u="none" strike="noStrike" kern="1200" cap="none" spc="0" normalizeH="0" baseline="0" noProof="0">
                <a:ln>
                  <a:noFill/>
                </a:ln>
                <a:solidFill>
                  <a:prstClr val="black"/>
                </a:solidFill>
                <a:effectLst/>
                <a:uLnTx/>
                <a:uFillTx/>
                <a:latin typeface="Calibri"/>
                <a:ea typeface="+mn-ea"/>
                <a:cs typeface="+mn-cs"/>
              </a:rPr>
              <a:t> </a:t>
            </a:r>
            <a:endParaRPr kumimoji="0" lang="en-US" sz="1013"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Content Placeholder 1"/>
          <p:cNvSpPr>
            <a:spLocks noGrp="1"/>
          </p:cNvSpPr>
          <p:nvPr>
            <p:ph idx="1"/>
          </p:nvPr>
        </p:nvSpPr>
        <p:spPr>
          <a:xfrm>
            <a:off x="4155621" y="2400302"/>
            <a:ext cx="3502479" cy="2008414"/>
          </a:xfrm>
        </p:spPr>
        <p:txBody>
          <a:bodyPr>
            <a:normAutofit fontScale="92500" lnSpcReduction="10000"/>
          </a:bodyPr>
          <a:lstStyle/>
          <a:p>
            <a:pPr marL="0" indent="0">
              <a:buNone/>
            </a:pPr>
            <a:r>
              <a:rPr lang="en-US" dirty="0"/>
              <a:t>What’s the difference between a collapse, a downfall, and a downright apocalypse? How will it all end, and why do we love to wonder? Ice or fire, zombies or bombs? Out with a bang or a whimper? And can we do anything to stop the decline? </a:t>
            </a:r>
          </a:p>
        </p:txBody>
      </p:sp>
      <p:pic>
        <p:nvPicPr>
          <p:cNvPr id="6" name="Shape 565" descr="ICOE poster.jpg"/>
          <p:cNvPicPr preferRelativeResize="0"/>
          <p:nvPr/>
        </p:nvPicPr>
        <p:blipFill>
          <a:blip r:embed="rId2">
            <a:alphaModFix/>
          </a:blip>
          <a:stretch>
            <a:fillRect/>
          </a:stretch>
        </p:blipFill>
        <p:spPr>
          <a:xfrm>
            <a:off x="1957076" y="2263028"/>
            <a:ext cx="1957441" cy="2539694"/>
          </a:xfrm>
          <a:prstGeom prst="rect">
            <a:avLst/>
          </a:prstGeom>
          <a:noFill/>
          <a:ln>
            <a:noFill/>
          </a:ln>
        </p:spPr>
      </p:pic>
    </p:spTree>
    <p:extLst>
      <p:ext uri="{BB962C8B-B14F-4D97-AF65-F5344CB8AC3E}">
        <p14:creationId xmlns:p14="http://schemas.microsoft.com/office/powerpoint/2010/main" val="95092187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854B8C9-7997-4B73-8C7D-8AA7F49C64BB}"/>
              </a:ext>
            </a:extLst>
          </p:cNvPr>
          <p:cNvSpPr>
            <a:spLocks noGrp="1"/>
          </p:cNvSpPr>
          <p:nvPr>
            <p:ph type="title"/>
          </p:nvPr>
        </p:nvSpPr>
        <p:spPr/>
        <p:txBody>
          <a:bodyPr/>
          <a:lstStyle/>
          <a:p>
            <a:endParaRPr lang="en-IE"/>
          </a:p>
        </p:txBody>
      </p:sp>
      <p:sp>
        <p:nvSpPr>
          <p:cNvPr id="3" name="Content Placeholder 2">
            <a:extLst>
              <a:ext uri="{FF2B5EF4-FFF2-40B4-BE49-F238E27FC236}">
                <a16:creationId xmlns="" xmlns:a16="http://schemas.microsoft.com/office/drawing/2014/main" id="{5470545F-2A1C-4E0A-A178-37FC71B5EEEE}"/>
              </a:ext>
            </a:extLst>
          </p:cNvPr>
          <p:cNvSpPr>
            <a:spLocks noGrp="1"/>
          </p:cNvSpPr>
          <p:nvPr>
            <p:ph idx="1"/>
          </p:nvPr>
        </p:nvSpPr>
        <p:spPr/>
        <p:txBody>
          <a:bodyPr/>
          <a:lstStyle/>
          <a:p>
            <a:r>
              <a:rPr lang="en-IE" dirty="0"/>
              <a:t>Video removed from here</a:t>
            </a:r>
          </a:p>
        </p:txBody>
      </p:sp>
    </p:spTree>
    <p:extLst>
      <p:ext uri="{BB962C8B-B14F-4D97-AF65-F5344CB8AC3E}">
        <p14:creationId xmlns:p14="http://schemas.microsoft.com/office/powerpoint/2010/main" val="110731975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05185" y="3325125"/>
            <a:ext cx="213520" cy="248209"/>
          </a:xfrm>
          <a:prstGeom prst="rect">
            <a:avLst/>
          </a:prstGeom>
        </p:spPr>
        <p:txBody>
          <a:bodyPr wrap="none">
            <a:sp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r>
              <a:rPr kumimoji="0" lang="sk-SK" sz="1013" b="0" i="0" u="none" strike="noStrike" kern="1200" cap="none" spc="0" normalizeH="0" baseline="0" noProof="0">
                <a:ln>
                  <a:noFill/>
                </a:ln>
                <a:solidFill>
                  <a:prstClr val="black"/>
                </a:solidFill>
                <a:effectLst/>
                <a:uLnTx/>
                <a:uFillTx/>
                <a:latin typeface="Calibri"/>
                <a:ea typeface="+mn-ea"/>
                <a:cs typeface="+mn-cs"/>
              </a:rPr>
              <a:t> </a:t>
            </a:r>
            <a:endParaRPr kumimoji="0" lang="en-US" sz="1013"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Shape 633"/>
          <p:cNvSpPr txBox="1"/>
          <p:nvPr/>
        </p:nvSpPr>
        <p:spPr>
          <a:xfrm flipH="1">
            <a:off x="1237256" y="1826559"/>
            <a:ext cx="6298200" cy="3335400"/>
          </a:xfrm>
          <a:prstGeom prst="rect">
            <a:avLst/>
          </a:prstGeom>
          <a:noFill/>
          <a:ln>
            <a:noFill/>
          </a:ln>
        </p:spPr>
        <p:txBody>
          <a:bodyPr wrap="square" lIns="68569" tIns="34275" rIns="68569" bIns="34275" anchor="t" anchorCtr="0">
            <a:noAutofit/>
          </a:bodyPr>
          <a:lstStyle/>
          <a:p>
            <a:pPr marL="0" marR="0" lvl="0" indent="0" algn="l" defTabSz="257175" rtl="0" eaLnBrk="1" fontAlgn="auto" latinLnBrk="0" hangingPunct="1">
              <a:lnSpc>
                <a:spcPct val="100000"/>
              </a:lnSpc>
              <a:spcBef>
                <a:spcPts val="0"/>
              </a:spcBef>
              <a:spcAft>
                <a:spcPts val="0"/>
              </a:spcAft>
              <a:buClr>
                <a:prstClr val="black"/>
              </a:buClr>
              <a:buSzTx/>
              <a:buFontTx/>
              <a:buNone/>
              <a:tabLst/>
              <a:defRPr/>
            </a:pPr>
            <a:endParaRPr kumimoji="0" sz="2100" b="1" i="0" u="none" strike="noStrike" kern="1200" cap="none" spc="0" normalizeH="0" baseline="0" noProof="0">
              <a:ln>
                <a:noFill/>
              </a:ln>
              <a:solidFill>
                <a:srgbClr val="FFFFFF"/>
              </a:solidFill>
              <a:effectLst/>
              <a:uLnTx/>
              <a:uFillTx/>
              <a:latin typeface="Calibri"/>
              <a:ea typeface="+mn-ea"/>
              <a:cs typeface="+mn-cs"/>
            </a:endParaRPr>
          </a:p>
        </p:txBody>
      </p:sp>
      <p:grpSp>
        <p:nvGrpSpPr>
          <p:cNvPr id="7" name="Shape 635"/>
          <p:cNvGrpSpPr/>
          <p:nvPr/>
        </p:nvGrpSpPr>
        <p:grpSpPr>
          <a:xfrm>
            <a:off x="3636094" y="1826559"/>
            <a:ext cx="1500525" cy="949500"/>
            <a:chOff x="3324125" y="435162"/>
            <a:chExt cx="2000700" cy="1266000"/>
          </a:xfrm>
        </p:grpSpPr>
        <p:sp>
          <p:nvSpPr>
            <p:cNvPr id="9" name="Shape 636"/>
            <p:cNvSpPr/>
            <p:nvPr/>
          </p:nvSpPr>
          <p:spPr>
            <a:xfrm>
              <a:off x="3324125" y="435162"/>
              <a:ext cx="2000700" cy="1266000"/>
            </a:xfrm>
            <a:prstGeom prst="ellipse">
              <a:avLst/>
            </a:prstGeom>
            <a:solidFill>
              <a:srgbClr val="FFFFFF"/>
            </a:solidFill>
            <a:ln w="9525" cap="flat" cmpd="sng">
              <a:solidFill>
                <a:schemeClr val="dk2"/>
              </a:solidFill>
              <a:prstDash val="solid"/>
              <a:round/>
              <a:headEnd type="none" w="med" len="med"/>
              <a:tailEnd type="none" w="med" len="med"/>
            </a:ln>
          </p:spPr>
          <p:txBody>
            <a:bodyPr wrap="square" lIns="68569" tIns="68569" rIns="68569" bIns="68569" anchor="ctr" anchorCtr="0">
              <a:no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black"/>
                </a:solidFill>
                <a:effectLst/>
                <a:uLnTx/>
                <a:uFillTx/>
                <a:latin typeface="Calibri"/>
                <a:ea typeface="+mn-ea"/>
                <a:cs typeface="+mn-cs"/>
              </a:endParaRPr>
            </a:p>
          </p:txBody>
        </p:sp>
        <p:sp>
          <p:nvSpPr>
            <p:cNvPr id="10" name="Shape 637"/>
            <p:cNvSpPr txBox="1"/>
            <p:nvPr/>
          </p:nvSpPr>
          <p:spPr>
            <a:xfrm>
              <a:off x="3738706" y="825184"/>
              <a:ext cx="1164300" cy="453300"/>
            </a:xfrm>
            <a:prstGeom prst="rect">
              <a:avLst/>
            </a:prstGeom>
            <a:noFill/>
            <a:ln>
              <a:noFill/>
            </a:ln>
          </p:spPr>
          <p:txBody>
            <a:bodyPr wrap="square" lIns="68569" tIns="68569" rIns="68569" bIns="68569" anchor="t" anchorCtr="0">
              <a:noAutofit/>
            </a:bodyPr>
            <a:lstStyle/>
            <a:p>
              <a:pPr marL="0" marR="0" lvl="0" indent="0" algn="ctr" defTabSz="257175"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black"/>
                  </a:solidFill>
                  <a:effectLst/>
                  <a:uLnTx/>
                  <a:uFillTx/>
                  <a:latin typeface="Calibri"/>
                  <a:ea typeface="+mn-ea"/>
                  <a:cs typeface="+mn-cs"/>
                </a:rPr>
                <a:t>START</a:t>
              </a:r>
            </a:p>
          </p:txBody>
        </p:sp>
      </p:grpSp>
      <p:grpSp>
        <p:nvGrpSpPr>
          <p:cNvPr id="11" name="Shape 638"/>
          <p:cNvGrpSpPr/>
          <p:nvPr/>
        </p:nvGrpSpPr>
        <p:grpSpPr>
          <a:xfrm>
            <a:off x="2236820" y="3167348"/>
            <a:ext cx="4196756" cy="555750"/>
            <a:chOff x="1458425" y="1613281"/>
            <a:chExt cx="5595675" cy="741000"/>
          </a:xfrm>
        </p:grpSpPr>
        <p:grpSp>
          <p:nvGrpSpPr>
            <p:cNvPr id="12" name="Shape 639"/>
            <p:cNvGrpSpPr/>
            <p:nvPr/>
          </p:nvGrpSpPr>
          <p:grpSpPr>
            <a:xfrm>
              <a:off x="1458425" y="1613281"/>
              <a:ext cx="1243800" cy="741000"/>
              <a:chOff x="1458425" y="1613281"/>
              <a:chExt cx="1243800" cy="741000"/>
            </a:xfrm>
          </p:grpSpPr>
          <p:sp>
            <p:nvSpPr>
              <p:cNvPr id="16" name="Shape 640"/>
              <p:cNvSpPr/>
              <p:nvPr/>
            </p:nvSpPr>
            <p:spPr>
              <a:xfrm>
                <a:off x="1458425" y="1613281"/>
                <a:ext cx="1243800" cy="741000"/>
              </a:xfrm>
              <a:prstGeom prst="rect">
                <a:avLst/>
              </a:prstGeom>
              <a:solidFill>
                <a:srgbClr val="FFFFFF"/>
              </a:solidFill>
              <a:ln w="9525" cap="flat" cmpd="sng">
                <a:solidFill>
                  <a:schemeClr val="dk2"/>
                </a:solidFill>
                <a:prstDash val="solid"/>
                <a:round/>
                <a:headEnd type="none" w="med" len="med"/>
                <a:tailEnd type="none" w="med" len="med"/>
              </a:ln>
            </p:spPr>
            <p:txBody>
              <a:bodyPr wrap="square" lIns="68569" tIns="68569" rIns="68569" bIns="68569" anchor="ctr" anchorCtr="0">
                <a:no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black"/>
                  </a:solidFill>
                  <a:effectLst/>
                  <a:uLnTx/>
                  <a:uFillTx/>
                  <a:latin typeface="Calibri"/>
                  <a:ea typeface="+mn-ea"/>
                  <a:cs typeface="+mn-cs"/>
                </a:endParaRPr>
              </a:p>
            </p:txBody>
          </p:sp>
          <p:sp>
            <p:nvSpPr>
              <p:cNvPr id="17" name="Shape 641"/>
              <p:cNvSpPr txBox="1"/>
              <p:nvPr/>
            </p:nvSpPr>
            <p:spPr>
              <a:xfrm>
                <a:off x="1498175" y="1757125"/>
                <a:ext cx="1164300" cy="453300"/>
              </a:xfrm>
              <a:prstGeom prst="rect">
                <a:avLst/>
              </a:prstGeom>
              <a:noFill/>
              <a:ln>
                <a:noFill/>
              </a:ln>
            </p:spPr>
            <p:txBody>
              <a:bodyPr wrap="square" lIns="68569" tIns="68569" rIns="68569" bIns="68569" anchor="t" anchorCtr="0">
                <a:noAutofit/>
              </a:bodyPr>
              <a:lstStyle/>
              <a:p>
                <a:pPr marL="0" marR="0" lvl="0" indent="0" algn="ctr" defTabSz="257175"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a:ln>
                      <a:noFill/>
                    </a:ln>
                    <a:solidFill>
                      <a:prstClr val="black"/>
                    </a:solidFill>
                    <a:effectLst/>
                    <a:uLnTx/>
                    <a:uFillTx/>
                    <a:latin typeface="Calibri"/>
                    <a:ea typeface="+mn-ea"/>
                    <a:cs typeface="+mn-cs"/>
                  </a:rPr>
                  <a:t>CHOICE A</a:t>
                </a:r>
              </a:p>
            </p:txBody>
          </p:sp>
        </p:grpSp>
        <p:grpSp>
          <p:nvGrpSpPr>
            <p:cNvPr id="13" name="Shape 642"/>
            <p:cNvGrpSpPr/>
            <p:nvPr/>
          </p:nvGrpSpPr>
          <p:grpSpPr>
            <a:xfrm>
              <a:off x="5810300" y="1613281"/>
              <a:ext cx="1243800" cy="741000"/>
              <a:chOff x="5810300" y="1613281"/>
              <a:chExt cx="1243800" cy="741000"/>
            </a:xfrm>
          </p:grpSpPr>
          <p:sp>
            <p:nvSpPr>
              <p:cNvPr id="14" name="Shape 643"/>
              <p:cNvSpPr/>
              <p:nvPr/>
            </p:nvSpPr>
            <p:spPr>
              <a:xfrm>
                <a:off x="5810300" y="1613281"/>
                <a:ext cx="1243800" cy="741000"/>
              </a:xfrm>
              <a:prstGeom prst="rect">
                <a:avLst/>
              </a:prstGeom>
              <a:solidFill>
                <a:srgbClr val="FFFFFF"/>
              </a:solidFill>
              <a:ln w="9525" cap="flat" cmpd="sng">
                <a:solidFill>
                  <a:schemeClr val="dk2"/>
                </a:solidFill>
                <a:prstDash val="solid"/>
                <a:round/>
                <a:headEnd type="none" w="med" len="med"/>
                <a:tailEnd type="none" w="med" len="med"/>
              </a:ln>
            </p:spPr>
            <p:txBody>
              <a:bodyPr wrap="square" lIns="68569" tIns="68569" rIns="68569" bIns="68569" anchor="ctr" anchorCtr="0">
                <a:no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black"/>
                  </a:solidFill>
                  <a:effectLst/>
                  <a:uLnTx/>
                  <a:uFillTx/>
                  <a:latin typeface="Calibri"/>
                  <a:ea typeface="+mn-ea"/>
                  <a:cs typeface="+mn-cs"/>
                </a:endParaRPr>
              </a:p>
            </p:txBody>
          </p:sp>
          <p:sp>
            <p:nvSpPr>
              <p:cNvPr id="15" name="Shape 644"/>
              <p:cNvSpPr txBox="1"/>
              <p:nvPr/>
            </p:nvSpPr>
            <p:spPr>
              <a:xfrm>
                <a:off x="5850050" y="1757125"/>
                <a:ext cx="1164300" cy="453300"/>
              </a:xfrm>
              <a:prstGeom prst="rect">
                <a:avLst/>
              </a:prstGeom>
              <a:noFill/>
              <a:ln>
                <a:noFill/>
              </a:ln>
            </p:spPr>
            <p:txBody>
              <a:bodyPr wrap="square" lIns="68569" tIns="68569" rIns="68569" bIns="68569" anchor="t" anchorCtr="0">
                <a:noAutofit/>
              </a:bodyPr>
              <a:lstStyle/>
              <a:p>
                <a:pPr marL="0" marR="0" lvl="0" indent="0" algn="ctr" defTabSz="257175"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a:ln>
                      <a:noFill/>
                    </a:ln>
                    <a:solidFill>
                      <a:prstClr val="black"/>
                    </a:solidFill>
                    <a:effectLst/>
                    <a:uLnTx/>
                    <a:uFillTx/>
                    <a:latin typeface="Calibri"/>
                    <a:ea typeface="+mn-ea"/>
                    <a:cs typeface="+mn-cs"/>
                  </a:rPr>
                  <a:t>CHOICE B</a:t>
                </a:r>
              </a:p>
            </p:txBody>
          </p:sp>
        </p:grpSp>
      </p:grpSp>
      <p:sp>
        <p:nvSpPr>
          <p:cNvPr id="19" name="Shape 646"/>
          <p:cNvSpPr/>
          <p:nvPr/>
        </p:nvSpPr>
        <p:spPr>
          <a:xfrm>
            <a:off x="1308328" y="4037305"/>
            <a:ext cx="1176011" cy="705161"/>
          </a:xfrm>
          <a:prstGeom prst="ellipse">
            <a:avLst/>
          </a:prstGeom>
          <a:solidFill>
            <a:srgbClr val="FFFFFF"/>
          </a:solidFill>
          <a:ln w="9525" cap="flat" cmpd="sng">
            <a:solidFill>
              <a:schemeClr val="dk2"/>
            </a:solidFill>
            <a:prstDash val="solid"/>
            <a:round/>
            <a:headEnd type="none" w="med" len="med"/>
            <a:tailEnd type="none" w="med" len="med"/>
          </a:ln>
        </p:spPr>
        <p:txBody>
          <a:bodyPr wrap="square" lIns="68569" tIns="68569" rIns="68569" bIns="68569" anchor="ctr" anchorCtr="0">
            <a:no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black"/>
              </a:solidFill>
              <a:effectLst/>
              <a:uLnTx/>
              <a:uFillTx/>
              <a:latin typeface="Calibri"/>
              <a:ea typeface="+mn-ea"/>
              <a:cs typeface="+mn-cs"/>
            </a:endParaRPr>
          </a:p>
        </p:txBody>
      </p:sp>
      <p:sp>
        <p:nvSpPr>
          <p:cNvPr id="20" name="Shape 647"/>
          <p:cNvSpPr/>
          <p:nvPr/>
        </p:nvSpPr>
        <p:spPr>
          <a:xfrm>
            <a:off x="6385689" y="4080707"/>
            <a:ext cx="1131398" cy="699152"/>
          </a:xfrm>
          <a:prstGeom prst="ellipse">
            <a:avLst/>
          </a:prstGeom>
          <a:solidFill>
            <a:srgbClr val="FFFFFF"/>
          </a:solidFill>
          <a:ln w="9525" cap="flat" cmpd="sng">
            <a:solidFill>
              <a:schemeClr val="dk2"/>
            </a:solidFill>
            <a:prstDash val="solid"/>
            <a:round/>
            <a:headEnd type="none" w="med" len="med"/>
            <a:tailEnd type="none" w="med" len="med"/>
          </a:ln>
        </p:spPr>
        <p:txBody>
          <a:bodyPr wrap="square" lIns="68569" tIns="68569" rIns="68569" bIns="68569" anchor="ctr" anchorCtr="0">
            <a:no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black"/>
              </a:solidFill>
              <a:effectLst/>
              <a:uLnTx/>
              <a:uFillTx/>
              <a:latin typeface="Calibri"/>
              <a:ea typeface="+mn-ea"/>
              <a:cs typeface="+mn-cs"/>
            </a:endParaRPr>
          </a:p>
        </p:txBody>
      </p:sp>
      <p:sp>
        <p:nvSpPr>
          <p:cNvPr id="21" name="Shape 648"/>
          <p:cNvSpPr txBox="1"/>
          <p:nvPr/>
        </p:nvSpPr>
        <p:spPr>
          <a:xfrm>
            <a:off x="1444412" y="4095137"/>
            <a:ext cx="897704" cy="622953"/>
          </a:xfrm>
          <a:prstGeom prst="rect">
            <a:avLst/>
          </a:prstGeom>
          <a:noFill/>
          <a:ln>
            <a:noFill/>
          </a:ln>
        </p:spPr>
        <p:txBody>
          <a:bodyPr wrap="square" lIns="68569" tIns="68569" rIns="68569" bIns="68569" anchor="t" anchorCtr="0">
            <a:noAutofit/>
          </a:bodyPr>
          <a:lstStyle/>
          <a:p>
            <a:pPr marL="0" marR="0" lvl="0" indent="0" algn="ctr" defTabSz="257175"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black"/>
                </a:solidFill>
                <a:effectLst/>
                <a:uLnTx/>
                <a:uFillTx/>
                <a:latin typeface="Calibri"/>
                <a:ea typeface="+mn-ea"/>
                <a:cs typeface="+mn-cs"/>
              </a:rPr>
              <a:t>Resulting Scenario 1</a:t>
            </a:r>
          </a:p>
        </p:txBody>
      </p:sp>
      <p:sp>
        <p:nvSpPr>
          <p:cNvPr id="22" name="Shape 649"/>
          <p:cNvSpPr txBox="1"/>
          <p:nvPr/>
        </p:nvSpPr>
        <p:spPr>
          <a:xfrm>
            <a:off x="6421696" y="4126866"/>
            <a:ext cx="1050218" cy="618005"/>
          </a:xfrm>
          <a:prstGeom prst="rect">
            <a:avLst/>
          </a:prstGeom>
          <a:noFill/>
          <a:ln>
            <a:noFill/>
          </a:ln>
        </p:spPr>
        <p:txBody>
          <a:bodyPr wrap="square" lIns="68569" tIns="68569" rIns="68569" bIns="68569" anchor="t" anchorCtr="0">
            <a:noAutofit/>
          </a:bodyPr>
          <a:lstStyle/>
          <a:p>
            <a:pPr marL="0" marR="0" lvl="0" indent="0" algn="ctr" defTabSz="257175"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black"/>
                </a:solidFill>
                <a:effectLst/>
                <a:uLnTx/>
                <a:uFillTx/>
                <a:latin typeface="Calibri"/>
                <a:ea typeface="+mn-ea"/>
                <a:cs typeface="+mn-cs"/>
              </a:rPr>
              <a:t>Resulting Scenario 2</a:t>
            </a:r>
          </a:p>
        </p:txBody>
      </p:sp>
      <p:cxnSp>
        <p:nvCxnSpPr>
          <p:cNvPr id="23" name="Shape 650"/>
          <p:cNvCxnSpPr/>
          <p:nvPr/>
        </p:nvCxnSpPr>
        <p:spPr>
          <a:xfrm flipH="1">
            <a:off x="3033691" y="2637008"/>
            <a:ext cx="822150" cy="533475"/>
          </a:xfrm>
          <a:prstGeom prst="straightConnector1">
            <a:avLst/>
          </a:prstGeom>
          <a:noFill/>
          <a:ln w="28575" cap="flat" cmpd="sng">
            <a:solidFill>
              <a:schemeClr val="accent1"/>
            </a:solidFill>
            <a:prstDash val="solid"/>
            <a:round/>
            <a:headEnd type="none" w="lg" len="lg"/>
            <a:tailEnd type="triangle" w="lg" len="lg"/>
          </a:ln>
        </p:spPr>
      </p:cxnSp>
      <p:cxnSp>
        <p:nvCxnSpPr>
          <p:cNvPr id="24" name="Shape 651"/>
          <p:cNvCxnSpPr/>
          <p:nvPr/>
        </p:nvCxnSpPr>
        <p:spPr>
          <a:xfrm>
            <a:off x="4826378" y="2637008"/>
            <a:ext cx="822150" cy="533475"/>
          </a:xfrm>
          <a:prstGeom prst="straightConnector1">
            <a:avLst/>
          </a:prstGeom>
          <a:noFill/>
          <a:ln w="28575" cap="flat" cmpd="sng">
            <a:solidFill>
              <a:schemeClr val="accent1"/>
            </a:solidFill>
            <a:prstDash val="solid"/>
            <a:round/>
            <a:headEnd type="none" w="lg" len="lg"/>
            <a:tailEnd type="triangle" w="lg" len="lg"/>
          </a:ln>
        </p:spPr>
      </p:cxnSp>
      <p:cxnSp>
        <p:nvCxnSpPr>
          <p:cNvPr id="25" name="Shape 652"/>
          <p:cNvCxnSpPr/>
          <p:nvPr/>
        </p:nvCxnSpPr>
        <p:spPr>
          <a:xfrm flipH="1">
            <a:off x="1893263" y="3690472"/>
            <a:ext cx="591075" cy="346050"/>
          </a:xfrm>
          <a:prstGeom prst="straightConnector1">
            <a:avLst/>
          </a:prstGeom>
          <a:noFill/>
          <a:ln w="28575" cap="flat" cmpd="sng">
            <a:solidFill>
              <a:schemeClr val="accent1"/>
            </a:solidFill>
            <a:prstDash val="solid"/>
            <a:round/>
            <a:headEnd type="none" w="lg" len="lg"/>
            <a:tailEnd type="triangle" w="lg" len="lg"/>
          </a:ln>
        </p:spPr>
      </p:cxnSp>
      <p:cxnSp>
        <p:nvCxnSpPr>
          <p:cNvPr id="26" name="Shape 653"/>
          <p:cNvCxnSpPr/>
          <p:nvPr/>
        </p:nvCxnSpPr>
        <p:spPr>
          <a:xfrm>
            <a:off x="6197889" y="3690473"/>
            <a:ext cx="535607" cy="420314"/>
          </a:xfrm>
          <a:prstGeom prst="straightConnector1">
            <a:avLst/>
          </a:prstGeom>
          <a:noFill/>
          <a:ln w="28575" cap="flat" cmpd="sng">
            <a:solidFill>
              <a:schemeClr val="accent1"/>
            </a:solidFill>
            <a:prstDash val="solid"/>
            <a:round/>
            <a:headEnd type="none" w="lg" len="lg"/>
            <a:tailEnd type="triangle" w="lg" len="lg"/>
          </a:ln>
        </p:spPr>
      </p:cxnSp>
    </p:spTree>
    <p:extLst>
      <p:ext uri="{BB962C8B-B14F-4D97-AF65-F5344CB8AC3E}">
        <p14:creationId xmlns:p14="http://schemas.microsoft.com/office/powerpoint/2010/main" val="10836627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05185" y="3325125"/>
            <a:ext cx="213520" cy="248209"/>
          </a:xfrm>
          <a:prstGeom prst="rect">
            <a:avLst/>
          </a:prstGeom>
        </p:spPr>
        <p:txBody>
          <a:bodyPr wrap="none">
            <a:sp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r>
              <a:rPr kumimoji="0" lang="sk-SK" sz="1013" b="0" i="0" u="none" strike="noStrike" kern="1200" cap="none" spc="0" normalizeH="0" baseline="0" noProof="0">
                <a:ln>
                  <a:noFill/>
                </a:ln>
                <a:solidFill>
                  <a:prstClr val="black"/>
                </a:solidFill>
                <a:effectLst/>
                <a:uLnTx/>
                <a:uFillTx/>
                <a:latin typeface="Calibri"/>
                <a:ea typeface="+mn-ea"/>
                <a:cs typeface="+mn-cs"/>
              </a:rPr>
              <a:t> </a:t>
            </a:r>
            <a:endParaRPr kumimoji="0" lang="en-US" sz="1013"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Shape 633"/>
          <p:cNvSpPr txBox="1"/>
          <p:nvPr/>
        </p:nvSpPr>
        <p:spPr>
          <a:xfrm flipH="1">
            <a:off x="1184361" y="2754723"/>
            <a:ext cx="6298200" cy="3335400"/>
          </a:xfrm>
          <a:prstGeom prst="rect">
            <a:avLst/>
          </a:prstGeom>
          <a:noFill/>
          <a:ln>
            <a:noFill/>
          </a:ln>
        </p:spPr>
        <p:txBody>
          <a:bodyPr wrap="square" lIns="68569" tIns="34275" rIns="68569" bIns="34275" anchor="t" anchorCtr="0">
            <a:noAutofit/>
          </a:bodyPr>
          <a:lstStyle/>
          <a:p>
            <a:pPr marL="0" marR="0" lvl="0" indent="0" algn="l" defTabSz="257175" rtl="0" eaLnBrk="1" fontAlgn="auto" latinLnBrk="0" hangingPunct="1">
              <a:lnSpc>
                <a:spcPct val="100000"/>
              </a:lnSpc>
              <a:spcBef>
                <a:spcPts val="0"/>
              </a:spcBef>
              <a:spcAft>
                <a:spcPts val="0"/>
              </a:spcAft>
              <a:buClr>
                <a:prstClr val="black"/>
              </a:buClr>
              <a:buSzTx/>
              <a:buFontTx/>
              <a:buNone/>
              <a:tabLst/>
              <a:defRPr/>
            </a:pPr>
            <a:endParaRPr kumimoji="0" sz="2100" b="1" i="0" u="none" strike="noStrike" kern="1200" cap="none" spc="0" normalizeH="0" baseline="0" noProof="0">
              <a:ln>
                <a:noFill/>
              </a:ln>
              <a:solidFill>
                <a:srgbClr val="FFFFFF"/>
              </a:solidFill>
              <a:effectLst/>
              <a:uLnTx/>
              <a:uFillTx/>
              <a:latin typeface="Calibri"/>
              <a:ea typeface="+mn-ea"/>
              <a:cs typeface="+mn-cs"/>
            </a:endParaRPr>
          </a:p>
        </p:txBody>
      </p:sp>
      <p:sp>
        <p:nvSpPr>
          <p:cNvPr id="2" name="TextBox 1">
            <a:extLst>
              <a:ext uri="{FF2B5EF4-FFF2-40B4-BE49-F238E27FC236}">
                <a16:creationId xmlns="" xmlns:a16="http://schemas.microsoft.com/office/drawing/2014/main" id="{09BA1647-C496-4F66-BFE8-21ADFD83B59C}"/>
              </a:ext>
            </a:extLst>
          </p:cNvPr>
          <p:cNvSpPr txBox="1"/>
          <p:nvPr/>
        </p:nvSpPr>
        <p:spPr>
          <a:xfrm>
            <a:off x="675861" y="3061252"/>
            <a:ext cx="2743200" cy="369332"/>
          </a:xfrm>
          <a:prstGeom prst="rect">
            <a:avLst/>
          </a:prstGeom>
          <a:noFill/>
        </p:spPr>
        <p:txBody>
          <a:bodyPr wrap="square" rtlCol="0">
            <a:spAutoFit/>
          </a:bodyPr>
          <a:lstStyle/>
          <a:p>
            <a:r>
              <a:rPr lang="en-IE" dirty="0"/>
              <a:t>Scenario</a:t>
            </a:r>
          </a:p>
        </p:txBody>
      </p:sp>
      <p:sp>
        <p:nvSpPr>
          <p:cNvPr id="3" name="TextBox 2">
            <a:hlinkClick r:id="rId2" action="ppaction://hlinksldjump"/>
            <a:extLst>
              <a:ext uri="{FF2B5EF4-FFF2-40B4-BE49-F238E27FC236}">
                <a16:creationId xmlns="" xmlns:a16="http://schemas.microsoft.com/office/drawing/2014/main" id="{27C1A47C-7945-4838-9BA9-B4F5A7E0A5A7}"/>
              </a:ext>
            </a:extLst>
          </p:cNvPr>
          <p:cNvSpPr txBox="1"/>
          <p:nvPr/>
        </p:nvSpPr>
        <p:spPr>
          <a:xfrm>
            <a:off x="3419061" y="3541094"/>
            <a:ext cx="1828800" cy="369332"/>
          </a:xfrm>
          <a:prstGeom prst="rect">
            <a:avLst/>
          </a:prstGeom>
          <a:solidFill>
            <a:schemeClr val="accent6">
              <a:lumMod val="20000"/>
              <a:lumOff val="8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en-IE" dirty="0"/>
              <a:t>A</a:t>
            </a:r>
          </a:p>
        </p:txBody>
      </p:sp>
      <p:sp>
        <p:nvSpPr>
          <p:cNvPr id="27" name="TextBox 26">
            <a:hlinkClick r:id="rId3" action="ppaction://hlinksldjump"/>
            <a:extLst>
              <a:ext uri="{FF2B5EF4-FFF2-40B4-BE49-F238E27FC236}">
                <a16:creationId xmlns="" xmlns:a16="http://schemas.microsoft.com/office/drawing/2014/main" id="{D7C99CB3-6368-42B5-8C23-5016CDCFFF2F}"/>
              </a:ext>
            </a:extLst>
          </p:cNvPr>
          <p:cNvSpPr txBox="1"/>
          <p:nvPr/>
        </p:nvSpPr>
        <p:spPr>
          <a:xfrm>
            <a:off x="3419061" y="3868510"/>
            <a:ext cx="1828800" cy="369332"/>
          </a:xfrm>
          <a:prstGeom prst="rect">
            <a:avLst/>
          </a:prstGeom>
          <a:solidFill>
            <a:schemeClr val="accent6">
              <a:lumMod val="20000"/>
              <a:lumOff val="8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en-IE" dirty="0"/>
              <a:t>B</a:t>
            </a:r>
          </a:p>
        </p:txBody>
      </p:sp>
      <p:sp>
        <p:nvSpPr>
          <p:cNvPr id="4" name="TextBox 3">
            <a:extLst>
              <a:ext uri="{FF2B5EF4-FFF2-40B4-BE49-F238E27FC236}">
                <a16:creationId xmlns="" xmlns:a16="http://schemas.microsoft.com/office/drawing/2014/main" id="{3A91BC05-E0D7-4A80-9365-8D186AE7535D}"/>
              </a:ext>
            </a:extLst>
          </p:cNvPr>
          <p:cNvSpPr txBox="1"/>
          <p:nvPr/>
        </p:nvSpPr>
        <p:spPr>
          <a:xfrm>
            <a:off x="2047461" y="1248508"/>
            <a:ext cx="3562031" cy="369332"/>
          </a:xfrm>
          <a:prstGeom prst="rect">
            <a:avLst/>
          </a:prstGeom>
          <a:noFill/>
        </p:spPr>
        <p:txBody>
          <a:bodyPr wrap="square" rtlCol="0">
            <a:spAutoFit/>
          </a:bodyPr>
          <a:lstStyle/>
          <a:p>
            <a:r>
              <a:rPr lang="en-IE" dirty="0"/>
              <a:t>Choice slides imputed from here</a:t>
            </a:r>
          </a:p>
        </p:txBody>
      </p:sp>
    </p:spTree>
    <p:extLst>
      <p:ext uri="{BB962C8B-B14F-4D97-AF65-F5344CB8AC3E}">
        <p14:creationId xmlns:p14="http://schemas.microsoft.com/office/powerpoint/2010/main" val="60954376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05185" y="3325125"/>
            <a:ext cx="213520" cy="248209"/>
          </a:xfrm>
          <a:prstGeom prst="rect">
            <a:avLst/>
          </a:prstGeom>
        </p:spPr>
        <p:txBody>
          <a:bodyPr wrap="none">
            <a:sp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r>
              <a:rPr kumimoji="0" lang="sk-SK" sz="1013" b="0" i="0" u="none" strike="noStrike" kern="1200" cap="none" spc="0" normalizeH="0" baseline="0" noProof="0">
                <a:ln>
                  <a:noFill/>
                </a:ln>
                <a:solidFill>
                  <a:prstClr val="black"/>
                </a:solidFill>
                <a:effectLst/>
                <a:uLnTx/>
                <a:uFillTx/>
                <a:latin typeface="Calibri"/>
                <a:ea typeface="+mn-ea"/>
                <a:cs typeface="+mn-cs"/>
              </a:rPr>
              <a:t> </a:t>
            </a:r>
            <a:endParaRPr kumimoji="0" lang="en-US" sz="1013"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Shape 633"/>
          <p:cNvSpPr txBox="1"/>
          <p:nvPr/>
        </p:nvSpPr>
        <p:spPr>
          <a:xfrm flipH="1">
            <a:off x="1237256" y="1826559"/>
            <a:ext cx="6298200" cy="3335400"/>
          </a:xfrm>
          <a:prstGeom prst="rect">
            <a:avLst/>
          </a:prstGeom>
          <a:noFill/>
          <a:ln>
            <a:noFill/>
          </a:ln>
        </p:spPr>
        <p:txBody>
          <a:bodyPr wrap="square" lIns="68569" tIns="34275" rIns="68569" bIns="34275" anchor="t" anchorCtr="0">
            <a:noAutofit/>
          </a:bodyPr>
          <a:lstStyle/>
          <a:p>
            <a:pPr marL="0" marR="0" lvl="0" indent="0" algn="l" defTabSz="257175" rtl="0" eaLnBrk="1" fontAlgn="auto" latinLnBrk="0" hangingPunct="1">
              <a:lnSpc>
                <a:spcPct val="100000"/>
              </a:lnSpc>
              <a:spcBef>
                <a:spcPts val="0"/>
              </a:spcBef>
              <a:spcAft>
                <a:spcPts val="0"/>
              </a:spcAft>
              <a:buClr>
                <a:prstClr val="black"/>
              </a:buClr>
              <a:buSzTx/>
              <a:buFontTx/>
              <a:buNone/>
              <a:tabLst/>
              <a:defRPr/>
            </a:pPr>
            <a:endParaRPr kumimoji="0" sz="2100" b="1" i="0" u="none" strike="noStrike" kern="1200" cap="none" spc="0" normalizeH="0" baseline="0" noProof="0">
              <a:ln>
                <a:noFill/>
              </a:ln>
              <a:solidFill>
                <a:srgbClr val="FFFFFF"/>
              </a:solidFill>
              <a:effectLst/>
              <a:uLnTx/>
              <a:uFillTx/>
              <a:latin typeface="Calibri"/>
              <a:ea typeface="+mn-ea"/>
              <a:cs typeface="+mn-cs"/>
            </a:endParaRPr>
          </a:p>
        </p:txBody>
      </p:sp>
      <p:sp>
        <p:nvSpPr>
          <p:cNvPr id="2" name="TextBox 1">
            <a:extLst>
              <a:ext uri="{FF2B5EF4-FFF2-40B4-BE49-F238E27FC236}">
                <a16:creationId xmlns="" xmlns:a16="http://schemas.microsoft.com/office/drawing/2014/main" id="{A0F01229-C8BF-4690-9687-F777F887432E}"/>
              </a:ext>
            </a:extLst>
          </p:cNvPr>
          <p:cNvSpPr txBox="1"/>
          <p:nvPr/>
        </p:nvSpPr>
        <p:spPr>
          <a:xfrm>
            <a:off x="1237256" y="3101009"/>
            <a:ext cx="1983022" cy="646331"/>
          </a:xfrm>
          <a:prstGeom prst="rect">
            <a:avLst/>
          </a:prstGeom>
          <a:noFill/>
        </p:spPr>
        <p:txBody>
          <a:bodyPr wrap="square" rtlCol="0">
            <a:spAutoFit/>
          </a:bodyPr>
          <a:lstStyle/>
          <a:p>
            <a:r>
              <a:rPr lang="en-IE" dirty="0"/>
              <a:t>A resulting scenario</a:t>
            </a:r>
          </a:p>
        </p:txBody>
      </p:sp>
    </p:spTree>
    <p:extLst>
      <p:ext uri="{BB962C8B-B14F-4D97-AF65-F5344CB8AC3E}">
        <p14:creationId xmlns:p14="http://schemas.microsoft.com/office/powerpoint/2010/main" val="37716430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05185" y="3325125"/>
            <a:ext cx="213520" cy="248209"/>
          </a:xfrm>
          <a:prstGeom prst="rect">
            <a:avLst/>
          </a:prstGeom>
        </p:spPr>
        <p:txBody>
          <a:bodyPr wrap="none">
            <a:sp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r>
              <a:rPr kumimoji="0" lang="sk-SK" sz="1013" b="0" i="0" u="none" strike="noStrike" kern="1200" cap="none" spc="0" normalizeH="0" baseline="0" noProof="0">
                <a:ln>
                  <a:noFill/>
                </a:ln>
                <a:solidFill>
                  <a:prstClr val="black"/>
                </a:solidFill>
                <a:effectLst/>
                <a:uLnTx/>
                <a:uFillTx/>
                <a:latin typeface="Calibri"/>
                <a:ea typeface="+mn-ea"/>
                <a:cs typeface="+mn-cs"/>
              </a:rPr>
              <a:t> </a:t>
            </a:r>
            <a:endParaRPr kumimoji="0" lang="en-US" sz="1013"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Shape 633"/>
          <p:cNvSpPr txBox="1"/>
          <p:nvPr/>
        </p:nvSpPr>
        <p:spPr>
          <a:xfrm flipH="1">
            <a:off x="1237256" y="1826559"/>
            <a:ext cx="6298200" cy="3335400"/>
          </a:xfrm>
          <a:prstGeom prst="rect">
            <a:avLst/>
          </a:prstGeom>
          <a:noFill/>
          <a:ln>
            <a:noFill/>
          </a:ln>
        </p:spPr>
        <p:txBody>
          <a:bodyPr wrap="square" lIns="68569" tIns="34275" rIns="68569" bIns="34275" anchor="t" anchorCtr="0">
            <a:noAutofit/>
          </a:bodyPr>
          <a:lstStyle/>
          <a:p>
            <a:pPr marL="0" marR="0" lvl="0" indent="0" algn="l" defTabSz="257175" rtl="0" eaLnBrk="1" fontAlgn="auto" latinLnBrk="0" hangingPunct="1">
              <a:lnSpc>
                <a:spcPct val="100000"/>
              </a:lnSpc>
              <a:spcBef>
                <a:spcPts val="0"/>
              </a:spcBef>
              <a:spcAft>
                <a:spcPts val="0"/>
              </a:spcAft>
              <a:buClr>
                <a:prstClr val="black"/>
              </a:buClr>
              <a:buSzTx/>
              <a:buFontTx/>
              <a:buNone/>
              <a:tabLst/>
              <a:defRPr/>
            </a:pPr>
            <a:endParaRPr kumimoji="0" sz="2100" b="1" i="0" u="none" strike="noStrike" kern="1200" cap="none" spc="0" normalizeH="0" baseline="0" noProof="0">
              <a:ln>
                <a:noFill/>
              </a:ln>
              <a:solidFill>
                <a:srgbClr val="FFFFFF"/>
              </a:solidFill>
              <a:effectLst/>
              <a:uLnTx/>
              <a:uFillTx/>
              <a:latin typeface="Calibri"/>
              <a:ea typeface="+mn-ea"/>
              <a:cs typeface="+mn-cs"/>
            </a:endParaRPr>
          </a:p>
        </p:txBody>
      </p:sp>
      <p:sp>
        <p:nvSpPr>
          <p:cNvPr id="2" name="TextBox 1">
            <a:extLst>
              <a:ext uri="{FF2B5EF4-FFF2-40B4-BE49-F238E27FC236}">
                <a16:creationId xmlns="" xmlns:a16="http://schemas.microsoft.com/office/drawing/2014/main" id="{3A054A35-42C3-4236-9168-4405919AB12A}"/>
              </a:ext>
            </a:extLst>
          </p:cNvPr>
          <p:cNvSpPr txBox="1"/>
          <p:nvPr/>
        </p:nvSpPr>
        <p:spPr>
          <a:xfrm>
            <a:off x="1709530" y="3041374"/>
            <a:ext cx="1789044" cy="646331"/>
          </a:xfrm>
          <a:prstGeom prst="rect">
            <a:avLst/>
          </a:prstGeom>
          <a:noFill/>
        </p:spPr>
        <p:txBody>
          <a:bodyPr wrap="square" rtlCol="0">
            <a:spAutoFit/>
          </a:bodyPr>
          <a:lstStyle/>
          <a:p>
            <a:r>
              <a:rPr lang="en-IE" dirty="0"/>
              <a:t>B resulting scenario</a:t>
            </a:r>
          </a:p>
        </p:txBody>
      </p:sp>
    </p:spTree>
    <p:extLst>
      <p:ext uri="{BB962C8B-B14F-4D97-AF65-F5344CB8AC3E}">
        <p14:creationId xmlns:p14="http://schemas.microsoft.com/office/powerpoint/2010/main" val="276885793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05185" y="3325125"/>
            <a:ext cx="213520" cy="248209"/>
          </a:xfrm>
          <a:prstGeom prst="rect">
            <a:avLst/>
          </a:prstGeom>
        </p:spPr>
        <p:txBody>
          <a:bodyPr wrap="none">
            <a:sp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r>
              <a:rPr kumimoji="0" lang="sk-SK" sz="1013" b="0" i="0" u="none" strike="noStrike" kern="1200" cap="none" spc="0" normalizeH="0" baseline="0" noProof="0">
                <a:ln>
                  <a:noFill/>
                </a:ln>
                <a:solidFill>
                  <a:prstClr val="black"/>
                </a:solidFill>
                <a:effectLst/>
                <a:uLnTx/>
                <a:uFillTx/>
                <a:latin typeface="Calibri"/>
                <a:ea typeface="+mn-ea"/>
                <a:cs typeface="+mn-cs"/>
              </a:rPr>
              <a:t> </a:t>
            </a:r>
            <a:endParaRPr kumimoji="0" lang="en-US" sz="1013"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Shape 633"/>
          <p:cNvSpPr txBox="1"/>
          <p:nvPr/>
        </p:nvSpPr>
        <p:spPr>
          <a:xfrm flipH="1">
            <a:off x="1237256" y="1826559"/>
            <a:ext cx="6298200" cy="3335400"/>
          </a:xfrm>
          <a:prstGeom prst="rect">
            <a:avLst/>
          </a:prstGeom>
          <a:noFill/>
          <a:ln>
            <a:noFill/>
          </a:ln>
        </p:spPr>
        <p:txBody>
          <a:bodyPr wrap="square" lIns="68569" tIns="34275" rIns="68569" bIns="34275" anchor="t" anchorCtr="0">
            <a:noAutofit/>
          </a:bodyPr>
          <a:lstStyle/>
          <a:p>
            <a:pPr marL="0" marR="0" lvl="0" indent="0" algn="l" defTabSz="257175" rtl="0" eaLnBrk="1" fontAlgn="auto" latinLnBrk="0" hangingPunct="1">
              <a:lnSpc>
                <a:spcPct val="100000"/>
              </a:lnSpc>
              <a:spcBef>
                <a:spcPts val="0"/>
              </a:spcBef>
              <a:spcAft>
                <a:spcPts val="0"/>
              </a:spcAft>
              <a:buClr>
                <a:prstClr val="black"/>
              </a:buClr>
              <a:buSzTx/>
              <a:buFontTx/>
              <a:buNone/>
              <a:tabLst/>
              <a:defRPr/>
            </a:pPr>
            <a:endParaRPr kumimoji="0" sz="2100" b="1" i="0" u="none" strike="noStrike" kern="1200" cap="none" spc="0" normalizeH="0" baseline="0" noProof="0">
              <a:ln>
                <a:noFill/>
              </a:ln>
              <a:solidFill>
                <a:srgbClr val="FFFFFF"/>
              </a:solidFill>
              <a:effectLst/>
              <a:uLnTx/>
              <a:uFillTx/>
              <a:latin typeface="Calibri"/>
              <a:ea typeface="+mn-ea"/>
              <a:cs typeface="+mn-cs"/>
            </a:endParaRPr>
          </a:p>
        </p:txBody>
      </p:sp>
    </p:spTree>
    <p:extLst>
      <p:ext uri="{BB962C8B-B14F-4D97-AF65-F5344CB8AC3E}">
        <p14:creationId xmlns:p14="http://schemas.microsoft.com/office/powerpoint/2010/main" val="404725913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05185" y="3325125"/>
            <a:ext cx="213520" cy="248209"/>
          </a:xfrm>
          <a:prstGeom prst="rect">
            <a:avLst/>
          </a:prstGeom>
        </p:spPr>
        <p:txBody>
          <a:bodyPr wrap="none">
            <a:sp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r>
              <a:rPr kumimoji="0" lang="sk-SK" sz="1013" b="0" i="0" u="none" strike="noStrike" kern="1200" cap="none" spc="0" normalizeH="0" baseline="0" noProof="0">
                <a:ln>
                  <a:noFill/>
                </a:ln>
                <a:solidFill>
                  <a:prstClr val="black"/>
                </a:solidFill>
                <a:effectLst/>
                <a:uLnTx/>
                <a:uFillTx/>
                <a:latin typeface="Calibri"/>
                <a:ea typeface="+mn-ea"/>
                <a:cs typeface="+mn-cs"/>
              </a:rPr>
              <a:t> </a:t>
            </a:r>
            <a:endParaRPr kumimoji="0" lang="en-US" sz="1013"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Content Placeholder 1"/>
          <p:cNvSpPr>
            <a:spLocks noGrp="1"/>
          </p:cNvSpPr>
          <p:nvPr>
            <p:ph idx="1"/>
          </p:nvPr>
        </p:nvSpPr>
        <p:spPr>
          <a:xfrm>
            <a:off x="1055987" y="1024742"/>
            <a:ext cx="7325436" cy="4525963"/>
          </a:xfrm>
        </p:spPr>
        <p:txBody>
          <a:bodyPr>
            <a:normAutofit/>
          </a:bodyPr>
          <a:lstStyle/>
          <a:p>
            <a:pPr marL="0" lvl="0" indent="0">
              <a:buNone/>
            </a:pPr>
            <a:endParaRPr lang="en-GB" dirty="0"/>
          </a:p>
          <a:p>
            <a:r>
              <a:rPr lang="en-GB" dirty="0"/>
              <a:t>It is 2053 and 88.4% of Irish people are obese</a:t>
            </a:r>
          </a:p>
          <a:p>
            <a:endParaRPr lang="en-GB" dirty="0"/>
          </a:p>
          <a:p>
            <a:r>
              <a:rPr lang="en-IE" dirty="0"/>
              <a:t>In a crime-ridden future, satellite data and face recognition technology can be combined to locate criminals from space and pre-empt serious illegal actions.</a:t>
            </a:r>
          </a:p>
          <a:p>
            <a:pPr marL="0" indent="0">
              <a:buNone/>
            </a:pPr>
            <a:endParaRPr lang="en-IE" dirty="0"/>
          </a:p>
          <a:p>
            <a:r>
              <a:rPr lang="en-IE" dirty="0"/>
              <a:t>The human population is under threat from a deadly virus and about 0.5% of the population carry a gene that gives immunity. Biotechnicians and geneticists have come up with a way to catalogue the genetic information of all citizens on a DNA database and use the naturally immune members of the population</a:t>
            </a:r>
            <a:endParaRPr lang="en-GB" dirty="0"/>
          </a:p>
          <a:p>
            <a:pPr marL="0" indent="0">
              <a:buNone/>
            </a:pPr>
            <a:endParaRPr lang="en-GB" dirty="0"/>
          </a:p>
        </p:txBody>
      </p:sp>
      <p:sp>
        <p:nvSpPr>
          <p:cNvPr id="6" name="Title 8">
            <a:extLst>
              <a:ext uri="{FF2B5EF4-FFF2-40B4-BE49-F238E27FC236}">
                <a16:creationId xmlns="" xmlns:a16="http://schemas.microsoft.com/office/drawing/2014/main" id="{2B5C1D41-3B29-4B97-B654-C7BEF9DD17F7}"/>
              </a:ext>
            </a:extLst>
          </p:cNvPr>
          <p:cNvSpPr>
            <a:spLocks noGrp="1"/>
          </p:cNvSpPr>
          <p:nvPr>
            <p:ph type="title"/>
          </p:nvPr>
        </p:nvSpPr>
        <p:spPr>
          <a:xfrm>
            <a:off x="1049311" y="703273"/>
            <a:ext cx="5441429" cy="642938"/>
          </a:xfrm>
        </p:spPr>
        <p:txBody>
          <a:bodyPr>
            <a:noAutofit/>
          </a:bodyPr>
          <a:lstStyle/>
          <a:p>
            <a:pPr>
              <a:spcBef>
                <a:spcPts val="0"/>
              </a:spcBef>
            </a:pPr>
            <a:r>
              <a:rPr lang="en-GB" sz="2400" b="1" dirty="0"/>
              <a:t>Pick a scenario or devise your own</a:t>
            </a:r>
          </a:p>
        </p:txBody>
      </p:sp>
    </p:spTree>
    <p:extLst>
      <p:ext uri="{BB962C8B-B14F-4D97-AF65-F5344CB8AC3E}">
        <p14:creationId xmlns:p14="http://schemas.microsoft.com/office/powerpoint/2010/main" val="285714480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05185" y="3325125"/>
            <a:ext cx="213520" cy="248209"/>
          </a:xfrm>
          <a:prstGeom prst="rect">
            <a:avLst/>
          </a:prstGeom>
        </p:spPr>
        <p:txBody>
          <a:bodyPr wrap="none">
            <a:sp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r>
              <a:rPr kumimoji="0" lang="sk-SK" sz="1013" b="0" i="0" u="none" strike="noStrike" kern="1200" cap="none" spc="0" normalizeH="0" baseline="0" noProof="0">
                <a:ln>
                  <a:noFill/>
                </a:ln>
                <a:solidFill>
                  <a:prstClr val="black"/>
                </a:solidFill>
                <a:effectLst/>
                <a:uLnTx/>
                <a:uFillTx/>
                <a:latin typeface="Calibri"/>
                <a:ea typeface="+mn-ea"/>
                <a:cs typeface="+mn-cs"/>
              </a:rPr>
              <a:t> </a:t>
            </a:r>
            <a:endParaRPr kumimoji="0" lang="en-US" sz="1013"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Content Placeholder 1"/>
          <p:cNvSpPr>
            <a:spLocks noGrp="1"/>
          </p:cNvSpPr>
          <p:nvPr>
            <p:ph idx="1"/>
          </p:nvPr>
        </p:nvSpPr>
        <p:spPr/>
        <p:txBody>
          <a:bodyPr>
            <a:normAutofit/>
          </a:bodyPr>
          <a:lstStyle/>
          <a:p>
            <a:r>
              <a:rPr lang="en-GB" sz="2800" dirty="0"/>
              <a:t>Who are the key players?</a:t>
            </a:r>
          </a:p>
          <a:p>
            <a:r>
              <a:rPr lang="en-GB" sz="2800" dirty="0"/>
              <a:t>What are the potential ethical challenges?</a:t>
            </a:r>
          </a:p>
          <a:p>
            <a:r>
              <a:rPr lang="en-GB" sz="2800" dirty="0"/>
              <a:t>Can you progress from this topic to related issues in other areas of STEM </a:t>
            </a:r>
            <a:r>
              <a:rPr lang="mr-IN" sz="2800" dirty="0"/>
              <a:t>–</a:t>
            </a:r>
            <a:r>
              <a:rPr lang="en-GB" sz="2800" dirty="0"/>
              <a:t> e.g. turning to AI, genetic modification, geoengineering?</a:t>
            </a:r>
          </a:p>
          <a:p>
            <a:r>
              <a:rPr lang="en-GB" sz="2800" dirty="0"/>
              <a:t>Can you progress from this topic to economics, politics, sociology </a:t>
            </a:r>
            <a:r>
              <a:rPr lang="en-GB" sz="2800" dirty="0" err="1"/>
              <a:t>etc</a:t>
            </a:r>
            <a:r>
              <a:rPr lang="en-GB" sz="2800" dirty="0"/>
              <a:t>?</a:t>
            </a:r>
          </a:p>
        </p:txBody>
      </p:sp>
      <p:sp>
        <p:nvSpPr>
          <p:cNvPr id="6" name="Title 8">
            <a:extLst>
              <a:ext uri="{FF2B5EF4-FFF2-40B4-BE49-F238E27FC236}">
                <a16:creationId xmlns="" xmlns:a16="http://schemas.microsoft.com/office/drawing/2014/main" id="{2B5C1D41-3B29-4B97-B654-C7BEF9DD17F7}"/>
              </a:ext>
            </a:extLst>
          </p:cNvPr>
          <p:cNvSpPr>
            <a:spLocks noGrp="1"/>
          </p:cNvSpPr>
          <p:nvPr>
            <p:ph type="title"/>
          </p:nvPr>
        </p:nvSpPr>
        <p:spPr>
          <a:xfrm>
            <a:off x="795130" y="748243"/>
            <a:ext cx="5605670" cy="642938"/>
          </a:xfrm>
        </p:spPr>
        <p:txBody>
          <a:bodyPr>
            <a:noAutofit/>
          </a:bodyPr>
          <a:lstStyle/>
          <a:p>
            <a:pPr>
              <a:spcBef>
                <a:spcPts val="0"/>
              </a:spcBef>
              <a:buClr>
                <a:schemeClr val="dk1"/>
              </a:buClr>
              <a:buSzPct val="39285"/>
            </a:pPr>
            <a:r>
              <a:rPr lang="en-GB" sz="3600" dirty="0"/>
              <a:t>A few things to consider:</a:t>
            </a:r>
          </a:p>
        </p:txBody>
      </p:sp>
    </p:spTree>
    <p:extLst>
      <p:ext uri="{BB962C8B-B14F-4D97-AF65-F5344CB8AC3E}">
        <p14:creationId xmlns:p14="http://schemas.microsoft.com/office/powerpoint/2010/main" val="191278988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05185" y="3325125"/>
            <a:ext cx="213520" cy="248209"/>
          </a:xfrm>
          <a:prstGeom prst="rect">
            <a:avLst/>
          </a:prstGeom>
        </p:spPr>
        <p:txBody>
          <a:bodyPr wrap="none">
            <a:sp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r>
              <a:rPr kumimoji="0" lang="sk-SK" sz="1013" b="0" i="0" u="none" strike="noStrike" kern="1200" cap="none" spc="0" normalizeH="0" baseline="0" noProof="0">
                <a:ln>
                  <a:noFill/>
                </a:ln>
                <a:solidFill>
                  <a:prstClr val="black"/>
                </a:solidFill>
                <a:effectLst/>
                <a:uLnTx/>
                <a:uFillTx/>
                <a:latin typeface="Calibri"/>
                <a:ea typeface="+mn-ea"/>
                <a:cs typeface="+mn-cs"/>
              </a:rPr>
              <a:t> </a:t>
            </a:r>
            <a:endParaRPr kumimoji="0" lang="en-US" sz="1013"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Content Placeholder 1"/>
          <p:cNvSpPr>
            <a:spLocks noGrp="1"/>
          </p:cNvSpPr>
          <p:nvPr>
            <p:ph idx="1"/>
          </p:nvPr>
        </p:nvSpPr>
        <p:spPr/>
        <p:txBody>
          <a:bodyPr>
            <a:normAutofit/>
          </a:bodyPr>
          <a:lstStyle/>
          <a:p>
            <a:r>
              <a:rPr lang="en-GB" sz="2800" dirty="0"/>
              <a:t>Could/would you use this as a teaching tool?</a:t>
            </a:r>
          </a:p>
          <a:p>
            <a:r>
              <a:rPr lang="en-GB" sz="2800" dirty="0"/>
              <a:t>What learning outcomes from the Junior Cycle Science specification could be experienced?</a:t>
            </a:r>
          </a:p>
          <a:p>
            <a:r>
              <a:rPr lang="en-IE" sz="2800" dirty="0"/>
              <a:t>What are the potential stumbling blocks </a:t>
            </a:r>
            <a:r>
              <a:rPr lang="mr-IN" sz="2800" dirty="0"/>
              <a:t>–</a:t>
            </a:r>
            <a:r>
              <a:rPr lang="en-IE" sz="2800" dirty="0"/>
              <a:t> operational and/or content</a:t>
            </a:r>
            <a:r>
              <a:rPr lang="en-GB" sz="2800" dirty="0"/>
              <a:t>?</a:t>
            </a:r>
          </a:p>
          <a:p>
            <a:r>
              <a:rPr lang="en-GB" sz="2800" dirty="0"/>
              <a:t>Other questions or comments? </a:t>
            </a:r>
          </a:p>
        </p:txBody>
      </p:sp>
      <p:sp>
        <p:nvSpPr>
          <p:cNvPr id="6" name="Title 8">
            <a:extLst>
              <a:ext uri="{FF2B5EF4-FFF2-40B4-BE49-F238E27FC236}">
                <a16:creationId xmlns="" xmlns:a16="http://schemas.microsoft.com/office/drawing/2014/main" id="{2B5C1D41-3B29-4B97-B654-C7BEF9DD17F7}"/>
              </a:ext>
            </a:extLst>
          </p:cNvPr>
          <p:cNvSpPr>
            <a:spLocks noGrp="1"/>
          </p:cNvSpPr>
          <p:nvPr>
            <p:ph type="title"/>
          </p:nvPr>
        </p:nvSpPr>
        <p:spPr>
          <a:xfrm>
            <a:off x="1530203" y="703273"/>
            <a:ext cx="3875504" cy="642938"/>
          </a:xfrm>
        </p:spPr>
        <p:txBody>
          <a:bodyPr>
            <a:normAutofit/>
          </a:bodyPr>
          <a:lstStyle/>
          <a:p>
            <a:pPr>
              <a:spcBef>
                <a:spcPts val="0"/>
              </a:spcBef>
              <a:buClr>
                <a:schemeClr val="dk1"/>
              </a:buClr>
              <a:buSzPct val="39285"/>
            </a:pPr>
            <a:r>
              <a:rPr lang="en-GB" sz="2400" dirty="0"/>
              <a:t>Discussion Questions</a:t>
            </a:r>
            <a:r>
              <a:rPr lang="en-GB" sz="2250" dirty="0"/>
              <a:t>:</a:t>
            </a:r>
          </a:p>
        </p:txBody>
      </p:sp>
    </p:spTree>
    <p:extLst>
      <p:ext uri="{BB962C8B-B14F-4D97-AF65-F5344CB8AC3E}">
        <p14:creationId xmlns:p14="http://schemas.microsoft.com/office/powerpoint/2010/main" val="114606902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05185" y="3325125"/>
            <a:ext cx="213520" cy="248209"/>
          </a:xfrm>
          <a:prstGeom prst="rect">
            <a:avLst/>
          </a:prstGeom>
        </p:spPr>
        <p:txBody>
          <a:bodyPr wrap="none">
            <a:spAutoFit/>
          </a:bodyPr>
          <a:lstStyle/>
          <a:p>
            <a:pPr marL="0" marR="0" lvl="0" indent="0" algn="l" defTabSz="257175" rtl="0" eaLnBrk="1" fontAlgn="auto" latinLnBrk="0" hangingPunct="1">
              <a:lnSpc>
                <a:spcPct val="100000"/>
              </a:lnSpc>
              <a:spcBef>
                <a:spcPts val="0"/>
              </a:spcBef>
              <a:spcAft>
                <a:spcPts val="0"/>
              </a:spcAft>
              <a:buClrTx/>
              <a:buSzTx/>
              <a:buFontTx/>
              <a:buNone/>
              <a:tabLst/>
              <a:defRPr/>
            </a:pPr>
            <a:r>
              <a:rPr kumimoji="0" lang="sk-SK" sz="1013" b="0" i="0" u="none" strike="noStrike" kern="1200" cap="none" spc="0" normalizeH="0" baseline="0" noProof="0">
                <a:ln>
                  <a:noFill/>
                </a:ln>
                <a:solidFill>
                  <a:prstClr val="black"/>
                </a:solidFill>
                <a:effectLst/>
                <a:uLnTx/>
                <a:uFillTx/>
                <a:latin typeface="Calibri"/>
                <a:ea typeface="+mn-ea"/>
                <a:cs typeface="+mn-cs"/>
              </a:rPr>
              <a:t> </a:t>
            </a:r>
            <a:endParaRPr kumimoji="0" lang="en-US" sz="1013"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Content Placeholder 1"/>
          <p:cNvSpPr>
            <a:spLocks noGrp="1"/>
          </p:cNvSpPr>
          <p:nvPr>
            <p:ph idx="1"/>
          </p:nvPr>
        </p:nvSpPr>
        <p:spPr>
          <a:xfrm>
            <a:off x="496957" y="2335561"/>
            <a:ext cx="7951305" cy="4283900"/>
          </a:xfrm>
        </p:spPr>
        <p:txBody>
          <a:bodyPr>
            <a:normAutofit fontScale="47500" lnSpcReduction="20000"/>
          </a:bodyPr>
          <a:lstStyle/>
          <a:p>
            <a:r>
              <a:rPr lang="en-GB" sz="4400" dirty="0"/>
              <a:t>Come to our educators get-together in SGD on December 4</a:t>
            </a:r>
            <a:r>
              <a:rPr lang="en-GB" sz="4400" baseline="30000" dirty="0"/>
              <a:t>th</a:t>
            </a:r>
            <a:r>
              <a:rPr lang="en-GB" sz="4400" dirty="0"/>
              <a:t> between 5.30pm and 8pm</a:t>
            </a:r>
            <a:r>
              <a:rPr lang="mr-IN" sz="4400" dirty="0"/>
              <a:t> –</a:t>
            </a:r>
            <a:r>
              <a:rPr lang="en-GB" sz="4400" dirty="0"/>
              <a:t> spend some time in a relaxed setting developing this and other resources with other educators over a beverage of your choice </a:t>
            </a:r>
            <a:r>
              <a:rPr lang="mr-IN" sz="4400" dirty="0"/>
              <a:t>–</a:t>
            </a:r>
            <a:r>
              <a:rPr lang="en-GB" sz="4400" dirty="0"/>
              <a:t> and please bring along a non-science teacher! </a:t>
            </a:r>
          </a:p>
          <a:p>
            <a:r>
              <a:rPr lang="en-GB" sz="4400" dirty="0"/>
              <a:t>Leave your email address today or contact </a:t>
            </a:r>
            <a:r>
              <a:rPr lang="en-GB" sz="4400" dirty="0">
                <a:hlinkClick r:id="rId2"/>
              </a:rPr>
              <a:t>education@dublin.sciencegallery.com</a:t>
            </a:r>
            <a:r>
              <a:rPr lang="en-GB" sz="4400" dirty="0"/>
              <a:t> to sign up to our Education mailing list to hear about what’s coming up</a:t>
            </a:r>
          </a:p>
          <a:p>
            <a:r>
              <a:rPr lang="en-GB" sz="4400" dirty="0"/>
              <a:t>Come visit Science Gallery Dublin </a:t>
            </a:r>
            <a:r>
              <a:rPr lang="mr-IN" sz="4400" dirty="0"/>
              <a:t>–</a:t>
            </a:r>
            <a:r>
              <a:rPr lang="en-GB" sz="4400" dirty="0"/>
              <a:t> contact </a:t>
            </a:r>
            <a:r>
              <a:rPr lang="en-GB" sz="4400" dirty="0">
                <a:hlinkClick r:id="rId3"/>
              </a:rPr>
              <a:t>tours@dublin.sciencegallery.com</a:t>
            </a:r>
            <a:r>
              <a:rPr lang="en-GB" sz="4400" dirty="0"/>
              <a:t> for info about tours </a:t>
            </a:r>
          </a:p>
          <a:p>
            <a:r>
              <a:rPr lang="en-IE" sz="4400" dirty="0"/>
              <a:t>Encourage your students to sign up for our TY Mentoring Weeks through our website: </a:t>
            </a:r>
            <a:r>
              <a:rPr lang="en-GB" sz="4400" dirty="0">
                <a:hlinkClick r:id="rId3"/>
              </a:rPr>
              <a:t>dublin.sciencegallery.com/education</a:t>
            </a:r>
            <a:endParaRPr lang="en-IE" sz="4400" u="sng" dirty="0"/>
          </a:p>
          <a:p>
            <a:endParaRPr lang="en-GB" dirty="0"/>
          </a:p>
        </p:txBody>
      </p:sp>
      <p:sp>
        <p:nvSpPr>
          <p:cNvPr id="6" name="Title 8">
            <a:extLst>
              <a:ext uri="{FF2B5EF4-FFF2-40B4-BE49-F238E27FC236}">
                <a16:creationId xmlns="" xmlns:a16="http://schemas.microsoft.com/office/drawing/2014/main" id="{2B5C1D41-3B29-4B97-B654-C7BEF9DD17F7}"/>
              </a:ext>
            </a:extLst>
          </p:cNvPr>
          <p:cNvSpPr>
            <a:spLocks noGrp="1"/>
          </p:cNvSpPr>
          <p:nvPr>
            <p:ph type="title"/>
          </p:nvPr>
        </p:nvSpPr>
        <p:spPr>
          <a:xfrm>
            <a:off x="2144800" y="1692623"/>
            <a:ext cx="3875504" cy="642938"/>
          </a:xfrm>
        </p:spPr>
        <p:txBody>
          <a:bodyPr>
            <a:normAutofit/>
          </a:bodyPr>
          <a:lstStyle/>
          <a:p>
            <a:pPr>
              <a:spcBef>
                <a:spcPts val="0"/>
              </a:spcBef>
              <a:buClr>
                <a:schemeClr val="dk1"/>
              </a:buClr>
              <a:buSzPct val="39285"/>
            </a:pPr>
            <a:r>
              <a:rPr lang="en-GB" sz="2250" dirty="0"/>
              <a:t>Thank You! </a:t>
            </a:r>
          </a:p>
        </p:txBody>
      </p:sp>
    </p:spTree>
    <p:extLst>
      <p:ext uri="{BB962C8B-B14F-4D97-AF65-F5344CB8AC3E}">
        <p14:creationId xmlns:p14="http://schemas.microsoft.com/office/powerpoint/2010/main" val="134428506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04C28118-92EF-4972-9121-05DCE2A1AA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6298" y="1375853"/>
            <a:ext cx="5760720" cy="3060192"/>
          </a:xfrm>
          <a:prstGeom prst="rect">
            <a:avLst/>
          </a:prstGeom>
        </p:spPr>
      </p:pic>
      <p:sp>
        <p:nvSpPr>
          <p:cNvPr id="10" name="TextBox 9">
            <a:extLst>
              <a:ext uri="{FF2B5EF4-FFF2-40B4-BE49-F238E27FC236}">
                <a16:creationId xmlns="" xmlns:a16="http://schemas.microsoft.com/office/drawing/2014/main" id="{1C3C91EB-D10A-45EC-9755-A24EFD021E48}"/>
              </a:ext>
            </a:extLst>
          </p:cNvPr>
          <p:cNvSpPr txBox="1"/>
          <p:nvPr/>
        </p:nvSpPr>
        <p:spPr>
          <a:xfrm>
            <a:off x="3421627" y="113632"/>
            <a:ext cx="1415845"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200" b="0" i="0" u="none" strike="noStrike" kern="1200" cap="none" spc="0" normalizeH="0" baseline="0" noProof="0" dirty="0">
                <a:ln>
                  <a:noFill/>
                </a:ln>
                <a:solidFill>
                  <a:prstClr val="black"/>
                </a:solidFill>
                <a:effectLst/>
                <a:uLnTx/>
                <a:uFillTx/>
                <a:latin typeface="Stencil" panose="040409050D0802020404" pitchFamily="82" charset="0"/>
                <a:ea typeface="+mn-ea"/>
                <a:cs typeface="+mn-cs"/>
              </a:rPr>
              <a:t>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200" b="0" i="0" u="none" strike="noStrike" kern="1200" cap="none" spc="0" normalizeH="0" baseline="0" noProof="0" dirty="0">
                <a:ln>
                  <a:noFill/>
                </a:ln>
                <a:solidFill>
                  <a:prstClr val="black"/>
                </a:solidFill>
                <a:effectLst/>
                <a:uLnTx/>
                <a:uFillTx/>
                <a:latin typeface="Stencil" panose="040409050D0802020404" pitchFamily="82" charset="0"/>
                <a:ea typeface="+mn-ea"/>
                <a:cs typeface="+mn-cs"/>
              </a:rPr>
              <a:t>H</a:t>
            </a:r>
            <a:endParaRPr kumimoji="0" lang="en-IE" sz="7200" b="0" i="0" u="none" strike="noStrike" kern="1200" cap="none" spc="0" normalizeH="0" baseline="0" noProof="0" dirty="0">
              <a:ln>
                <a:noFill/>
              </a:ln>
              <a:solidFill>
                <a:prstClr val="black"/>
              </a:solidFill>
              <a:effectLst/>
              <a:uLnTx/>
              <a:uFillTx/>
              <a:latin typeface="Stencil" panose="040409050D0802020404" pitchFamily="82" charset="0"/>
              <a:ea typeface="+mn-ea"/>
              <a:cs typeface="+mn-cs"/>
            </a:endParaRPr>
          </a:p>
        </p:txBody>
      </p:sp>
      <p:sp>
        <p:nvSpPr>
          <p:cNvPr id="11" name="TextBox 10">
            <a:extLst>
              <a:ext uri="{FF2B5EF4-FFF2-40B4-BE49-F238E27FC236}">
                <a16:creationId xmlns="" xmlns:a16="http://schemas.microsoft.com/office/drawing/2014/main" id="{1B0F54F0-4FBE-46F8-AC2B-FB33A70FC720}"/>
              </a:ext>
            </a:extLst>
          </p:cNvPr>
          <p:cNvSpPr txBox="1"/>
          <p:nvPr/>
        </p:nvSpPr>
        <p:spPr>
          <a:xfrm>
            <a:off x="3421627" y="3684177"/>
            <a:ext cx="1150373"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200" b="0" i="0" u="none" strike="noStrike" kern="1200" cap="none" spc="0" normalizeH="0" baseline="0" noProof="0" dirty="0">
                <a:ln>
                  <a:noFill/>
                </a:ln>
                <a:solidFill>
                  <a:prstClr val="black"/>
                </a:solidFill>
                <a:effectLst/>
                <a:uLnTx/>
                <a:uFillTx/>
                <a:latin typeface="Stencil" panose="040409050D0802020404" pitchFamily="82" charset="0"/>
                <a:ea typeface="+mn-ea"/>
                <a:cs typeface="+mn-cs"/>
              </a:rPr>
              <a:t>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200" b="0" i="0" u="none" strike="noStrike" kern="1200" cap="none" spc="0" normalizeH="0" baseline="0" noProof="0" dirty="0">
                <a:ln>
                  <a:noFill/>
                </a:ln>
                <a:solidFill>
                  <a:prstClr val="black"/>
                </a:solidFill>
                <a:effectLst/>
                <a:uLnTx/>
                <a:uFillTx/>
                <a:latin typeface="Stencil" panose="040409050D0802020404" pitchFamily="82" charset="0"/>
                <a:ea typeface="+mn-ea"/>
                <a:cs typeface="+mn-cs"/>
              </a:rPr>
              <a:t>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200" b="0" i="0" u="none" strike="noStrike" kern="1200" cap="none" spc="0" normalizeH="0" baseline="0" noProof="0" dirty="0">
                <a:ln>
                  <a:noFill/>
                </a:ln>
                <a:solidFill>
                  <a:prstClr val="black"/>
                </a:solidFill>
                <a:effectLst/>
                <a:uLnTx/>
                <a:uFillTx/>
                <a:latin typeface="Stencil" panose="040409050D0802020404" pitchFamily="82" charset="0"/>
                <a:ea typeface="+mn-ea"/>
                <a:cs typeface="+mn-cs"/>
              </a:rPr>
              <a:t>s</a:t>
            </a:r>
          </a:p>
        </p:txBody>
      </p:sp>
      <p:pic>
        <p:nvPicPr>
          <p:cNvPr id="13" name="Picture 12" descr="A close up of a logo&#10;&#10;Description generated with very high confidence">
            <a:extLst>
              <a:ext uri="{FF2B5EF4-FFF2-40B4-BE49-F238E27FC236}">
                <a16:creationId xmlns="" xmlns:a16="http://schemas.microsoft.com/office/drawing/2014/main" id="{12A7E13C-965F-4F38-AE24-C2F62E1CA7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03782" y="4549676"/>
            <a:ext cx="3606471" cy="2308324"/>
          </a:xfrm>
          <a:prstGeom prst="rect">
            <a:avLst/>
          </a:prstGeom>
        </p:spPr>
      </p:pic>
      <p:sp>
        <p:nvSpPr>
          <p:cNvPr id="2" name="Rectangle 1">
            <a:extLst>
              <a:ext uri="{FF2B5EF4-FFF2-40B4-BE49-F238E27FC236}">
                <a16:creationId xmlns="" xmlns:a16="http://schemas.microsoft.com/office/drawing/2014/main" id="{66EADD35-5666-4D3A-9771-F5B65B7470EB}"/>
              </a:ext>
            </a:extLst>
          </p:cNvPr>
          <p:cNvSpPr/>
          <p:nvPr/>
        </p:nvSpPr>
        <p:spPr>
          <a:xfrm>
            <a:off x="246298" y="3789714"/>
            <a:ext cx="9694315"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3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hlinkClick r:id="rId5"/>
              </a:rPr>
              <a:t>https://www.surveymonkey.com/r/2D7ZRPW</a:t>
            </a:r>
            <a:endParaRPr kumimoji="0" lang="en-IE" sz="3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7983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10"/>
                                        </p:tgtEl>
                                      </p:cBhvr>
                                    </p:animEffect>
                                    <p:set>
                                      <p:cBhvr>
                                        <p:cTn id="21" dur="1" fill="hold">
                                          <p:stCondLst>
                                            <p:cond delay="499"/>
                                          </p:stCondLst>
                                        </p:cTn>
                                        <p:tgtEl>
                                          <p:spTgt spid="10"/>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500"/>
                                        <p:tgtEl>
                                          <p:spTgt spid="11"/>
                                        </p:tgtEl>
                                      </p:cBhvr>
                                    </p:animEffect>
                                    <p:set>
                                      <p:cBhvr>
                                        <p:cTn id="24" dur="1" fill="hold">
                                          <p:stCondLst>
                                            <p:cond delay="499"/>
                                          </p:stCondLst>
                                        </p:cTn>
                                        <p:tgtEl>
                                          <p:spTgt spid="11"/>
                                        </p:tgtEl>
                                        <p:attrNameLst>
                                          <p:attrName>style.visibility</p:attrName>
                                        </p:attrNameLst>
                                      </p:cBhvr>
                                      <p:to>
                                        <p:strVal val="hidden"/>
                                      </p:to>
                                    </p:set>
                                  </p:childTnLst>
                                </p:cTn>
                              </p:par>
                              <p:par>
                                <p:cTn id="25" presetID="10" presetClass="exit" presetSubtype="0" fill="hold" nodeType="withEffect">
                                  <p:stCondLst>
                                    <p:cond delay="0"/>
                                  </p:stCondLst>
                                  <p:childTnLst>
                                    <p:animEffect transition="out" filter="fade">
                                      <p:cBhvr>
                                        <p:cTn id="26" dur="500"/>
                                        <p:tgtEl>
                                          <p:spTgt spid="13"/>
                                        </p:tgtEl>
                                      </p:cBhvr>
                                    </p:animEffect>
                                    <p:set>
                                      <p:cBhvr>
                                        <p:cTn id="27" dur="1" fill="hold">
                                          <p:stCondLst>
                                            <p:cond delay="499"/>
                                          </p:stCondLst>
                                        </p:cTn>
                                        <p:tgtEl>
                                          <p:spTgt spid="13"/>
                                        </p:tgtEl>
                                        <p:attrNameLst>
                                          <p:attrName>style.visibility</p:attrName>
                                        </p:attrNameLst>
                                      </p:cBhvr>
                                      <p:to>
                                        <p:strVal val="hidden"/>
                                      </p:to>
                                    </p:set>
                                  </p:childTnLst>
                                </p:cTn>
                              </p:par>
                              <p:par>
                                <p:cTn id="28" presetID="10" presetClass="entr" presetSubtype="0" fill="hold" grpId="0"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P spid="2" grpId="0"/>
    </p:bldLst>
  </p:timing>
</p:sld>
</file>

<file path=ppt/theme/theme1.xml><?xml version="1.0" encoding="utf-8"?>
<a:theme xmlns:a="http://schemas.openxmlformats.org/drawingml/2006/main" name="2_template_junior_cyc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2_Theme1 main slides">
  <a:themeElements>
    <a:clrScheme name="STEAM">
      <a:dk1>
        <a:sysClr val="windowText" lastClr="000000"/>
      </a:dk1>
      <a:lt1>
        <a:sysClr val="window" lastClr="FFFFFF"/>
      </a:lt1>
      <a:dk2>
        <a:srgbClr val="1F497D"/>
      </a:dk2>
      <a:lt2>
        <a:srgbClr val="EEECE1"/>
      </a:lt2>
      <a:accent1>
        <a:srgbClr val="66B322"/>
      </a:accent1>
      <a:accent2>
        <a:srgbClr val="1C90D6"/>
      </a:accent2>
      <a:accent3>
        <a:srgbClr val="9E139A"/>
      </a:accent3>
      <a:accent4>
        <a:srgbClr val="E55E25"/>
      </a:accent4>
      <a:accent5>
        <a:srgbClr val="ED1E3A"/>
      </a:accent5>
      <a:accent6>
        <a:srgbClr val="3FBBC4"/>
      </a:accent6>
      <a:hlink>
        <a:srgbClr val="4BAC4C"/>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Theme1 main slides" id="{4C6E20E6-A0CC-4F2D-9B88-4F2F2E7CF6CD}" vid="{14EB9F66-B80B-4FB8-885D-A982E05E524B}"/>
    </a:ext>
  </a:extLst>
</a:theme>
</file>

<file path=ppt/theme/theme3.xml><?xml version="1.0" encoding="utf-8"?>
<a:theme xmlns:a="http://schemas.openxmlformats.org/drawingml/2006/main" name="Biaza theme final">
  <a:themeElements>
    <a:clrScheme name="STEAM">
      <a:dk1>
        <a:sysClr val="windowText" lastClr="000000"/>
      </a:dk1>
      <a:lt1>
        <a:sysClr val="window" lastClr="FFFFFF"/>
      </a:lt1>
      <a:dk2>
        <a:srgbClr val="1F497D"/>
      </a:dk2>
      <a:lt2>
        <a:srgbClr val="EEECE1"/>
      </a:lt2>
      <a:accent1>
        <a:srgbClr val="66B322"/>
      </a:accent1>
      <a:accent2>
        <a:srgbClr val="1C90D6"/>
      </a:accent2>
      <a:accent3>
        <a:srgbClr val="9E139A"/>
      </a:accent3>
      <a:accent4>
        <a:srgbClr val="E55E25"/>
      </a:accent4>
      <a:accent5>
        <a:srgbClr val="ED1E3A"/>
      </a:accent5>
      <a:accent6>
        <a:srgbClr val="3FBBC4"/>
      </a:accent6>
      <a:hlink>
        <a:srgbClr val="4BAC4C"/>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Presentation9" id="{83D77B31-4A13-4EB5-AF3A-4BE83ED56AA4}" vid="{00C0DB3F-CCA0-41D3-AE66-54650A1D92D3}"/>
    </a:ext>
  </a:extLst>
</a:theme>
</file>

<file path=ppt/theme/theme4.xml><?xml version="1.0" encoding="utf-8"?>
<a:theme xmlns:a="http://schemas.openxmlformats.org/drawingml/2006/main" name="SGD STEAM">
  <a:themeElements>
    <a:clrScheme name="STEAM">
      <a:dk1>
        <a:sysClr val="windowText" lastClr="000000"/>
      </a:dk1>
      <a:lt1>
        <a:sysClr val="window" lastClr="FFFFFF"/>
      </a:lt1>
      <a:dk2>
        <a:srgbClr val="1F497D"/>
      </a:dk2>
      <a:lt2>
        <a:srgbClr val="EEECE1"/>
      </a:lt2>
      <a:accent1>
        <a:srgbClr val="66B322"/>
      </a:accent1>
      <a:accent2>
        <a:srgbClr val="1C90D6"/>
      </a:accent2>
      <a:accent3>
        <a:srgbClr val="9E139A"/>
      </a:accent3>
      <a:accent4>
        <a:srgbClr val="E55E25"/>
      </a:accent4>
      <a:accent5>
        <a:srgbClr val="ED1E3A"/>
      </a:accent5>
      <a:accent6>
        <a:srgbClr val="3FBBC4"/>
      </a:accent6>
      <a:hlink>
        <a:srgbClr val="4BAC4C"/>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Presentation9" id="{83D77B31-4A13-4EB5-AF3A-4BE83ED56AA4}" vid="{CC8F3F19-3993-45A9-A3DA-D97879C91AE4}"/>
    </a:ext>
  </a:extLst>
</a:theme>
</file>

<file path=ppt/theme/theme5.xml><?xml version="1.0" encoding="utf-8"?>
<a:theme xmlns:a="http://schemas.openxmlformats.org/drawingml/2006/main" name="1_Biaza theme final">
  <a:themeElements>
    <a:clrScheme name="STEAM">
      <a:dk1>
        <a:sysClr val="windowText" lastClr="000000"/>
      </a:dk1>
      <a:lt1>
        <a:sysClr val="window" lastClr="FFFFFF"/>
      </a:lt1>
      <a:dk2>
        <a:srgbClr val="1F497D"/>
      </a:dk2>
      <a:lt2>
        <a:srgbClr val="EEECE1"/>
      </a:lt2>
      <a:accent1>
        <a:srgbClr val="66B322"/>
      </a:accent1>
      <a:accent2>
        <a:srgbClr val="1C90D6"/>
      </a:accent2>
      <a:accent3>
        <a:srgbClr val="9E139A"/>
      </a:accent3>
      <a:accent4>
        <a:srgbClr val="E55E25"/>
      </a:accent4>
      <a:accent5>
        <a:srgbClr val="ED1E3A"/>
      </a:accent5>
      <a:accent6>
        <a:srgbClr val="3FBBC4"/>
      </a:accent6>
      <a:hlink>
        <a:srgbClr val="4BAC4C"/>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Presentation9" id="{83D77B31-4A13-4EB5-AF3A-4BE83ED56AA4}" vid="{00C0DB3F-CCA0-41D3-AE66-54650A1D92D3}"/>
    </a:ext>
  </a:extLst>
</a:theme>
</file>

<file path=ppt/theme/theme6.xml><?xml version="1.0" encoding="utf-8"?>
<a:theme xmlns:a="http://schemas.openxmlformats.org/drawingml/2006/main" name="3_Biaza theme final">
  <a:themeElements>
    <a:clrScheme name="STEAM">
      <a:dk1>
        <a:sysClr val="windowText" lastClr="000000"/>
      </a:dk1>
      <a:lt1>
        <a:sysClr val="window" lastClr="FFFFFF"/>
      </a:lt1>
      <a:dk2>
        <a:srgbClr val="1F497D"/>
      </a:dk2>
      <a:lt2>
        <a:srgbClr val="EEECE1"/>
      </a:lt2>
      <a:accent1>
        <a:srgbClr val="66B322"/>
      </a:accent1>
      <a:accent2>
        <a:srgbClr val="1C90D6"/>
      </a:accent2>
      <a:accent3>
        <a:srgbClr val="9E139A"/>
      </a:accent3>
      <a:accent4>
        <a:srgbClr val="E55E25"/>
      </a:accent4>
      <a:accent5>
        <a:srgbClr val="ED1E3A"/>
      </a:accent5>
      <a:accent6>
        <a:srgbClr val="3FBBC4"/>
      </a:accent6>
      <a:hlink>
        <a:srgbClr val="4BAC4C"/>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Presentation9" id="{83D77B31-4A13-4EB5-AF3A-4BE83ED56AA4}" vid="{00C0DB3F-CCA0-41D3-AE66-54650A1D92D3}"/>
    </a:ext>
  </a:extLst>
</a:theme>
</file>

<file path=ppt/theme/theme7.xml><?xml version="1.0" encoding="utf-8"?>
<a:theme xmlns:a="http://schemas.openxmlformats.org/drawingml/2006/main" name="4_Biaza theme final">
  <a:themeElements>
    <a:clrScheme name="STEAM">
      <a:dk1>
        <a:sysClr val="windowText" lastClr="000000"/>
      </a:dk1>
      <a:lt1>
        <a:sysClr val="window" lastClr="FFFFFF"/>
      </a:lt1>
      <a:dk2>
        <a:srgbClr val="1F497D"/>
      </a:dk2>
      <a:lt2>
        <a:srgbClr val="EEECE1"/>
      </a:lt2>
      <a:accent1>
        <a:srgbClr val="66B322"/>
      </a:accent1>
      <a:accent2>
        <a:srgbClr val="1C90D6"/>
      </a:accent2>
      <a:accent3>
        <a:srgbClr val="9E139A"/>
      </a:accent3>
      <a:accent4>
        <a:srgbClr val="E55E25"/>
      </a:accent4>
      <a:accent5>
        <a:srgbClr val="ED1E3A"/>
      </a:accent5>
      <a:accent6>
        <a:srgbClr val="3FBBC4"/>
      </a:accent6>
      <a:hlink>
        <a:srgbClr val="4BAC4C"/>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Presentation18" id="{556FB07A-DE52-4631-B768-5EAAD4EB6BB7}" vid="{93AF353E-9BE6-48F5-B08D-0A50D1957D93}"/>
    </a:ext>
  </a:extLst>
</a:theme>
</file>

<file path=ppt/theme/theme8.xml><?xml version="1.0" encoding="utf-8"?>
<a:theme xmlns:a="http://schemas.openxmlformats.org/drawingml/2006/main" name="4_SGD STEAM">
  <a:themeElements>
    <a:clrScheme name="STEAM">
      <a:dk1>
        <a:sysClr val="windowText" lastClr="000000"/>
      </a:dk1>
      <a:lt1>
        <a:sysClr val="window" lastClr="FFFFFF"/>
      </a:lt1>
      <a:dk2>
        <a:srgbClr val="1F497D"/>
      </a:dk2>
      <a:lt2>
        <a:srgbClr val="EEECE1"/>
      </a:lt2>
      <a:accent1>
        <a:srgbClr val="66B322"/>
      </a:accent1>
      <a:accent2>
        <a:srgbClr val="1C90D6"/>
      </a:accent2>
      <a:accent3>
        <a:srgbClr val="9E139A"/>
      </a:accent3>
      <a:accent4>
        <a:srgbClr val="E55E25"/>
      </a:accent4>
      <a:accent5>
        <a:srgbClr val="ED1E3A"/>
      </a:accent5>
      <a:accent6>
        <a:srgbClr val="3FBBC4"/>
      </a:accent6>
      <a:hlink>
        <a:srgbClr val="4BAC4C"/>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Presentation18" id="{556FB07A-DE52-4631-B768-5EAAD4EB6BB7}" vid="{0B51CB68-3BA2-40DB-AC11-224728B3FC2D}"/>
    </a:ext>
  </a:extLst>
</a:theme>
</file>

<file path=ppt/theme/theme9.xml><?xml version="1.0" encoding="utf-8"?>
<a:theme xmlns:a="http://schemas.openxmlformats.org/drawingml/2006/main" name="2_SGD STEAM">
  <a:themeElements>
    <a:clrScheme name="STEAM">
      <a:dk1>
        <a:sysClr val="windowText" lastClr="000000"/>
      </a:dk1>
      <a:lt1>
        <a:sysClr val="window" lastClr="FFFFFF"/>
      </a:lt1>
      <a:dk2>
        <a:srgbClr val="1F497D"/>
      </a:dk2>
      <a:lt2>
        <a:srgbClr val="EEECE1"/>
      </a:lt2>
      <a:accent1>
        <a:srgbClr val="66B322"/>
      </a:accent1>
      <a:accent2>
        <a:srgbClr val="1C90D6"/>
      </a:accent2>
      <a:accent3>
        <a:srgbClr val="9E139A"/>
      </a:accent3>
      <a:accent4>
        <a:srgbClr val="E55E25"/>
      </a:accent4>
      <a:accent5>
        <a:srgbClr val="ED1E3A"/>
      </a:accent5>
      <a:accent6>
        <a:srgbClr val="3FBBC4"/>
      </a:accent6>
      <a:hlink>
        <a:srgbClr val="4BAC4C"/>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SGD STEAM" id="{D7661712-846A-4161-8439-9FDEEF218FCE}" vid="{9EFB6381-1D22-484F-8376-3F0BA267049A}"/>
    </a:ext>
  </a:extLst>
</a:theme>
</file>

<file path=ppt/theme/theme10.xml><?xml version="1.0" encoding="utf-8"?>
<a:theme xmlns:a="http://schemas.openxmlformats.org/drawingml/2006/main" name="3_SGD STEAM">
  <a:themeElements>
    <a:clrScheme name="STEAM">
      <a:dk1>
        <a:sysClr val="windowText" lastClr="000000"/>
      </a:dk1>
      <a:lt1>
        <a:sysClr val="window" lastClr="FFFFFF"/>
      </a:lt1>
      <a:dk2>
        <a:srgbClr val="1F497D"/>
      </a:dk2>
      <a:lt2>
        <a:srgbClr val="EEECE1"/>
      </a:lt2>
      <a:accent1>
        <a:srgbClr val="66B322"/>
      </a:accent1>
      <a:accent2>
        <a:srgbClr val="1C90D6"/>
      </a:accent2>
      <a:accent3>
        <a:srgbClr val="9E139A"/>
      </a:accent3>
      <a:accent4>
        <a:srgbClr val="E55E25"/>
      </a:accent4>
      <a:accent5>
        <a:srgbClr val="ED1E3A"/>
      </a:accent5>
      <a:accent6>
        <a:srgbClr val="3FBBC4"/>
      </a:accent6>
      <a:hlink>
        <a:srgbClr val="4BAC4C"/>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SGD STEAM" id="{D7661712-846A-4161-8439-9FDEEF218FCE}" vid="{9EFB6381-1D22-484F-8376-3F0BA267049A}"/>
    </a:ext>
  </a:extLst>
</a:theme>
</file>

<file path=ppt/theme/theme11.xml><?xml version="1.0" encoding="utf-8"?>
<a:theme xmlns:a="http://schemas.openxmlformats.org/drawingml/2006/main" name="1_SGD STEAM">
  <a:themeElements>
    <a:clrScheme name="STEAM">
      <a:dk1>
        <a:sysClr val="windowText" lastClr="000000"/>
      </a:dk1>
      <a:lt1>
        <a:sysClr val="window" lastClr="FFFFFF"/>
      </a:lt1>
      <a:dk2>
        <a:srgbClr val="1F497D"/>
      </a:dk2>
      <a:lt2>
        <a:srgbClr val="EEECE1"/>
      </a:lt2>
      <a:accent1>
        <a:srgbClr val="66B322"/>
      </a:accent1>
      <a:accent2>
        <a:srgbClr val="1C90D6"/>
      </a:accent2>
      <a:accent3>
        <a:srgbClr val="9E139A"/>
      </a:accent3>
      <a:accent4>
        <a:srgbClr val="E55E25"/>
      </a:accent4>
      <a:accent5>
        <a:srgbClr val="ED1E3A"/>
      </a:accent5>
      <a:accent6>
        <a:srgbClr val="3FBBC4"/>
      </a:accent6>
      <a:hlink>
        <a:srgbClr val="4BAC4C"/>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SGD STEAM" id="{D7661712-846A-4161-8439-9FDEEF218FCE}" vid="{9EFB6381-1D22-484F-8376-3F0BA267049A}"/>
    </a:ext>
  </a:ext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1249</TotalTime>
  <Words>3910</Words>
  <Application>Microsoft Macintosh PowerPoint</Application>
  <PresentationFormat>On-screen Show (4:3)</PresentationFormat>
  <Paragraphs>571</Paragraphs>
  <Slides>96</Slides>
  <Notes>28</Notes>
  <HiddenSlides>0</HiddenSlides>
  <MMClips>0</MMClips>
  <ScaleCrop>false</ScaleCrop>
  <HeadingPairs>
    <vt:vector size="4" baseType="variant">
      <vt:variant>
        <vt:lpstr>Theme</vt:lpstr>
      </vt:variant>
      <vt:variant>
        <vt:i4>11</vt:i4>
      </vt:variant>
      <vt:variant>
        <vt:lpstr>Slide Titles</vt:lpstr>
      </vt:variant>
      <vt:variant>
        <vt:i4>96</vt:i4>
      </vt:variant>
    </vt:vector>
  </HeadingPairs>
  <TitlesOfParts>
    <vt:vector size="107" baseType="lpstr">
      <vt:lpstr>2_template_junior_cycle</vt:lpstr>
      <vt:lpstr>2_Theme1 main slides</vt:lpstr>
      <vt:lpstr>Biaza theme final</vt:lpstr>
      <vt:lpstr>SGD STEAM</vt:lpstr>
      <vt:lpstr>1_Biaza theme final</vt:lpstr>
      <vt:lpstr>3_Biaza theme final</vt:lpstr>
      <vt:lpstr>4_Biaza theme final</vt:lpstr>
      <vt:lpstr>4_SGD STEAM</vt:lpstr>
      <vt:lpstr>2_SGD STEAM</vt:lpstr>
      <vt:lpstr>3_SGD STEAM</vt:lpstr>
      <vt:lpstr>1_SGD STEAM</vt:lpstr>
      <vt:lpstr>Click Title</vt:lpstr>
      <vt:lpstr>PowerPoint Presentation</vt:lpstr>
      <vt:lpstr>PowerPoint Presentation</vt:lpstr>
      <vt:lpstr>PowerPoint Presentation</vt:lpstr>
      <vt:lpstr>sustainability</vt:lpstr>
      <vt:lpstr>PowerPoint Presentation</vt:lpstr>
      <vt:lpstr>PowerPoint Presentation</vt:lpstr>
      <vt:lpstr> </vt:lpstr>
      <vt:lpstr> </vt:lpstr>
      <vt:lpstr>PowerPoint Presentation</vt:lpstr>
      <vt:lpstr>PowerPoint Presentation</vt:lpstr>
      <vt:lpstr>PowerPoint Presentation</vt:lpstr>
      <vt:lpstr>PowerPoint Presentation</vt:lpstr>
      <vt:lpstr>Sustainability</vt:lpstr>
      <vt:lpstr>In today’s workshop we will explore</vt:lpstr>
      <vt:lpstr>Focus for today’s workshop</vt:lpstr>
      <vt:lpstr>PowerPoint Presentation</vt:lpstr>
      <vt:lpstr>The strands of the specification for junior cycle science  </vt:lpstr>
      <vt:lpstr>The elements of the contextual strands  </vt:lpstr>
      <vt:lpstr>First things first.. Reflection</vt:lpstr>
      <vt:lpstr>Focus for today’s workshop</vt:lpstr>
      <vt:lpstr>STRAND THREE: CHEMICAL WORLD</vt:lpstr>
      <vt:lpstr>PowerPoint Presentation</vt:lpstr>
      <vt:lpstr>Pillars of Sustainability/Sustainable Development</vt:lpstr>
      <vt:lpstr>PowerPoint Presentation</vt:lpstr>
      <vt:lpstr>PowerPoint Presentation</vt:lpstr>
      <vt:lpstr>PowerPoint Presentation</vt:lpstr>
      <vt:lpstr>PowerPoint Presentation</vt:lpstr>
      <vt:lpstr>PowerPoint Presentation</vt:lpstr>
      <vt:lpstr>PowerPoint Presentation</vt:lpstr>
      <vt:lpstr>Life Cycle Activity</vt:lpstr>
      <vt:lpstr>Life Cycle Activity</vt:lpstr>
      <vt:lpstr>PowerPoint Presentation</vt:lpstr>
      <vt:lpstr>PowerPoint Presentation</vt:lpstr>
      <vt:lpstr>STRAND THREE: CHEMICAL WORLD</vt:lpstr>
      <vt:lpstr>What really happens to the plastic you throw away?</vt:lpstr>
      <vt:lpstr>STRAND THREE: CHEMICAL WORLD</vt:lpstr>
      <vt:lpstr>The Global Goals 2015-2030</vt:lpstr>
      <vt:lpstr>The Global Goals 2015-2030</vt:lpstr>
      <vt:lpstr>Get Creative! UPCYCLING</vt:lpstr>
      <vt:lpstr>PowerPoint Presentation</vt:lpstr>
      <vt:lpstr>Get Creative! UPCYCLING</vt:lpstr>
      <vt:lpstr>Get Creative! UPCYCLING</vt:lpstr>
      <vt:lpstr>PowerPoint Presentation</vt:lpstr>
      <vt:lpstr>PowerPoint Presentation</vt:lpstr>
      <vt:lpstr>Use as many boxes as you need to produce a step by step plan of how to make your product. Don’t forget to include information about the materials and equipment you need.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Science in the News</vt:lpstr>
      <vt:lpstr>STRAND THREE: CHEMICAL WORLD</vt:lpstr>
      <vt:lpstr>And lastly.. Reflection</vt:lpstr>
      <vt:lpstr>American Bison And Its Role In The Conservation Of Ecological Biodiversity</vt:lpstr>
      <vt:lpstr>BIAZA- Our Vision To be a powerful force in the care and conservation of the natural world. </vt:lpstr>
      <vt:lpstr>Collections throughout Ireland</vt:lpstr>
      <vt:lpstr>Why we exist?</vt:lpstr>
      <vt:lpstr>What we do?</vt:lpstr>
      <vt:lpstr>Tayto Park</vt:lpstr>
      <vt:lpstr>Today’s Learning Outcomes</vt:lpstr>
      <vt:lpstr>Action Verbs</vt:lpstr>
      <vt:lpstr>3 things from today........</vt:lpstr>
      <vt:lpstr>Roles within a Marine Ecosystem</vt:lpstr>
      <vt:lpstr>Meet our Characters</vt:lpstr>
      <vt:lpstr>Food Wed</vt:lpstr>
      <vt:lpstr>American Bison</vt:lpstr>
      <vt:lpstr>Activity</vt:lpstr>
      <vt:lpstr>How will your story end?</vt:lpstr>
      <vt:lpstr>Discussion Time</vt:lpstr>
      <vt:lpstr>The American Bison is a Keystone Species</vt:lpstr>
      <vt:lpstr>Food Wed</vt:lpstr>
      <vt:lpstr>Amur Tiger is a Keystone species</vt:lpstr>
      <vt:lpstr>Thank You</vt:lpstr>
      <vt:lpstr>Junior Cycle Science: Playing with the Thorny Issues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Pick a scenario or devise your own</vt:lpstr>
      <vt:lpstr>A few things to consider:</vt:lpstr>
      <vt:lpstr>Discussion Questions:</vt:lpstr>
      <vt:lpstr>Thank You!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Aine Woods</dc:creator>
  <cp:lastModifiedBy>Aisling McGrath</cp:lastModifiedBy>
  <cp:revision>79</cp:revision>
  <cp:lastPrinted>2017-10-23T11:21:52Z</cp:lastPrinted>
  <dcterms:created xsi:type="dcterms:W3CDTF">2017-10-13T11:51:58Z</dcterms:created>
  <dcterms:modified xsi:type="dcterms:W3CDTF">2017-11-27T09:53:35Z</dcterms:modified>
</cp:coreProperties>
</file>