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2040" y="-1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256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696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921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723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681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386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506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205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527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294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068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49803-E66C-594A-AD51-943E33B26E92}" type="datetimeFigureOut">
              <a:rPr lang="en-US" smtClean="0"/>
              <a:t>24/11/17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8B1AB-4888-F04E-A577-3C462141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0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-99738"/>
            <a:ext cx="7772400" cy="1470025"/>
          </a:xfrm>
        </p:spPr>
        <p:txBody>
          <a:bodyPr/>
          <a:lstStyle/>
          <a:p>
            <a:r>
              <a:rPr lang="en-US" dirty="0" smtClean="0"/>
              <a:t>The life </a:t>
            </a:r>
            <a:r>
              <a:rPr lang="en-US" dirty="0"/>
              <a:t>c</a:t>
            </a:r>
            <a:r>
              <a:rPr lang="en-US" dirty="0" smtClean="0"/>
              <a:t>ycle of a plastic fork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95943" y="5956043"/>
            <a:ext cx="8764302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aseline="30000" dirty="0"/>
              <a:t>Once you have placed all of the cards on the life cycle, have a think if anything is missing from the life cycle? Discuss this in your groups and write it onto the sheet</a:t>
            </a:r>
            <a:endParaRPr lang="en-US" sz="2400" dirty="0"/>
          </a:p>
        </p:txBody>
      </p:sp>
      <p:pic>
        <p:nvPicPr>
          <p:cNvPr id="6" name="Picture 5" descr="Screen Shot 2017-11-24 at 16.04.47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001" y="780057"/>
            <a:ext cx="7000191" cy="5607162"/>
          </a:xfrm>
          <a:prstGeom prst="rect">
            <a:avLst/>
          </a:prstGeom>
        </p:spPr>
      </p:pic>
      <p:pic>
        <p:nvPicPr>
          <p:cNvPr id="7" name="Picture 6" descr="Screen Shot 2017-11-24 at 16.06.4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831" y="2412616"/>
            <a:ext cx="2220598" cy="188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310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-199748"/>
            <a:ext cx="7772400" cy="1470025"/>
          </a:xfrm>
        </p:spPr>
        <p:txBody>
          <a:bodyPr/>
          <a:lstStyle/>
          <a:p>
            <a:r>
              <a:rPr lang="en-US" dirty="0" smtClean="0"/>
              <a:t>The life </a:t>
            </a:r>
            <a:r>
              <a:rPr lang="en-US" dirty="0"/>
              <a:t>c</a:t>
            </a:r>
            <a:r>
              <a:rPr lang="en-US" dirty="0" smtClean="0"/>
              <a:t>ycle of a mobile phone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95943" y="5956043"/>
            <a:ext cx="8764302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aseline="30000" dirty="0"/>
              <a:t>Once you have placed all of the cards on the life cycle, have a think if anything is missing from the life cycle? Discuss this in your groups and write it onto the sheet</a:t>
            </a:r>
            <a:endParaRPr lang="en-US" sz="2400" dirty="0"/>
          </a:p>
        </p:txBody>
      </p:sp>
      <p:pic>
        <p:nvPicPr>
          <p:cNvPr id="5" name="Picture 4" descr="Screen Shot 2017-11-24 at 16.04.47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001" y="780057"/>
            <a:ext cx="7000191" cy="5607162"/>
          </a:xfrm>
          <a:prstGeom prst="rect">
            <a:avLst/>
          </a:prstGeom>
        </p:spPr>
      </p:pic>
      <p:pic>
        <p:nvPicPr>
          <p:cNvPr id="6" name="Picture 5" descr="Screen Shot 2017-11-24 at 16.07.0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100" y="2722739"/>
            <a:ext cx="2241093" cy="116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183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-249753"/>
            <a:ext cx="7772400" cy="1470025"/>
          </a:xfrm>
        </p:spPr>
        <p:txBody>
          <a:bodyPr/>
          <a:lstStyle/>
          <a:p>
            <a:r>
              <a:rPr lang="en-US" dirty="0" smtClean="0"/>
              <a:t>The life cycle of a coffee cup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95943" y="5956043"/>
            <a:ext cx="8764302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aseline="30000" dirty="0"/>
              <a:t>Once you have placed all of the cards on the life cycle, have a think if anything is missing from the life cycle? Discuss this in your groups and write it onto the sheet</a:t>
            </a:r>
            <a:endParaRPr lang="en-US" sz="2400" dirty="0"/>
          </a:p>
        </p:txBody>
      </p:sp>
      <p:pic>
        <p:nvPicPr>
          <p:cNvPr id="5" name="Picture 4" descr="Screen Shot 2017-11-24 at 16.04.47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001" y="780057"/>
            <a:ext cx="7000191" cy="5607162"/>
          </a:xfrm>
          <a:prstGeom prst="rect">
            <a:avLst/>
          </a:prstGeom>
        </p:spPr>
      </p:pic>
      <p:pic>
        <p:nvPicPr>
          <p:cNvPr id="6" name="Picture 5" descr="Screen Shot 2017-11-24 at 16.06.1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443" y="2550186"/>
            <a:ext cx="1329705" cy="147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183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3950</TotalTime>
  <Words>129</Words>
  <Application>Microsoft Macintosh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The life cycle of a plastic fork</vt:lpstr>
      <vt:lpstr>The life cycle of a mobile phone</vt:lpstr>
      <vt:lpstr>The life cycle of a coffee cup</vt:lpstr>
    </vt:vector>
  </TitlesOfParts>
  <Company>WorldWise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life cycle of a plastic fork</dc:title>
  <dc:creator>Aisling McGrath</dc:creator>
  <cp:lastModifiedBy>Aisling McGrath</cp:lastModifiedBy>
  <cp:revision>3</cp:revision>
  <cp:lastPrinted>2017-11-24T16:08:22Z</cp:lastPrinted>
  <dcterms:created xsi:type="dcterms:W3CDTF">2017-11-24T16:00:59Z</dcterms:created>
  <dcterms:modified xsi:type="dcterms:W3CDTF">2017-11-27T09:51:36Z</dcterms:modified>
</cp:coreProperties>
</file>