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259" r:id="rId3"/>
    <p:sldId id="268" r:id="rId4"/>
    <p:sldId id="265" r:id="rId5"/>
    <p:sldId id="264" r:id="rId6"/>
    <p:sldId id="269" r:id="rId7"/>
    <p:sldId id="270" r:id="rId8"/>
    <p:sldId id="271" r:id="rId9"/>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50" d="100"/>
          <a:sy n="50" d="100"/>
        </p:scale>
        <p:origin x="-2464" y="-52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ga-IE"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2128212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3004768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1142939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2849962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189414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2445334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972394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3974039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420995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1026063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B13102F3-6E28-7446-9010-FE0148CEFACA}" type="datetimeFigureOut">
              <a:rPr lang="en-US" smtClean="0"/>
              <a:t>24/11/17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5F59476-7A69-FE49-8C98-7C386270E6FD}" type="slidenum">
              <a:rPr lang="en-US" smtClean="0"/>
              <a:t>‹#›</a:t>
            </a:fld>
            <a:endParaRPr lang="en-US" dirty="0"/>
          </a:p>
        </p:txBody>
      </p:sp>
    </p:spTree>
    <p:extLst>
      <p:ext uri="{BB962C8B-B14F-4D97-AF65-F5344CB8AC3E}">
        <p14:creationId xmlns:p14="http://schemas.microsoft.com/office/powerpoint/2010/main" val="321476242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13102F3-6E28-7446-9010-FE0148CEFACA}" type="datetimeFigureOut">
              <a:rPr lang="en-US" smtClean="0"/>
              <a:t>24/11/17</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5F59476-7A69-FE49-8C98-7C386270E6FD}" type="slidenum">
              <a:rPr lang="en-US" smtClean="0"/>
              <a:t>‹#›</a:t>
            </a:fld>
            <a:endParaRPr lang="en-US" dirty="0"/>
          </a:p>
        </p:txBody>
      </p:sp>
    </p:spTree>
    <p:extLst>
      <p:ext uri="{BB962C8B-B14F-4D97-AF65-F5344CB8AC3E}">
        <p14:creationId xmlns:p14="http://schemas.microsoft.com/office/powerpoint/2010/main" val="2764961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4.jp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 Id="rId3"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3987" y="-5678"/>
            <a:ext cx="2662479" cy="2293061"/>
          </a:xfrm>
        </p:spPr>
        <p:txBody>
          <a:bodyPr>
            <a:normAutofit fontScale="90000"/>
          </a:bodyPr>
          <a:lstStyle/>
          <a:p>
            <a:pPr algn="l"/>
            <a:r>
              <a:rPr lang="en-US" sz="1800" dirty="0" smtClean="0"/>
              <a:t>The packaging is </a:t>
            </a:r>
            <a:r>
              <a:rPr lang="en-US" sz="1800" dirty="0"/>
              <a:t>t</a:t>
            </a:r>
            <a:r>
              <a:rPr lang="en-US" sz="1800" dirty="0" smtClean="0"/>
              <a:t>o protect the product but also to provide information about it. Often the packaging is excessive and it normally becomes waste. Lately, more is being recycled. </a:t>
            </a:r>
            <a:r>
              <a:rPr lang="en-US" sz="1600" dirty="0" smtClean="0"/>
              <a:t/>
            </a:r>
            <a:br>
              <a:rPr lang="en-US" sz="1600" dirty="0" smtClean="0"/>
            </a:br>
            <a:endParaRPr lang="en-US" sz="1600" dirty="0"/>
          </a:p>
        </p:txBody>
      </p:sp>
      <p:pic>
        <p:nvPicPr>
          <p:cNvPr id="5" name="Content Placeholder 4"/>
          <p:cNvPicPr>
            <a:picLocks noGrp="1" noChangeAspect="1"/>
          </p:cNvPicPr>
          <p:nvPr>
            <p:ph idx="1"/>
          </p:nvPr>
        </p:nvPicPr>
        <p:blipFill>
          <a:blip r:embed="rId2"/>
          <a:srcRect t="-57929" b="-57929"/>
          <a:stretch>
            <a:fillRect/>
          </a:stretch>
        </p:blipFill>
        <p:spPr>
          <a:xfrm>
            <a:off x="0" y="790600"/>
            <a:ext cx="3479800" cy="6034617"/>
          </a:xfrm>
        </p:spPr>
      </p:pic>
      <p:pic>
        <p:nvPicPr>
          <p:cNvPr id="4" name="Picture 3" descr="Screen Shot 2017-04-24 at 11.27.2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451"/>
            <a:ext cx="3479800" cy="2157946"/>
          </a:xfrm>
          <a:prstGeom prst="rect">
            <a:avLst/>
          </a:prstGeom>
        </p:spPr>
      </p:pic>
      <p:pic>
        <p:nvPicPr>
          <p:cNvPr id="6" name="Content Placeholder 3"/>
          <p:cNvPicPr>
            <a:picLocks noChangeAspect="1"/>
          </p:cNvPicPr>
          <p:nvPr/>
        </p:nvPicPr>
        <p:blipFill>
          <a:blip r:embed="rId4"/>
          <a:srcRect t="-25202" b="-25202"/>
          <a:stretch>
            <a:fillRect/>
          </a:stretch>
        </p:blipFill>
        <p:spPr>
          <a:xfrm>
            <a:off x="0" y="4766358"/>
            <a:ext cx="3479800" cy="3379148"/>
          </a:xfrm>
          <a:prstGeom prst="rect">
            <a:avLst/>
          </a:prstGeom>
        </p:spPr>
      </p:pic>
      <p:sp>
        <p:nvSpPr>
          <p:cNvPr id="7" name="Rectangle 6"/>
          <p:cNvSpPr/>
          <p:nvPr/>
        </p:nvSpPr>
        <p:spPr>
          <a:xfrm>
            <a:off x="3429000" y="5444584"/>
            <a:ext cx="2663998" cy="1815882"/>
          </a:xfrm>
          <a:prstGeom prst="rect">
            <a:avLst/>
          </a:prstGeom>
        </p:spPr>
        <p:txBody>
          <a:bodyPr wrap="square">
            <a:spAutoFit/>
          </a:bodyPr>
          <a:lstStyle/>
          <a:p>
            <a:r>
              <a:rPr lang="en-US" sz="1600" dirty="0" smtClean="0"/>
              <a:t>A phone is made up of many materials. A phone consists of 40% metals, 20% ceramics and 40% plastics. Most raw materials must be processed before manufacturers can actually use them .</a:t>
            </a:r>
            <a:endParaRPr lang="en-US" sz="1600" dirty="0"/>
          </a:p>
        </p:txBody>
      </p:sp>
      <p:sp>
        <p:nvSpPr>
          <p:cNvPr id="8" name="Title 1"/>
          <p:cNvSpPr txBox="1">
            <a:spLocks/>
          </p:cNvSpPr>
          <p:nvPr/>
        </p:nvSpPr>
        <p:spPr>
          <a:xfrm>
            <a:off x="3479800" y="3123042"/>
            <a:ext cx="2458815"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smtClean="0"/>
              <a:t>Millions of phones are discarded. Lately many organisations allow phones to be </a:t>
            </a:r>
            <a:r>
              <a:rPr lang="en-US" sz="1600" b="1" dirty="0" smtClean="0"/>
              <a:t>reused and recycled</a:t>
            </a:r>
            <a:r>
              <a:rPr lang="en-US" sz="1600" dirty="0" smtClean="0"/>
              <a:t>. Those are are not suitable to be used again can be separated properly to take out the parts that still work and recycle the other parts. </a:t>
            </a:r>
            <a:endParaRPr lang="en-US" sz="1600" dirty="0"/>
          </a:p>
        </p:txBody>
      </p:sp>
      <p:sp>
        <p:nvSpPr>
          <p:cNvPr id="9" name="Title 1"/>
          <p:cNvSpPr txBox="1">
            <a:spLocks/>
          </p:cNvSpPr>
          <p:nvPr/>
        </p:nvSpPr>
        <p:spPr>
          <a:xfrm>
            <a:off x="3660187" y="7831875"/>
            <a:ext cx="2573867"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smtClean="0"/>
              <a:t>Often </a:t>
            </a:r>
            <a:r>
              <a:rPr lang="en-US" sz="1600" dirty="0"/>
              <a:t>peoples phone only last a few years or can break. </a:t>
            </a:r>
          </a:p>
        </p:txBody>
      </p:sp>
      <p:pic>
        <p:nvPicPr>
          <p:cNvPr id="11" name="Picture 10" descr="Screen Shot 2017-04-24 at 13.01.3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7260466"/>
            <a:ext cx="3429000" cy="1883534"/>
          </a:xfrm>
          <a:prstGeom prst="rect">
            <a:avLst/>
          </a:prstGeom>
        </p:spPr>
      </p:pic>
    </p:spTree>
    <p:extLst>
      <p:ext uri="{BB962C8B-B14F-4D97-AF65-F5344CB8AC3E}">
        <p14:creationId xmlns:p14="http://schemas.microsoft.com/office/powerpoint/2010/main" val="132140841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2"/>
          <a:srcRect t="-47771" b="-47771"/>
          <a:stretch>
            <a:fillRect/>
          </a:stretch>
        </p:blipFill>
        <p:spPr>
          <a:xfrm>
            <a:off x="1" y="-735286"/>
            <a:ext cx="3754888" cy="4667174"/>
          </a:xfrm>
        </p:spPr>
      </p:pic>
      <p:sp>
        <p:nvSpPr>
          <p:cNvPr id="7" name="Title 1"/>
          <p:cNvSpPr txBox="1">
            <a:spLocks/>
          </p:cNvSpPr>
          <p:nvPr/>
        </p:nvSpPr>
        <p:spPr>
          <a:xfrm>
            <a:off x="3786011" y="889813"/>
            <a:ext cx="3071989" cy="1524000"/>
          </a:xfrm>
          <a:prstGeom prst="rect">
            <a:avLst/>
          </a:prstGeom>
        </p:spPr>
        <p:txBody>
          <a:bodyPr vert="horz" lIns="91440" tIns="45720" rIns="91440" bIns="45720" rtlCol="0" anchor="ctr">
            <a:normAutofit fontScale="85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smtClean="0"/>
              <a:t>Consumers like to have the latest in technology and might go through many mobile phones in their lifetime. Some might even own two, perhaps a work and personal phone. Phones are advancing at a fast </a:t>
            </a:r>
            <a:r>
              <a:rPr lang="en-US" sz="1600" dirty="0"/>
              <a:t>pace </a:t>
            </a:r>
            <a:r>
              <a:rPr lang="en-US" sz="1600" dirty="0" smtClean="0"/>
              <a:t>that some people </a:t>
            </a:r>
            <a:r>
              <a:rPr lang="en-US" sz="1600" dirty="0"/>
              <a:t>constantly replace their phones.</a:t>
            </a:r>
          </a:p>
        </p:txBody>
      </p:sp>
      <p:sp>
        <p:nvSpPr>
          <p:cNvPr id="8" name="Rectangle 7"/>
          <p:cNvSpPr/>
          <p:nvPr/>
        </p:nvSpPr>
        <p:spPr>
          <a:xfrm>
            <a:off x="3429000" y="6430328"/>
            <a:ext cx="3429000" cy="2308324"/>
          </a:xfrm>
          <a:prstGeom prst="rect">
            <a:avLst/>
          </a:prstGeom>
        </p:spPr>
        <p:txBody>
          <a:bodyPr>
            <a:spAutoFit/>
          </a:bodyPr>
          <a:lstStyle/>
          <a:p>
            <a:r>
              <a:rPr lang="en-US" dirty="0" smtClean="0"/>
              <a:t>Each part of the phone has to be transported to the manufacturing center. Sometimes the distances are excessive. Then the phone needs to be transported to each of the retailers around the world who sell the product to the consumer</a:t>
            </a:r>
            <a:endParaRPr lang="en-US" dirty="0"/>
          </a:p>
        </p:txBody>
      </p:sp>
      <p:pic>
        <p:nvPicPr>
          <p:cNvPr id="9" name="Picture 8"/>
          <p:cNvPicPr>
            <a:picLocks noChangeAspect="1"/>
          </p:cNvPicPr>
          <p:nvPr/>
        </p:nvPicPr>
        <p:blipFill>
          <a:blip r:embed="rId3"/>
          <a:stretch>
            <a:fillRect/>
          </a:stretch>
        </p:blipFill>
        <p:spPr>
          <a:xfrm>
            <a:off x="1" y="3417232"/>
            <a:ext cx="3296432" cy="2032000"/>
          </a:xfrm>
          <a:prstGeom prst="rect">
            <a:avLst/>
          </a:prstGeom>
        </p:spPr>
      </p:pic>
      <p:sp>
        <p:nvSpPr>
          <p:cNvPr id="10" name="Rectangle 9"/>
          <p:cNvSpPr/>
          <p:nvPr/>
        </p:nvSpPr>
        <p:spPr>
          <a:xfrm>
            <a:off x="3429000" y="3313122"/>
            <a:ext cx="3429000" cy="2585323"/>
          </a:xfrm>
          <a:prstGeom prst="rect">
            <a:avLst/>
          </a:prstGeom>
        </p:spPr>
        <p:txBody>
          <a:bodyPr>
            <a:spAutoFit/>
          </a:bodyPr>
          <a:lstStyle/>
          <a:p>
            <a:r>
              <a:rPr lang="en-US" dirty="0" smtClean="0"/>
              <a:t>The manufacturing of each part is held in several different places, sometimes all around the world and can travel long distances to the assembly point where the final phone is put together. E.g. the battery might be made in a different part than the plastic for the phone cover.</a:t>
            </a:r>
            <a:endParaRPr lang="en-US" dirty="0"/>
          </a:p>
        </p:txBody>
      </p:sp>
      <p:pic>
        <p:nvPicPr>
          <p:cNvPr id="11" name="Picture 10"/>
          <p:cNvPicPr>
            <a:picLocks noChangeAspect="1"/>
          </p:cNvPicPr>
          <p:nvPr/>
        </p:nvPicPr>
        <p:blipFill>
          <a:blip r:embed="rId4"/>
          <a:stretch>
            <a:fillRect/>
          </a:stretch>
        </p:blipFill>
        <p:spPr>
          <a:xfrm>
            <a:off x="1" y="6650026"/>
            <a:ext cx="3034929" cy="1885951"/>
          </a:xfrm>
          <a:prstGeom prst="rect">
            <a:avLst/>
          </a:prstGeom>
        </p:spPr>
      </p:pic>
    </p:spTree>
    <p:extLst>
      <p:ext uri="{BB962C8B-B14F-4D97-AF65-F5344CB8AC3E}">
        <p14:creationId xmlns:p14="http://schemas.microsoft.com/office/powerpoint/2010/main" val="225434109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92344" y="148629"/>
            <a:ext cx="2781583" cy="1878117"/>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t>Due to </a:t>
            </a:r>
            <a:r>
              <a:rPr lang="en-US" sz="1600" dirty="0" smtClean="0"/>
              <a:t>the </a:t>
            </a:r>
            <a:r>
              <a:rPr lang="en-US" sz="1600" dirty="0"/>
              <a:t>race between companies to try and out do each other by having the best product in the market results in large numbers of phone to be disposed off. Most if not all of them end in cellphone land fills where they pile and pile, these piles are expected to go no </a:t>
            </a:r>
            <a:r>
              <a:rPr lang="en-US" sz="1600" dirty="0" smtClean="0"/>
              <a:t>where. This can cause very harmful environmental problems</a:t>
            </a:r>
            <a:endParaRPr lang="en-US" sz="1600" dirty="0"/>
          </a:p>
        </p:txBody>
      </p:sp>
      <p:pic>
        <p:nvPicPr>
          <p:cNvPr id="7" name="Picture 6"/>
          <p:cNvPicPr>
            <a:picLocks noChangeAspect="1"/>
          </p:cNvPicPr>
          <p:nvPr/>
        </p:nvPicPr>
        <p:blipFill>
          <a:blip r:embed="rId2"/>
          <a:stretch>
            <a:fillRect/>
          </a:stretch>
        </p:blipFill>
        <p:spPr>
          <a:xfrm>
            <a:off x="202650" y="128436"/>
            <a:ext cx="3499083" cy="1898310"/>
          </a:xfrm>
          <a:prstGeom prst="rect">
            <a:avLst/>
          </a:prstGeom>
        </p:spPr>
      </p:pic>
    </p:spTree>
    <p:extLst>
      <p:ext uri="{BB962C8B-B14F-4D97-AF65-F5344CB8AC3E}">
        <p14:creationId xmlns:p14="http://schemas.microsoft.com/office/powerpoint/2010/main" val="10838733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Screen Shot 2017-04-24 at 11.55.40.jpg"/>
          <p:cNvPicPr>
            <a:picLocks noGrp="1" noChangeAspect="1"/>
          </p:cNvPicPr>
          <p:nvPr>
            <p:ph idx="1"/>
          </p:nvPr>
        </p:nvPicPr>
        <p:blipFill rotWithShape="1">
          <a:blip r:embed="rId2">
            <a:extLst>
              <a:ext uri="{28A0092B-C50C-407E-A947-70E740481C1C}">
                <a14:useLocalDpi xmlns:a14="http://schemas.microsoft.com/office/drawing/2010/main" val="0"/>
              </a:ext>
            </a:extLst>
          </a:blip>
          <a:srcRect l="-4689" r="-4689"/>
          <a:stretch/>
        </p:blipFill>
        <p:spPr>
          <a:xfrm>
            <a:off x="0" y="5975237"/>
            <a:ext cx="3471333" cy="2842092"/>
          </a:xfrm>
        </p:spPr>
      </p:pic>
      <p:pic>
        <p:nvPicPr>
          <p:cNvPr id="5" name="Picture 4" descr="Screen Shot 2017-04-24 at 11.55.4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1333" y="5975237"/>
            <a:ext cx="3386667" cy="3168763"/>
          </a:xfrm>
          <a:prstGeom prst="rect">
            <a:avLst/>
          </a:prstGeom>
        </p:spPr>
      </p:pic>
      <p:pic>
        <p:nvPicPr>
          <p:cNvPr id="6" name="Picture 5" descr="Screen Shot 2017-04-24 at 11.55.2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1332" y="3192639"/>
            <a:ext cx="3386667" cy="2480028"/>
          </a:xfrm>
          <a:prstGeom prst="rect">
            <a:avLst/>
          </a:prstGeom>
        </p:spPr>
      </p:pic>
      <p:pic>
        <p:nvPicPr>
          <p:cNvPr id="7" name="Picture 6" descr="Screen Shot 2017-04-24 at 11.55.19.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92639"/>
            <a:ext cx="3386667" cy="2906889"/>
          </a:xfrm>
          <a:prstGeom prst="rect">
            <a:avLst/>
          </a:prstGeom>
        </p:spPr>
      </p:pic>
      <p:pic>
        <p:nvPicPr>
          <p:cNvPr id="8" name="Picture 7" descr="Screen Shot 2017-04-24 at 11.54.5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0"/>
            <a:ext cx="6857999" cy="2906889"/>
          </a:xfrm>
          <a:prstGeom prst="rect">
            <a:avLst/>
          </a:prstGeom>
        </p:spPr>
      </p:pic>
    </p:spTree>
    <p:extLst>
      <p:ext uri="{BB962C8B-B14F-4D97-AF65-F5344CB8AC3E}">
        <p14:creationId xmlns:p14="http://schemas.microsoft.com/office/powerpoint/2010/main" val="170483504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Screen Shot 2017-04-24 at 11.55.09.jpg"/>
          <p:cNvPicPr>
            <a:picLocks noGrp="1" noChangeAspect="1"/>
          </p:cNvPicPr>
          <p:nvPr>
            <p:ph idx="1"/>
          </p:nvPr>
        </p:nvPicPr>
        <p:blipFill>
          <a:blip r:embed="rId2">
            <a:extLst>
              <a:ext uri="{28A0092B-C50C-407E-A947-70E740481C1C}">
                <a14:useLocalDpi xmlns:a14="http://schemas.microsoft.com/office/drawing/2010/main" val="0"/>
              </a:ext>
            </a:extLst>
          </a:blip>
          <a:srcRect t="-30714" b="-30714"/>
          <a:stretch>
            <a:fillRect/>
          </a:stretch>
        </p:blipFill>
        <p:spPr>
          <a:xfrm>
            <a:off x="0" y="-1127125"/>
            <a:ext cx="5216878" cy="6034617"/>
          </a:xfrm>
        </p:spPr>
      </p:pic>
      <p:pic>
        <p:nvPicPr>
          <p:cNvPr id="5" name="Picture 4" descr="Screen Shot 2017-04-24 at 11.55.0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93256"/>
            <a:ext cx="6858000" cy="4178299"/>
          </a:xfrm>
          <a:prstGeom prst="rect">
            <a:avLst/>
          </a:prstGeom>
        </p:spPr>
      </p:pic>
    </p:spTree>
    <p:extLst>
      <p:ext uri="{BB962C8B-B14F-4D97-AF65-F5344CB8AC3E}">
        <p14:creationId xmlns:p14="http://schemas.microsoft.com/office/powerpoint/2010/main" val="13469187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Screen Shot 2017-11-24 at 22.56.21.jpg"/>
          <p:cNvPicPr>
            <a:picLocks noGrp="1" noChangeAspect="1"/>
          </p:cNvPicPr>
          <p:nvPr>
            <p:ph idx="1"/>
          </p:nvPr>
        </p:nvPicPr>
        <p:blipFill>
          <a:blip r:embed="rId2">
            <a:extLst>
              <a:ext uri="{28A0092B-C50C-407E-A947-70E740481C1C}">
                <a14:useLocalDpi xmlns:a14="http://schemas.microsoft.com/office/drawing/2010/main" val="0"/>
              </a:ext>
            </a:extLst>
          </a:blip>
          <a:srcRect t="-43098" b="-43098"/>
          <a:stretch>
            <a:fillRect/>
          </a:stretch>
        </p:blipFill>
        <p:spPr>
          <a:xfrm>
            <a:off x="342900" y="-883708"/>
            <a:ext cx="6172200" cy="6034617"/>
          </a:xfrm>
        </p:spPr>
      </p:pic>
      <p:pic>
        <p:nvPicPr>
          <p:cNvPr id="7" name="Picture 6" descr="Screen Shot 2017-11-24 at 22.57.2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00" y="3800819"/>
            <a:ext cx="6858000" cy="5343181"/>
          </a:xfrm>
          <a:prstGeom prst="rect">
            <a:avLst/>
          </a:prstGeom>
        </p:spPr>
      </p:pic>
      <p:pic>
        <p:nvPicPr>
          <p:cNvPr id="8" name="Picture 7" descr="Screen Shot 2017-11-24 at 23.05.1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00" y="6292850"/>
            <a:ext cx="143688" cy="45719"/>
          </a:xfrm>
          <a:prstGeom prst="rect">
            <a:avLst/>
          </a:prstGeom>
        </p:spPr>
      </p:pic>
      <p:pic>
        <p:nvPicPr>
          <p:cNvPr id="9" name="Picture 8" descr="Screen Shot 2017-11-24 at 23.05.17.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0162" y="5472486"/>
            <a:ext cx="1158875" cy="368733"/>
          </a:xfrm>
          <a:prstGeom prst="rect">
            <a:avLst/>
          </a:prstGeom>
        </p:spPr>
      </p:pic>
    </p:spTree>
    <p:extLst>
      <p:ext uri="{BB962C8B-B14F-4D97-AF65-F5344CB8AC3E}">
        <p14:creationId xmlns:p14="http://schemas.microsoft.com/office/powerpoint/2010/main" val="373101705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Picture 6" descr="Screen Shot 2017-11-24 at 22.57.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73774"/>
            <a:ext cx="6858000" cy="4470226"/>
          </a:xfrm>
          <a:prstGeom prst="rect">
            <a:avLst/>
          </a:prstGeom>
        </p:spPr>
      </p:pic>
      <p:pic>
        <p:nvPicPr>
          <p:cNvPr id="9" name="Content Placeholder 8" descr="Screen Shot 2017-11-24 at 22.57.42.jpg"/>
          <p:cNvPicPr>
            <a:picLocks noGrp="1" noChangeAspect="1"/>
          </p:cNvPicPr>
          <p:nvPr>
            <p:ph idx="1"/>
          </p:nvPr>
        </p:nvPicPr>
        <p:blipFill>
          <a:blip r:embed="rId3">
            <a:extLst>
              <a:ext uri="{28A0092B-C50C-407E-A947-70E740481C1C}">
                <a14:useLocalDpi xmlns:a14="http://schemas.microsoft.com/office/drawing/2010/main" val="0"/>
              </a:ext>
            </a:extLst>
          </a:blip>
          <a:srcRect t="-66269" b="-66269"/>
          <a:stretch>
            <a:fillRect/>
          </a:stretch>
        </p:blipFill>
        <p:spPr>
          <a:xfrm>
            <a:off x="0" y="-1996016"/>
            <a:ext cx="6781800" cy="7137400"/>
          </a:xfrm>
        </p:spPr>
      </p:pic>
    </p:spTree>
    <p:extLst>
      <p:ext uri="{BB962C8B-B14F-4D97-AF65-F5344CB8AC3E}">
        <p14:creationId xmlns:p14="http://schemas.microsoft.com/office/powerpoint/2010/main" val="89979629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Shot 2017-11-24 at 22.56.57.jpg"/>
          <p:cNvPicPr>
            <a:picLocks noGrp="1" noChangeAspect="1"/>
          </p:cNvPicPr>
          <p:nvPr>
            <p:ph idx="1"/>
          </p:nvPr>
        </p:nvPicPr>
        <p:blipFill>
          <a:blip r:embed="rId2">
            <a:extLst>
              <a:ext uri="{28A0092B-C50C-407E-A947-70E740481C1C}">
                <a14:useLocalDpi xmlns:a14="http://schemas.microsoft.com/office/drawing/2010/main" val="0"/>
              </a:ext>
            </a:extLst>
          </a:blip>
          <a:srcRect t="105" b="105"/>
          <a:stretch>
            <a:fillRect/>
          </a:stretch>
        </p:blipFill>
        <p:spPr>
          <a:xfrm>
            <a:off x="342900" y="1092201"/>
            <a:ext cx="6172200" cy="6034617"/>
          </a:xfrm>
        </p:spPr>
      </p:pic>
    </p:spTree>
    <p:extLst>
      <p:ext uri="{BB962C8B-B14F-4D97-AF65-F5344CB8AC3E}">
        <p14:creationId xmlns:p14="http://schemas.microsoft.com/office/powerpoint/2010/main" val="28131793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548</TotalTime>
  <Words>334</Words>
  <Application>Microsoft Macintosh PowerPoint</Application>
  <PresentationFormat>On-screen Show (4:3)</PresentationFormat>
  <Paragraphs>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The packaging is to protect the product but also to provide information about it. Often the packaging is excessive and it normally becomes waste. Lately, more is being recycled.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WorldWise global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Aisling McGrath</dc:creator>
  <cp:lastModifiedBy>Aisling McGrath</cp:lastModifiedBy>
  <cp:revision>31</cp:revision>
  <cp:lastPrinted>2017-11-24T16:03:56Z</cp:lastPrinted>
  <dcterms:created xsi:type="dcterms:W3CDTF">2017-04-24T10:02:36Z</dcterms:created>
  <dcterms:modified xsi:type="dcterms:W3CDTF">2017-11-24T23:08:34Z</dcterms:modified>
</cp:coreProperties>
</file>