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993" r:id="rId1"/>
  </p:sldMasterIdLst>
  <p:notesMasterIdLst>
    <p:notesMasterId r:id="rId13"/>
  </p:notesMasterIdLst>
  <p:sldIdLst>
    <p:sldId id="256" r:id="rId2"/>
    <p:sldId id="260" r:id="rId3"/>
    <p:sldId id="257" r:id="rId4"/>
    <p:sldId id="259" r:id="rId5"/>
    <p:sldId id="270" r:id="rId6"/>
    <p:sldId id="262" r:id="rId7"/>
    <p:sldId id="272" r:id="rId8"/>
    <p:sldId id="261" r:id="rId9"/>
    <p:sldId id="269" r:id="rId10"/>
    <p:sldId id="271" r:id="rId11"/>
    <p:sldId id="268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672"/>
    <p:restoredTop sz="94720"/>
  </p:normalViewPr>
  <p:slideViewPr>
    <p:cSldViewPr snapToGrid="0" snapToObjects="1">
      <p:cViewPr varScale="1">
        <p:scale>
          <a:sx n="102" d="100"/>
          <a:sy n="102" d="100"/>
        </p:scale>
        <p:origin x="608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4" Type="http://schemas.openxmlformats.org/officeDocument/2006/relationships/image" Target="../media/image7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4" Type="http://schemas.openxmlformats.org/officeDocument/2006/relationships/image" Target="../media/image7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788146E-1559-404D-B514-366C057EBC9E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3A861270-C0AE-48EC-BE80-5F573BA498F8}">
      <dgm:prSet/>
      <dgm:spPr/>
      <dgm:t>
        <a:bodyPr/>
        <a:lstStyle/>
        <a:p>
          <a:r>
            <a:rPr lang="en-US" dirty="0"/>
            <a:t>Input from Gareth Conlon – </a:t>
          </a:r>
          <a:r>
            <a:rPr lang="en-US" dirty="0" err="1"/>
            <a:t>Síolta</a:t>
          </a:r>
          <a:r>
            <a:rPr lang="en-US" dirty="0"/>
            <a:t> </a:t>
          </a:r>
          <a:r>
            <a:rPr lang="en-US" dirty="0" err="1"/>
            <a:t>Chroí</a:t>
          </a:r>
          <a:endParaRPr lang="en-US" dirty="0"/>
        </a:p>
      </dgm:t>
    </dgm:pt>
    <dgm:pt modelId="{5BBB40D9-F88A-483F-B737-8FDC97AF58E2}" type="parTrans" cxnId="{5DEACD7C-C245-4477-BCC7-C2286E291CF4}">
      <dgm:prSet/>
      <dgm:spPr/>
      <dgm:t>
        <a:bodyPr/>
        <a:lstStyle/>
        <a:p>
          <a:endParaRPr lang="en-US"/>
        </a:p>
      </dgm:t>
    </dgm:pt>
    <dgm:pt modelId="{3BEDF5F2-EA97-4565-A6BA-09D8C691E91E}" type="sibTrans" cxnId="{5DEACD7C-C245-4477-BCC7-C2286E291CF4}">
      <dgm:prSet/>
      <dgm:spPr/>
      <dgm:t>
        <a:bodyPr/>
        <a:lstStyle/>
        <a:p>
          <a:endParaRPr lang="en-US"/>
        </a:p>
      </dgm:t>
    </dgm:pt>
    <dgm:pt modelId="{E221A52D-356E-43F5-9910-79D8678008BC}">
      <dgm:prSet/>
      <dgm:spPr/>
      <dgm:t>
        <a:bodyPr/>
        <a:lstStyle/>
        <a:p>
          <a:r>
            <a:rPr lang="en-US" dirty="0"/>
            <a:t>Relating this to your WWGS </a:t>
          </a:r>
          <a:r>
            <a:rPr lang="en-US" dirty="0" err="1"/>
            <a:t>Programme</a:t>
          </a:r>
          <a:endParaRPr lang="en-US" dirty="0"/>
        </a:p>
      </dgm:t>
    </dgm:pt>
    <dgm:pt modelId="{DD6069F9-37C9-4D9F-8E46-225815988200}" type="parTrans" cxnId="{57860994-D62E-44EC-89CA-7456343640AB}">
      <dgm:prSet/>
      <dgm:spPr/>
      <dgm:t>
        <a:bodyPr/>
        <a:lstStyle/>
        <a:p>
          <a:endParaRPr lang="en-US"/>
        </a:p>
      </dgm:t>
    </dgm:pt>
    <dgm:pt modelId="{9C4FD819-ED70-4A5F-8594-91F22BECDCC2}" type="sibTrans" cxnId="{57860994-D62E-44EC-89CA-7456343640AB}">
      <dgm:prSet/>
      <dgm:spPr/>
      <dgm:t>
        <a:bodyPr/>
        <a:lstStyle/>
        <a:p>
          <a:endParaRPr lang="en-US"/>
        </a:p>
      </dgm:t>
    </dgm:pt>
    <dgm:pt modelId="{642695B1-6236-424A-A807-F70C7D18E3F7}">
      <dgm:prSet/>
      <dgm:spPr/>
      <dgm:t>
        <a:bodyPr/>
        <a:lstStyle/>
        <a:p>
          <a:r>
            <a:rPr lang="en-US"/>
            <a:t>Using the Six-Step Programme to explore justice issues in your garden project</a:t>
          </a:r>
        </a:p>
      </dgm:t>
    </dgm:pt>
    <dgm:pt modelId="{4AAA93FB-06DD-4BDA-8B63-192DC4C07D26}" type="parTrans" cxnId="{0F111EA1-218C-49E4-AC2F-9F0D9B67D576}">
      <dgm:prSet/>
      <dgm:spPr/>
      <dgm:t>
        <a:bodyPr/>
        <a:lstStyle/>
        <a:p>
          <a:endParaRPr lang="en-US"/>
        </a:p>
      </dgm:t>
    </dgm:pt>
    <dgm:pt modelId="{5003FADB-B6BD-469B-86A0-6F3D69BE124C}" type="sibTrans" cxnId="{0F111EA1-218C-49E4-AC2F-9F0D9B67D576}">
      <dgm:prSet/>
      <dgm:spPr/>
      <dgm:t>
        <a:bodyPr/>
        <a:lstStyle/>
        <a:p>
          <a:endParaRPr lang="en-US"/>
        </a:p>
      </dgm:t>
    </dgm:pt>
    <dgm:pt modelId="{0F9FC522-8E90-40EE-A692-50C2549DD930}">
      <dgm:prSet/>
      <dgm:spPr/>
      <dgm:t>
        <a:bodyPr/>
        <a:lstStyle/>
        <a:p>
          <a:r>
            <a:rPr lang="en-US"/>
            <a:t>Resources and helpful links</a:t>
          </a:r>
        </a:p>
      </dgm:t>
    </dgm:pt>
    <dgm:pt modelId="{7986696A-A919-4580-B08B-EFE2732998BC}" type="parTrans" cxnId="{50C6E274-56DE-46F6-8E9B-869EC5FDFDA1}">
      <dgm:prSet/>
      <dgm:spPr/>
      <dgm:t>
        <a:bodyPr/>
        <a:lstStyle/>
        <a:p>
          <a:endParaRPr lang="en-US"/>
        </a:p>
      </dgm:t>
    </dgm:pt>
    <dgm:pt modelId="{57135B6D-FF68-43EF-B458-83752AF5B39E}" type="sibTrans" cxnId="{50C6E274-56DE-46F6-8E9B-869EC5FDFDA1}">
      <dgm:prSet/>
      <dgm:spPr/>
      <dgm:t>
        <a:bodyPr/>
        <a:lstStyle/>
        <a:p>
          <a:endParaRPr lang="en-US"/>
        </a:p>
      </dgm:t>
    </dgm:pt>
    <dgm:pt modelId="{1A685104-C3F4-4D1D-BECD-F71E88889170}">
      <dgm:prSet/>
      <dgm:spPr/>
      <dgm:t>
        <a:bodyPr/>
        <a:lstStyle/>
        <a:p>
          <a:r>
            <a:rPr lang="en-US"/>
            <a:t>Evaluation and Q&amp;A</a:t>
          </a:r>
        </a:p>
      </dgm:t>
    </dgm:pt>
    <dgm:pt modelId="{F69E0FEF-435B-46DD-8BCB-459402E63633}" type="parTrans" cxnId="{AAD775DC-8560-4D84-9149-79B64D1BD6A2}">
      <dgm:prSet/>
      <dgm:spPr/>
      <dgm:t>
        <a:bodyPr/>
        <a:lstStyle/>
        <a:p>
          <a:endParaRPr lang="en-US"/>
        </a:p>
      </dgm:t>
    </dgm:pt>
    <dgm:pt modelId="{62EAC566-002B-414C-98E7-EC62EB3F5790}" type="sibTrans" cxnId="{AAD775DC-8560-4D84-9149-79B64D1BD6A2}">
      <dgm:prSet/>
      <dgm:spPr/>
      <dgm:t>
        <a:bodyPr/>
        <a:lstStyle/>
        <a:p>
          <a:endParaRPr lang="en-US"/>
        </a:p>
      </dgm:t>
    </dgm:pt>
    <dgm:pt modelId="{956323C6-A10E-44FD-9B00-D90238B1870D}" type="pres">
      <dgm:prSet presAssocID="{8788146E-1559-404D-B514-366C057EBC9E}" presName="root" presStyleCnt="0">
        <dgm:presLayoutVars>
          <dgm:dir/>
          <dgm:resizeHandles val="exact"/>
        </dgm:presLayoutVars>
      </dgm:prSet>
      <dgm:spPr/>
    </dgm:pt>
    <dgm:pt modelId="{8C40D9B1-944A-4E6B-BE41-069ABFDAD767}" type="pres">
      <dgm:prSet presAssocID="{3A861270-C0AE-48EC-BE80-5F573BA498F8}" presName="compNode" presStyleCnt="0"/>
      <dgm:spPr/>
    </dgm:pt>
    <dgm:pt modelId="{33655D77-66C5-4884-8361-1EE21678660F}" type="pres">
      <dgm:prSet presAssocID="{3A861270-C0AE-48EC-BE80-5F573BA498F8}" presName="bgRect" presStyleLbl="bgShp" presStyleIdx="0" presStyleCnt="2"/>
      <dgm:spPr/>
    </dgm:pt>
    <dgm:pt modelId="{1B988C91-E5C7-4F76-BFC2-5D43E360824D}" type="pres">
      <dgm:prSet presAssocID="{3A861270-C0AE-48EC-BE80-5F573BA498F8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prouting Seed with solid fill"/>
        </a:ext>
      </dgm:extLst>
    </dgm:pt>
    <dgm:pt modelId="{A8E00F5F-F08C-431C-A373-77641D0E99BA}" type="pres">
      <dgm:prSet presAssocID="{3A861270-C0AE-48EC-BE80-5F573BA498F8}" presName="spaceRect" presStyleCnt="0"/>
      <dgm:spPr/>
    </dgm:pt>
    <dgm:pt modelId="{7F0458D9-E9A1-4EFE-ABBA-F7BE37605CE5}" type="pres">
      <dgm:prSet presAssocID="{3A861270-C0AE-48EC-BE80-5F573BA498F8}" presName="parTx" presStyleLbl="revTx" presStyleIdx="0" presStyleCnt="3">
        <dgm:presLayoutVars>
          <dgm:chMax val="0"/>
          <dgm:chPref val="0"/>
        </dgm:presLayoutVars>
      </dgm:prSet>
      <dgm:spPr/>
    </dgm:pt>
    <dgm:pt modelId="{008F2352-6F23-4C9B-AB6D-71F607536141}" type="pres">
      <dgm:prSet presAssocID="{3BEDF5F2-EA97-4565-A6BA-09D8C691E91E}" presName="sibTrans" presStyleCnt="0"/>
      <dgm:spPr/>
    </dgm:pt>
    <dgm:pt modelId="{5F4CDAAD-63F8-42B1-83E5-5C5C877CDE88}" type="pres">
      <dgm:prSet presAssocID="{E221A52D-356E-43F5-9910-79D8678008BC}" presName="compNode" presStyleCnt="0"/>
      <dgm:spPr/>
    </dgm:pt>
    <dgm:pt modelId="{E218CE12-CEAA-4811-B183-75433AEA3AE5}" type="pres">
      <dgm:prSet presAssocID="{E221A52D-356E-43F5-9910-79D8678008BC}" presName="bgRect" presStyleLbl="bgShp" presStyleIdx="1" presStyleCnt="2"/>
      <dgm:spPr/>
    </dgm:pt>
    <dgm:pt modelId="{BF552A39-F749-4D71-868A-F70AEEF8900F}" type="pres">
      <dgm:prSet presAssocID="{E221A52D-356E-43F5-9910-79D8678008BC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atering pot outline"/>
        </a:ext>
      </dgm:extLst>
    </dgm:pt>
    <dgm:pt modelId="{6DBAC93B-C8F2-4AA7-A577-CE1D872B9CB9}" type="pres">
      <dgm:prSet presAssocID="{E221A52D-356E-43F5-9910-79D8678008BC}" presName="spaceRect" presStyleCnt="0"/>
      <dgm:spPr/>
    </dgm:pt>
    <dgm:pt modelId="{0D27233F-BCEB-450B-83F5-7F3B518380A6}" type="pres">
      <dgm:prSet presAssocID="{E221A52D-356E-43F5-9910-79D8678008BC}" presName="parTx" presStyleLbl="revTx" presStyleIdx="1" presStyleCnt="3">
        <dgm:presLayoutVars>
          <dgm:chMax val="0"/>
          <dgm:chPref val="0"/>
        </dgm:presLayoutVars>
      </dgm:prSet>
      <dgm:spPr/>
    </dgm:pt>
    <dgm:pt modelId="{62398CD9-CCED-4D60-A617-329B215EF021}" type="pres">
      <dgm:prSet presAssocID="{E221A52D-356E-43F5-9910-79D8678008BC}" presName="desTx" presStyleLbl="revTx" presStyleIdx="2" presStyleCnt="3">
        <dgm:presLayoutVars/>
      </dgm:prSet>
      <dgm:spPr/>
    </dgm:pt>
  </dgm:ptLst>
  <dgm:cxnLst>
    <dgm:cxn modelId="{CD490821-5E13-44E4-9089-C574B948FEFC}" type="presOf" srcId="{E221A52D-356E-43F5-9910-79D8678008BC}" destId="{0D27233F-BCEB-450B-83F5-7F3B518380A6}" srcOrd="0" destOrd="0" presId="urn:microsoft.com/office/officeart/2018/2/layout/IconVerticalSolidList"/>
    <dgm:cxn modelId="{50C6E274-56DE-46F6-8E9B-869EC5FDFDA1}" srcId="{E221A52D-356E-43F5-9910-79D8678008BC}" destId="{0F9FC522-8E90-40EE-A692-50C2549DD930}" srcOrd="1" destOrd="0" parTransId="{7986696A-A919-4580-B08B-EFE2732998BC}" sibTransId="{57135B6D-FF68-43EF-B458-83752AF5B39E}"/>
    <dgm:cxn modelId="{9B42D477-6D43-4ED2-9663-CAA9C380CBBB}" type="presOf" srcId="{0F9FC522-8E90-40EE-A692-50C2549DD930}" destId="{62398CD9-CCED-4D60-A617-329B215EF021}" srcOrd="0" destOrd="1" presId="urn:microsoft.com/office/officeart/2018/2/layout/IconVerticalSolidList"/>
    <dgm:cxn modelId="{5DEACD7C-C245-4477-BCC7-C2286E291CF4}" srcId="{8788146E-1559-404D-B514-366C057EBC9E}" destId="{3A861270-C0AE-48EC-BE80-5F573BA498F8}" srcOrd="0" destOrd="0" parTransId="{5BBB40D9-F88A-483F-B737-8FDC97AF58E2}" sibTransId="{3BEDF5F2-EA97-4565-A6BA-09D8C691E91E}"/>
    <dgm:cxn modelId="{3D828889-7DA1-4629-9CA2-99FF81301659}" type="presOf" srcId="{8788146E-1559-404D-B514-366C057EBC9E}" destId="{956323C6-A10E-44FD-9B00-D90238B1870D}" srcOrd="0" destOrd="0" presId="urn:microsoft.com/office/officeart/2018/2/layout/IconVerticalSolidList"/>
    <dgm:cxn modelId="{57860994-D62E-44EC-89CA-7456343640AB}" srcId="{8788146E-1559-404D-B514-366C057EBC9E}" destId="{E221A52D-356E-43F5-9910-79D8678008BC}" srcOrd="1" destOrd="0" parTransId="{DD6069F9-37C9-4D9F-8E46-225815988200}" sibTransId="{9C4FD819-ED70-4A5F-8594-91F22BECDCC2}"/>
    <dgm:cxn modelId="{0F111EA1-218C-49E4-AC2F-9F0D9B67D576}" srcId="{E221A52D-356E-43F5-9910-79D8678008BC}" destId="{642695B1-6236-424A-A807-F70C7D18E3F7}" srcOrd="0" destOrd="0" parTransId="{4AAA93FB-06DD-4BDA-8B63-192DC4C07D26}" sibTransId="{5003FADB-B6BD-469B-86A0-6F3D69BE124C}"/>
    <dgm:cxn modelId="{1C5AD3AD-7AB3-43D0-A987-7F56566D8D6A}" type="presOf" srcId="{3A861270-C0AE-48EC-BE80-5F573BA498F8}" destId="{7F0458D9-E9A1-4EFE-ABBA-F7BE37605CE5}" srcOrd="0" destOrd="0" presId="urn:microsoft.com/office/officeart/2018/2/layout/IconVerticalSolidList"/>
    <dgm:cxn modelId="{4FF530AE-5024-40AC-A7FA-047E460029E0}" type="presOf" srcId="{642695B1-6236-424A-A807-F70C7D18E3F7}" destId="{62398CD9-CCED-4D60-A617-329B215EF021}" srcOrd="0" destOrd="0" presId="urn:microsoft.com/office/officeart/2018/2/layout/IconVerticalSolidList"/>
    <dgm:cxn modelId="{5ECC88C1-58A8-483C-ADB8-53606F7F73DC}" type="presOf" srcId="{1A685104-C3F4-4D1D-BECD-F71E88889170}" destId="{62398CD9-CCED-4D60-A617-329B215EF021}" srcOrd="0" destOrd="2" presId="urn:microsoft.com/office/officeart/2018/2/layout/IconVerticalSolidList"/>
    <dgm:cxn modelId="{AAD775DC-8560-4D84-9149-79B64D1BD6A2}" srcId="{E221A52D-356E-43F5-9910-79D8678008BC}" destId="{1A685104-C3F4-4D1D-BECD-F71E88889170}" srcOrd="2" destOrd="0" parTransId="{F69E0FEF-435B-46DD-8BCB-459402E63633}" sibTransId="{62EAC566-002B-414C-98E7-EC62EB3F5790}"/>
    <dgm:cxn modelId="{89445B54-9B2F-4370-A916-41603D0C5218}" type="presParOf" srcId="{956323C6-A10E-44FD-9B00-D90238B1870D}" destId="{8C40D9B1-944A-4E6B-BE41-069ABFDAD767}" srcOrd="0" destOrd="0" presId="urn:microsoft.com/office/officeart/2018/2/layout/IconVerticalSolidList"/>
    <dgm:cxn modelId="{6C1B9674-F12F-40F4-8422-8535201B72F3}" type="presParOf" srcId="{8C40D9B1-944A-4E6B-BE41-069ABFDAD767}" destId="{33655D77-66C5-4884-8361-1EE21678660F}" srcOrd="0" destOrd="0" presId="urn:microsoft.com/office/officeart/2018/2/layout/IconVerticalSolidList"/>
    <dgm:cxn modelId="{3A9CA7C8-C6B1-4C45-9140-6362120D7088}" type="presParOf" srcId="{8C40D9B1-944A-4E6B-BE41-069ABFDAD767}" destId="{1B988C91-E5C7-4F76-BFC2-5D43E360824D}" srcOrd="1" destOrd="0" presId="urn:microsoft.com/office/officeart/2018/2/layout/IconVerticalSolidList"/>
    <dgm:cxn modelId="{47DE4847-7F3F-4E1F-BE23-1CC1C453E3BF}" type="presParOf" srcId="{8C40D9B1-944A-4E6B-BE41-069ABFDAD767}" destId="{A8E00F5F-F08C-431C-A373-77641D0E99BA}" srcOrd="2" destOrd="0" presId="urn:microsoft.com/office/officeart/2018/2/layout/IconVerticalSolidList"/>
    <dgm:cxn modelId="{6D45DAAA-A91D-42B2-9A71-9B5EC0DC4BBA}" type="presParOf" srcId="{8C40D9B1-944A-4E6B-BE41-069ABFDAD767}" destId="{7F0458D9-E9A1-4EFE-ABBA-F7BE37605CE5}" srcOrd="3" destOrd="0" presId="urn:microsoft.com/office/officeart/2018/2/layout/IconVerticalSolidList"/>
    <dgm:cxn modelId="{900C167C-E662-4E09-B4CB-C8FBA8F694AC}" type="presParOf" srcId="{956323C6-A10E-44FD-9B00-D90238B1870D}" destId="{008F2352-6F23-4C9B-AB6D-71F607536141}" srcOrd="1" destOrd="0" presId="urn:microsoft.com/office/officeart/2018/2/layout/IconVerticalSolidList"/>
    <dgm:cxn modelId="{7340D8CA-D2EE-4200-A8D3-983A257B581E}" type="presParOf" srcId="{956323C6-A10E-44FD-9B00-D90238B1870D}" destId="{5F4CDAAD-63F8-42B1-83E5-5C5C877CDE88}" srcOrd="2" destOrd="0" presId="urn:microsoft.com/office/officeart/2018/2/layout/IconVerticalSolidList"/>
    <dgm:cxn modelId="{86716343-70BD-4718-A589-82E383D53926}" type="presParOf" srcId="{5F4CDAAD-63F8-42B1-83E5-5C5C877CDE88}" destId="{E218CE12-CEAA-4811-B183-75433AEA3AE5}" srcOrd="0" destOrd="0" presId="urn:microsoft.com/office/officeart/2018/2/layout/IconVerticalSolidList"/>
    <dgm:cxn modelId="{A8FC8BCE-59A5-4ADB-9D41-E5FC7EDF5F59}" type="presParOf" srcId="{5F4CDAAD-63F8-42B1-83E5-5C5C877CDE88}" destId="{BF552A39-F749-4D71-868A-F70AEEF8900F}" srcOrd="1" destOrd="0" presId="urn:microsoft.com/office/officeart/2018/2/layout/IconVerticalSolidList"/>
    <dgm:cxn modelId="{EC765FAC-24DF-44AC-B24C-4AF2AB486148}" type="presParOf" srcId="{5F4CDAAD-63F8-42B1-83E5-5C5C877CDE88}" destId="{6DBAC93B-C8F2-4AA7-A577-CE1D872B9CB9}" srcOrd="2" destOrd="0" presId="urn:microsoft.com/office/officeart/2018/2/layout/IconVerticalSolidList"/>
    <dgm:cxn modelId="{0839A858-B6E5-44AE-A244-CB356E95456D}" type="presParOf" srcId="{5F4CDAAD-63F8-42B1-83E5-5C5C877CDE88}" destId="{0D27233F-BCEB-450B-83F5-7F3B518380A6}" srcOrd="3" destOrd="0" presId="urn:microsoft.com/office/officeart/2018/2/layout/IconVerticalSolidList"/>
    <dgm:cxn modelId="{0C95E627-5C7D-420A-89F3-AFF18571447E}" type="presParOf" srcId="{5F4CDAAD-63F8-42B1-83E5-5C5C877CDE88}" destId="{62398CD9-CCED-4D60-A617-329B215EF021}" srcOrd="4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05CB906-DC63-4052-8D8E-E5418E5E28F5}" type="doc">
      <dgm:prSet loTypeId="urn:microsoft.com/office/officeart/2005/8/layout/vList2" loCatId="list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94DA0482-00E3-4C74-B344-08160AA8219A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/>
            <a:t>CPD for teachers</a:t>
          </a:r>
          <a:endParaRPr lang="en-US"/>
        </a:p>
      </dgm:t>
    </dgm:pt>
    <dgm:pt modelId="{1CD6B4BD-8341-4E6B-A204-502169B8BC91}" type="parTrans" cxnId="{7C92AEDF-4903-4AC0-ABCC-295D29E9CEB3}">
      <dgm:prSet/>
      <dgm:spPr/>
      <dgm:t>
        <a:bodyPr/>
        <a:lstStyle/>
        <a:p>
          <a:endParaRPr lang="en-US"/>
        </a:p>
      </dgm:t>
    </dgm:pt>
    <dgm:pt modelId="{1E0060B8-8A43-43C8-9814-0503A181CE25}" type="sibTrans" cxnId="{7C92AEDF-4903-4AC0-ABCC-295D29E9CEB3}">
      <dgm:prSet/>
      <dgm:spPr/>
      <dgm:t>
        <a:bodyPr/>
        <a:lstStyle/>
        <a:p>
          <a:endParaRPr lang="en-US"/>
        </a:p>
      </dgm:t>
    </dgm:pt>
    <dgm:pt modelId="{49B45BD7-9031-448F-9034-146F164B63D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/>
            <a:t>Speaker fees</a:t>
          </a:r>
          <a:endParaRPr lang="en-US"/>
        </a:p>
      </dgm:t>
    </dgm:pt>
    <dgm:pt modelId="{CBB240A5-70A2-4D89-B133-528BE3CBACD4}" type="parTrans" cxnId="{CCDCBF7C-7BEE-4009-8226-3EEC0BADFF43}">
      <dgm:prSet/>
      <dgm:spPr/>
      <dgm:t>
        <a:bodyPr/>
        <a:lstStyle/>
        <a:p>
          <a:endParaRPr lang="en-US"/>
        </a:p>
      </dgm:t>
    </dgm:pt>
    <dgm:pt modelId="{965D4348-32CD-4F29-9860-5CEF423C35FD}" type="sibTrans" cxnId="{CCDCBF7C-7BEE-4009-8226-3EEC0BADFF43}">
      <dgm:prSet/>
      <dgm:spPr/>
      <dgm:t>
        <a:bodyPr/>
        <a:lstStyle/>
        <a:p>
          <a:endParaRPr lang="en-US"/>
        </a:p>
      </dgm:t>
    </dgm:pt>
    <dgm:pt modelId="{3A9BFA1C-E917-472C-8F80-D12AFD792C2C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/>
            <a:t>Workshop for students, teachers, school management</a:t>
          </a:r>
          <a:endParaRPr lang="en-US"/>
        </a:p>
      </dgm:t>
    </dgm:pt>
    <dgm:pt modelId="{43B5B416-9BB7-4A18-AACC-9244B4345BC9}" type="parTrans" cxnId="{A7B771DB-52B4-418A-B509-C6B7CB2708B6}">
      <dgm:prSet/>
      <dgm:spPr/>
      <dgm:t>
        <a:bodyPr/>
        <a:lstStyle/>
        <a:p>
          <a:endParaRPr lang="en-US"/>
        </a:p>
      </dgm:t>
    </dgm:pt>
    <dgm:pt modelId="{694CDBBE-7604-4601-BFAB-04F5B184DA39}" type="sibTrans" cxnId="{A7B771DB-52B4-418A-B509-C6B7CB2708B6}">
      <dgm:prSet/>
      <dgm:spPr/>
      <dgm:t>
        <a:bodyPr/>
        <a:lstStyle/>
        <a:p>
          <a:endParaRPr lang="en-US"/>
        </a:p>
      </dgm:t>
    </dgm:pt>
    <dgm:pt modelId="{CAFBF723-D02F-4A9D-B9C3-EE16A501D2DA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/>
            <a:t>Information/learning resources</a:t>
          </a:r>
          <a:endParaRPr lang="en-US"/>
        </a:p>
      </dgm:t>
    </dgm:pt>
    <dgm:pt modelId="{2D028FBD-3D17-4440-96C3-1D07900A2B3A}" type="parTrans" cxnId="{AF12793F-BF8B-4FFC-BAA9-CFF9ABB938FB}">
      <dgm:prSet/>
      <dgm:spPr/>
      <dgm:t>
        <a:bodyPr/>
        <a:lstStyle/>
        <a:p>
          <a:endParaRPr lang="en-US"/>
        </a:p>
      </dgm:t>
    </dgm:pt>
    <dgm:pt modelId="{B757509B-BB9B-4575-8D6F-EB1592571954}" type="sibTrans" cxnId="{AF12793F-BF8B-4FFC-BAA9-CFF9ABB938FB}">
      <dgm:prSet/>
      <dgm:spPr/>
      <dgm:t>
        <a:bodyPr/>
        <a:lstStyle/>
        <a:p>
          <a:endParaRPr lang="en-US"/>
        </a:p>
      </dgm:t>
    </dgm:pt>
    <dgm:pt modelId="{82425CF6-08C5-43EB-99C4-F0DA0C095848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/>
            <a:t>Planning meetings (substitution, refreshments etc.)</a:t>
          </a:r>
          <a:endParaRPr lang="en-US"/>
        </a:p>
      </dgm:t>
    </dgm:pt>
    <dgm:pt modelId="{7EAD4E2F-812D-4699-9B86-85959E0F6BED}" type="parTrans" cxnId="{41704872-40F3-41F2-91B8-EA630C6C27F0}">
      <dgm:prSet/>
      <dgm:spPr/>
      <dgm:t>
        <a:bodyPr/>
        <a:lstStyle/>
        <a:p>
          <a:endParaRPr lang="en-US"/>
        </a:p>
      </dgm:t>
    </dgm:pt>
    <dgm:pt modelId="{1E4145FD-D1A8-4B5C-A9CB-03F417ACDC63}" type="sibTrans" cxnId="{41704872-40F3-41F2-91B8-EA630C6C27F0}">
      <dgm:prSet/>
      <dgm:spPr/>
      <dgm:t>
        <a:bodyPr/>
        <a:lstStyle/>
        <a:p>
          <a:endParaRPr lang="en-US"/>
        </a:p>
      </dgm:t>
    </dgm:pt>
    <dgm:pt modelId="{856CD737-F889-49CF-8229-C4BE8EB846CC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 dirty="0"/>
            <a:t>School Management and Policy Meetings</a:t>
          </a:r>
          <a:endParaRPr lang="en-US" dirty="0"/>
        </a:p>
      </dgm:t>
    </dgm:pt>
    <dgm:pt modelId="{AAC567E0-2F00-42F6-99F9-6A728DE5C399}" type="parTrans" cxnId="{73BE9D2A-B61A-4E27-AF14-514DF039B90B}">
      <dgm:prSet/>
      <dgm:spPr/>
      <dgm:t>
        <a:bodyPr/>
        <a:lstStyle/>
        <a:p>
          <a:endParaRPr lang="en-US"/>
        </a:p>
      </dgm:t>
    </dgm:pt>
    <dgm:pt modelId="{6BDAE585-2AF6-4AB9-B028-1E59DCC6C40C}" type="sibTrans" cxnId="{73BE9D2A-B61A-4E27-AF14-514DF039B90B}">
      <dgm:prSet/>
      <dgm:spPr/>
      <dgm:t>
        <a:bodyPr/>
        <a:lstStyle/>
        <a:p>
          <a:endParaRPr lang="en-US"/>
        </a:p>
      </dgm:t>
    </dgm:pt>
    <dgm:pt modelId="{328AB1FB-23EB-49AC-A7E7-F41645F147C9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 dirty="0"/>
            <a:t>Student action/awareness materials and skills building</a:t>
          </a:r>
          <a:endParaRPr lang="en-US" dirty="0"/>
        </a:p>
      </dgm:t>
    </dgm:pt>
    <dgm:pt modelId="{565E15BD-9DA0-45FA-91A3-88E11907F170}" type="parTrans" cxnId="{CCCC6A70-3BF4-47B6-964F-9F598672B9ED}">
      <dgm:prSet/>
      <dgm:spPr/>
      <dgm:t>
        <a:bodyPr/>
        <a:lstStyle/>
        <a:p>
          <a:endParaRPr lang="en-US"/>
        </a:p>
      </dgm:t>
    </dgm:pt>
    <dgm:pt modelId="{C221D1FA-5A20-454E-BA72-4B01EE002B68}" type="sibTrans" cxnId="{CCCC6A70-3BF4-47B6-964F-9F598672B9ED}">
      <dgm:prSet/>
      <dgm:spPr/>
      <dgm:t>
        <a:bodyPr/>
        <a:lstStyle/>
        <a:p>
          <a:endParaRPr lang="en-US"/>
        </a:p>
      </dgm:t>
    </dgm:pt>
    <dgm:pt modelId="{39820CAA-A472-A347-9A06-755410889534}">
      <dgm:prSet/>
      <dgm:spPr/>
      <dgm:t>
        <a:bodyPr/>
        <a:lstStyle/>
        <a:p>
          <a:r>
            <a:rPr lang="en-GB" b="1" dirty="0"/>
            <a:t>Limits apply to Garden Spending</a:t>
          </a:r>
        </a:p>
      </dgm:t>
    </dgm:pt>
    <dgm:pt modelId="{FBC6FF5D-0AC0-A442-B8E6-87FE33CBD7BF}" type="parTrans" cxnId="{D85A6417-CB36-B84B-A0A8-964903E82FBC}">
      <dgm:prSet/>
      <dgm:spPr/>
      <dgm:t>
        <a:bodyPr/>
        <a:lstStyle/>
        <a:p>
          <a:endParaRPr lang="en-GB"/>
        </a:p>
      </dgm:t>
    </dgm:pt>
    <dgm:pt modelId="{7F182C70-B643-534D-B1CA-EE4F40D28DF2}" type="sibTrans" cxnId="{D85A6417-CB36-B84B-A0A8-964903E82FBC}">
      <dgm:prSet/>
      <dgm:spPr/>
      <dgm:t>
        <a:bodyPr/>
        <a:lstStyle/>
        <a:p>
          <a:endParaRPr lang="en-GB"/>
        </a:p>
      </dgm:t>
    </dgm:pt>
    <dgm:pt modelId="{A1ED7FD8-F566-444C-AABD-7165FEA3E67C}" type="pres">
      <dgm:prSet presAssocID="{305CB906-DC63-4052-8D8E-E5418E5E28F5}" presName="linear" presStyleCnt="0">
        <dgm:presLayoutVars>
          <dgm:animLvl val="lvl"/>
          <dgm:resizeHandles val="exact"/>
        </dgm:presLayoutVars>
      </dgm:prSet>
      <dgm:spPr/>
    </dgm:pt>
    <dgm:pt modelId="{66479F6E-1053-5F40-A1C6-1E99BA545AE5}" type="pres">
      <dgm:prSet presAssocID="{94DA0482-00E3-4C74-B344-08160AA8219A}" presName="parentText" presStyleLbl="node1" presStyleIdx="0" presStyleCnt="8">
        <dgm:presLayoutVars>
          <dgm:chMax val="0"/>
          <dgm:bulletEnabled val="1"/>
        </dgm:presLayoutVars>
      </dgm:prSet>
      <dgm:spPr/>
    </dgm:pt>
    <dgm:pt modelId="{E0FCB573-C1D2-7443-A48F-14272223EACF}" type="pres">
      <dgm:prSet presAssocID="{1E0060B8-8A43-43C8-9814-0503A181CE25}" presName="spacer" presStyleCnt="0"/>
      <dgm:spPr/>
    </dgm:pt>
    <dgm:pt modelId="{5D3B5638-75F3-6741-B035-3939BDBA3CE1}" type="pres">
      <dgm:prSet presAssocID="{49B45BD7-9031-448F-9034-146F164B63D3}" presName="parentText" presStyleLbl="node1" presStyleIdx="1" presStyleCnt="8">
        <dgm:presLayoutVars>
          <dgm:chMax val="0"/>
          <dgm:bulletEnabled val="1"/>
        </dgm:presLayoutVars>
      </dgm:prSet>
      <dgm:spPr/>
    </dgm:pt>
    <dgm:pt modelId="{2A2C4EEE-7217-D440-BB8F-166EC901AE0F}" type="pres">
      <dgm:prSet presAssocID="{965D4348-32CD-4F29-9860-5CEF423C35FD}" presName="spacer" presStyleCnt="0"/>
      <dgm:spPr/>
    </dgm:pt>
    <dgm:pt modelId="{0C4A093F-439A-8E48-BB61-ABE3E340CFAD}" type="pres">
      <dgm:prSet presAssocID="{3A9BFA1C-E917-472C-8F80-D12AFD792C2C}" presName="parentText" presStyleLbl="node1" presStyleIdx="2" presStyleCnt="8">
        <dgm:presLayoutVars>
          <dgm:chMax val="0"/>
          <dgm:bulletEnabled val="1"/>
        </dgm:presLayoutVars>
      </dgm:prSet>
      <dgm:spPr/>
    </dgm:pt>
    <dgm:pt modelId="{9AFAE2AC-8695-D543-BE2E-88129A4520F1}" type="pres">
      <dgm:prSet presAssocID="{694CDBBE-7604-4601-BFAB-04F5B184DA39}" presName="spacer" presStyleCnt="0"/>
      <dgm:spPr/>
    </dgm:pt>
    <dgm:pt modelId="{69A571F4-A183-4A4D-9D4F-169A4D433E17}" type="pres">
      <dgm:prSet presAssocID="{CAFBF723-D02F-4A9D-B9C3-EE16A501D2DA}" presName="parentText" presStyleLbl="node1" presStyleIdx="3" presStyleCnt="8">
        <dgm:presLayoutVars>
          <dgm:chMax val="0"/>
          <dgm:bulletEnabled val="1"/>
        </dgm:presLayoutVars>
      </dgm:prSet>
      <dgm:spPr/>
    </dgm:pt>
    <dgm:pt modelId="{3146F95D-0FC4-324C-AD03-C31EE26183D5}" type="pres">
      <dgm:prSet presAssocID="{B757509B-BB9B-4575-8D6F-EB1592571954}" presName="spacer" presStyleCnt="0"/>
      <dgm:spPr/>
    </dgm:pt>
    <dgm:pt modelId="{75A6575E-EEC9-2C48-87A1-9FFB4B232635}" type="pres">
      <dgm:prSet presAssocID="{82425CF6-08C5-43EB-99C4-F0DA0C095848}" presName="parentText" presStyleLbl="node1" presStyleIdx="4" presStyleCnt="8">
        <dgm:presLayoutVars>
          <dgm:chMax val="0"/>
          <dgm:bulletEnabled val="1"/>
        </dgm:presLayoutVars>
      </dgm:prSet>
      <dgm:spPr/>
    </dgm:pt>
    <dgm:pt modelId="{57AD18A4-2688-8F43-A7AA-061D9B2A6E72}" type="pres">
      <dgm:prSet presAssocID="{1E4145FD-D1A8-4B5C-A9CB-03F417ACDC63}" presName="spacer" presStyleCnt="0"/>
      <dgm:spPr/>
    </dgm:pt>
    <dgm:pt modelId="{2A381FE7-CA2B-5944-8081-840FF2F80A04}" type="pres">
      <dgm:prSet presAssocID="{856CD737-F889-49CF-8229-C4BE8EB846CC}" presName="parentText" presStyleLbl="node1" presStyleIdx="5" presStyleCnt="8">
        <dgm:presLayoutVars>
          <dgm:chMax val="0"/>
          <dgm:bulletEnabled val="1"/>
        </dgm:presLayoutVars>
      </dgm:prSet>
      <dgm:spPr/>
    </dgm:pt>
    <dgm:pt modelId="{00CB1EDA-45E9-9D43-947B-18F63D03A9CB}" type="pres">
      <dgm:prSet presAssocID="{6BDAE585-2AF6-4AB9-B028-1E59DCC6C40C}" presName="spacer" presStyleCnt="0"/>
      <dgm:spPr/>
    </dgm:pt>
    <dgm:pt modelId="{E475EEDC-504F-2D4A-83F0-B6985D867233}" type="pres">
      <dgm:prSet presAssocID="{328AB1FB-23EB-49AC-A7E7-F41645F147C9}" presName="parentText" presStyleLbl="node1" presStyleIdx="6" presStyleCnt="8">
        <dgm:presLayoutVars>
          <dgm:chMax val="0"/>
          <dgm:bulletEnabled val="1"/>
        </dgm:presLayoutVars>
      </dgm:prSet>
      <dgm:spPr/>
    </dgm:pt>
    <dgm:pt modelId="{162F2708-F477-B248-8112-E05B6FA76A5A}" type="pres">
      <dgm:prSet presAssocID="{C221D1FA-5A20-454E-BA72-4B01EE002B68}" presName="spacer" presStyleCnt="0"/>
      <dgm:spPr/>
    </dgm:pt>
    <dgm:pt modelId="{E017BB61-2C62-134B-A45C-01B04321763C}" type="pres">
      <dgm:prSet presAssocID="{39820CAA-A472-A347-9A06-755410889534}" presName="parentText" presStyleLbl="node1" presStyleIdx="7" presStyleCnt="8">
        <dgm:presLayoutVars>
          <dgm:chMax val="0"/>
          <dgm:bulletEnabled val="1"/>
        </dgm:presLayoutVars>
      </dgm:prSet>
      <dgm:spPr/>
    </dgm:pt>
  </dgm:ptLst>
  <dgm:cxnLst>
    <dgm:cxn modelId="{2DA9A402-5713-E142-BF81-A65FCDBA17CB}" type="presOf" srcId="{49B45BD7-9031-448F-9034-146F164B63D3}" destId="{5D3B5638-75F3-6741-B035-3939BDBA3CE1}" srcOrd="0" destOrd="0" presId="urn:microsoft.com/office/officeart/2005/8/layout/vList2"/>
    <dgm:cxn modelId="{983F2B0D-B614-6A4B-A736-3912D115B6CF}" type="presOf" srcId="{39820CAA-A472-A347-9A06-755410889534}" destId="{E017BB61-2C62-134B-A45C-01B04321763C}" srcOrd="0" destOrd="0" presId="urn:microsoft.com/office/officeart/2005/8/layout/vList2"/>
    <dgm:cxn modelId="{D85A6417-CB36-B84B-A0A8-964903E82FBC}" srcId="{305CB906-DC63-4052-8D8E-E5418E5E28F5}" destId="{39820CAA-A472-A347-9A06-755410889534}" srcOrd="7" destOrd="0" parTransId="{FBC6FF5D-0AC0-A442-B8E6-87FE33CBD7BF}" sibTransId="{7F182C70-B643-534D-B1CA-EE4F40D28DF2}"/>
    <dgm:cxn modelId="{1872F018-C6F3-6446-8FE2-DFBC6CB06DC3}" type="presOf" srcId="{305CB906-DC63-4052-8D8E-E5418E5E28F5}" destId="{A1ED7FD8-F566-444C-AABD-7165FEA3E67C}" srcOrd="0" destOrd="0" presId="urn:microsoft.com/office/officeart/2005/8/layout/vList2"/>
    <dgm:cxn modelId="{73BE9D2A-B61A-4E27-AF14-514DF039B90B}" srcId="{305CB906-DC63-4052-8D8E-E5418E5E28F5}" destId="{856CD737-F889-49CF-8229-C4BE8EB846CC}" srcOrd="5" destOrd="0" parTransId="{AAC567E0-2F00-42F6-99F9-6A728DE5C399}" sibTransId="{6BDAE585-2AF6-4AB9-B028-1E59DCC6C40C}"/>
    <dgm:cxn modelId="{C0FC142F-FA84-C04E-BF0D-54A6072FA91C}" type="presOf" srcId="{856CD737-F889-49CF-8229-C4BE8EB846CC}" destId="{2A381FE7-CA2B-5944-8081-840FF2F80A04}" srcOrd="0" destOrd="0" presId="urn:microsoft.com/office/officeart/2005/8/layout/vList2"/>
    <dgm:cxn modelId="{AF12793F-BF8B-4FFC-BAA9-CFF9ABB938FB}" srcId="{305CB906-DC63-4052-8D8E-E5418E5E28F5}" destId="{CAFBF723-D02F-4A9D-B9C3-EE16A501D2DA}" srcOrd="3" destOrd="0" parTransId="{2D028FBD-3D17-4440-96C3-1D07900A2B3A}" sibTransId="{B757509B-BB9B-4575-8D6F-EB1592571954}"/>
    <dgm:cxn modelId="{CCCC6A70-3BF4-47B6-964F-9F598672B9ED}" srcId="{305CB906-DC63-4052-8D8E-E5418E5E28F5}" destId="{328AB1FB-23EB-49AC-A7E7-F41645F147C9}" srcOrd="6" destOrd="0" parTransId="{565E15BD-9DA0-45FA-91A3-88E11907F170}" sibTransId="{C221D1FA-5A20-454E-BA72-4B01EE002B68}"/>
    <dgm:cxn modelId="{41704872-40F3-41F2-91B8-EA630C6C27F0}" srcId="{305CB906-DC63-4052-8D8E-E5418E5E28F5}" destId="{82425CF6-08C5-43EB-99C4-F0DA0C095848}" srcOrd="4" destOrd="0" parTransId="{7EAD4E2F-812D-4699-9B86-85959E0F6BED}" sibTransId="{1E4145FD-D1A8-4B5C-A9CB-03F417ACDC63}"/>
    <dgm:cxn modelId="{D1DF287C-592B-9348-90CC-CBA9A020DFB0}" type="presOf" srcId="{94DA0482-00E3-4C74-B344-08160AA8219A}" destId="{66479F6E-1053-5F40-A1C6-1E99BA545AE5}" srcOrd="0" destOrd="0" presId="urn:microsoft.com/office/officeart/2005/8/layout/vList2"/>
    <dgm:cxn modelId="{CCDCBF7C-7BEE-4009-8226-3EEC0BADFF43}" srcId="{305CB906-DC63-4052-8D8E-E5418E5E28F5}" destId="{49B45BD7-9031-448F-9034-146F164B63D3}" srcOrd="1" destOrd="0" parTransId="{CBB240A5-70A2-4D89-B133-528BE3CBACD4}" sibTransId="{965D4348-32CD-4F29-9860-5CEF423C35FD}"/>
    <dgm:cxn modelId="{90627FD2-0192-D146-AFDE-C6DAD2846C67}" type="presOf" srcId="{82425CF6-08C5-43EB-99C4-F0DA0C095848}" destId="{75A6575E-EEC9-2C48-87A1-9FFB4B232635}" srcOrd="0" destOrd="0" presId="urn:microsoft.com/office/officeart/2005/8/layout/vList2"/>
    <dgm:cxn modelId="{A7B771DB-52B4-418A-B509-C6B7CB2708B6}" srcId="{305CB906-DC63-4052-8D8E-E5418E5E28F5}" destId="{3A9BFA1C-E917-472C-8F80-D12AFD792C2C}" srcOrd="2" destOrd="0" parTransId="{43B5B416-9BB7-4A18-AACC-9244B4345BC9}" sibTransId="{694CDBBE-7604-4601-BFAB-04F5B184DA39}"/>
    <dgm:cxn modelId="{7C92AEDF-4903-4AC0-ABCC-295D29E9CEB3}" srcId="{305CB906-DC63-4052-8D8E-E5418E5E28F5}" destId="{94DA0482-00E3-4C74-B344-08160AA8219A}" srcOrd="0" destOrd="0" parTransId="{1CD6B4BD-8341-4E6B-A204-502169B8BC91}" sibTransId="{1E0060B8-8A43-43C8-9814-0503A181CE25}"/>
    <dgm:cxn modelId="{FBE189EE-EA19-F54D-A811-89BDD4DA4806}" type="presOf" srcId="{CAFBF723-D02F-4A9D-B9C3-EE16A501D2DA}" destId="{69A571F4-A183-4A4D-9D4F-169A4D433E17}" srcOrd="0" destOrd="0" presId="urn:microsoft.com/office/officeart/2005/8/layout/vList2"/>
    <dgm:cxn modelId="{32B311F0-0B8F-5948-906F-5C1FE42F5DD1}" type="presOf" srcId="{328AB1FB-23EB-49AC-A7E7-F41645F147C9}" destId="{E475EEDC-504F-2D4A-83F0-B6985D867233}" srcOrd="0" destOrd="0" presId="urn:microsoft.com/office/officeart/2005/8/layout/vList2"/>
    <dgm:cxn modelId="{19FCFBFC-237A-974F-AB97-1C28C14F12B2}" type="presOf" srcId="{3A9BFA1C-E917-472C-8F80-D12AFD792C2C}" destId="{0C4A093F-439A-8E48-BB61-ABE3E340CFAD}" srcOrd="0" destOrd="0" presId="urn:microsoft.com/office/officeart/2005/8/layout/vList2"/>
    <dgm:cxn modelId="{7F4FEBD2-552C-D249-99AD-5FEEA746665C}" type="presParOf" srcId="{A1ED7FD8-F566-444C-AABD-7165FEA3E67C}" destId="{66479F6E-1053-5F40-A1C6-1E99BA545AE5}" srcOrd="0" destOrd="0" presId="urn:microsoft.com/office/officeart/2005/8/layout/vList2"/>
    <dgm:cxn modelId="{808498E4-10E4-704B-B804-30FE248D1A08}" type="presParOf" srcId="{A1ED7FD8-F566-444C-AABD-7165FEA3E67C}" destId="{E0FCB573-C1D2-7443-A48F-14272223EACF}" srcOrd="1" destOrd="0" presId="urn:microsoft.com/office/officeart/2005/8/layout/vList2"/>
    <dgm:cxn modelId="{979AC2C1-2519-E941-AEBA-034A07C51AA4}" type="presParOf" srcId="{A1ED7FD8-F566-444C-AABD-7165FEA3E67C}" destId="{5D3B5638-75F3-6741-B035-3939BDBA3CE1}" srcOrd="2" destOrd="0" presId="urn:microsoft.com/office/officeart/2005/8/layout/vList2"/>
    <dgm:cxn modelId="{1B7F2CD6-B6DE-7647-8457-7E3ED83A7CBF}" type="presParOf" srcId="{A1ED7FD8-F566-444C-AABD-7165FEA3E67C}" destId="{2A2C4EEE-7217-D440-BB8F-166EC901AE0F}" srcOrd="3" destOrd="0" presId="urn:microsoft.com/office/officeart/2005/8/layout/vList2"/>
    <dgm:cxn modelId="{4D790223-9EAC-9F40-A5AC-5CAEA2A38946}" type="presParOf" srcId="{A1ED7FD8-F566-444C-AABD-7165FEA3E67C}" destId="{0C4A093F-439A-8E48-BB61-ABE3E340CFAD}" srcOrd="4" destOrd="0" presId="urn:microsoft.com/office/officeart/2005/8/layout/vList2"/>
    <dgm:cxn modelId="{ABF83754-392C-A64E-8C4C-B0DABA9194D4}" type="presParOf" srcId="{A1ED7FD8-F566-444C-AABD-7165FEA3E67C}" destId="{9AFAE2AC-8695-D543-BE2E-88129A4520F1}" srcOrd="5" destOrd="0" presId="urn:microsoft.com/office/officeart/2005/8/layout/vList2"/>
    <dgm:cxn modelId="{60768304-D60A-614D-B45D-43C4D1A1BBF6}" type="presParOf" srcId="{A1ED7FD8-F566-444C-AABD-7165FEA3E67C}" destId="{69A571F4-A183-4A4D-9D4F-169A4D433E17}" srcOrd="6" destOrd="0" presId="urn:microsoft.com/office/officeart/2005/8/layout/vList2"/>
    <dgm:cxn modelId="{4BC01248-CE36-FB49-B34E-CEDF6E5B870D}" type="presParOf" srcId="{A1ED7FD8-F566-444C-AABD-7165FEA3E67C}" destId="{3146F95D-0FC4-324C-AD03-C31EE26183D5}" srcOrd="7" destOrd="0" presId="urn:microsoft.com/office/officeart/2005/8/layout/vList2"/>
    <dgm:cxn modelId="{242BD4F8-4FD3-0642-98C2-3932496BE46A}" type="presParOf" srcId="{A1ED7FD8-F566-444C-AABD-7165FEA3E67C}" destId="{75A6575E-EEC9-2C48-87A1-9FFB4B232635}" srcOrd="8" destOrd="0" presId="urn:microsoft.com/office/officeart/2005/8/layout/vList2"/>
    <dgm:cxn modelId="{E0AB90EB-8C04-A34E-890C-4E2713C3CCE3}" type="presParOf" srcId="{A1ED7FD8-F566-444C-AABD-7165FEA3E67C}" destId="{57AD18A4-2688-8F43-A7AA-061D9B2A6E72}" srcOrd="9" destOrd="0" presId="urn:microsoft.com/office/officeart/2005/8/layout/vList2"/>
    <dgm:cxn modelId="{65AEF1C3-D47D-9344-9304-1EF1705CD117}" type="presParOf" srcId="{A1ED7FD8-F566-444C-AABD-7165FEA3E67C}" destId="{2A381FE7-CA2B-5944-8081-840FF2F80A04}" srcOrd="10" destOrd="0" presId="urn:microsoft.com/office/officeart/2005/8/layout/vList2"/>
    <dgm:cxn modelId="{C8BEF538-9F5B-1747-986B-0BF3258D59D7}" type="presParOf" srcId="{A1ED7FD8-F566-444C-AABD-7165FEA3E67C}" destId="{00CB1EDA-45E9-9D43-947B-18F63D03A9CB}" srcOrd="11" destOrd="0" presId="urn:microsoft.com/office/officeart/2005/8/layout/vList2"/>
    <dgm:cxn modelId="{F8313C16-D88A-A146-BAC7-8B8B19BC9647}" type="presParOf" srcId="{A1ED7FD8-F566-444C-AABD-7165FEA3E67C}" destId="{E475EEDC-504F-2D4A-83F0-B6985D867233}" srcOrd="12" destOrd="0" presId="urn:microsoft.com/office/officeart/2005/8/layout/vList2"/>
    <dgm:cxn modelId="{1778D9E4-F88E-8746-97B9-3BE135EE5426}" type="presParOf" srcId="{A1ED7FD8-F566-444C-AABD-7165FEA3E67C}" destId="{162F2708-F477-B248-8112-E05B6FA76A5A}" srcOrd="13" destOrd="0" presId="urn:microsoft.com/office/officeart/2005/8/layout/vList2"/>
    <dgm:cxn modelId="{DA06770B-D773-F043-BDB2-A7429D41552A}" type="presParOf" srcId="{A1ED7FD8-F566-444C-AABD-7165FEA3E67C}" destId="{E017BB61-2C62-134B-A45C-01B04321763C}" srcOrd="1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655D77-66C5-4884-8361-1EE21678660F}">
      <dsp:nvSpPr>
        <dsp:cNvPr id="0" name=""/>
        <dsp:cNvSpPr/>
      </dsp:nvSpPr>
      <dsp:spPr>
        <a:xfrm>
          <a:off x="0" y="504070"/>
          <a:ext cx="10261599" cy="93059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B988C91-E5C7-4F76-BFC2-5D43E360824D}">
      <dsp:nvSpPr>
        <dsp:cNvPr id="0" name=""/>
        <dsp:cNvSpPr/>
      </dsp:nvSpPr>
      <dsp:spPr>
        <a:xfrm>
          <a:off x="281504" y="713454"/>
          <a:ext cx="511825" cy="51182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F0458D9-E9A1-4EFE-ABBA-F7BE37605CE5}">
      <dsp:nvSpPr>
        <dsp:cNvPr id="0" name=""/>
        <dsp:cNvSpPr/>
      </dsp:nvSpPr>
      <dsp:spPr>
        <a:xfrm>
          <a:off x="1074834" y="504070"/>
          <a:ext cx="9186765" cy="9305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488" tIns="98488" rIns="98488" bIns="98488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Input from Gareth Conlon – </a:t>
          </a:r>
          <a:r>
            <a:rPr lang="en-US" sz="2500" kern="1200" dirty="0" err="1"/>
            <a:t>Síolta</a:t>
          </a:r>
          <a:r>
            <a:rPr lang="en-US" sz="2500" kern="1200" dirty="0"/>
            <a:t> </a:t>
          </a:r>
          <a:r>
            <a:rPr lang="en-US" sz="2500" kern="1200" dirty="0" err="1"/>
            <a:t>Chroí</a:t>
          </a:r>
          <a:endParaRPr lang="en-US" sz="2500" kern="1200" dirty="0"/>
        </a:p>
      </dsp:txBody>
      <dsp:txXfrm>
        <a:off x="1074834" y="504070"/>
        <a:ext cx="9186765" cy="930592"/>
      </dsp:txXfrm>
    </dsp:sp>
    <dsp:sp modelId="{E218CE12-CEAA-4811-B183-75433AEA3AE5}">
      <dsp:nvSpPr>
        <dsp:cNvPr id="0" name=""/>
        <dsp:cNvSpPr/>
      </dsp:nvSpPr>
      <dsp:spPr>
        <a:xfrm>
          <a:off x="0" y="1667311"/>
          <a:ext cx="10261599" cy="93059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F552A39-F749-4D71-868A-F70AEEF8900F}">
      <dsp:nvSpPr>
        <dsp:cNvPr id="0" name=""/>
        <dsp:cNvSpPr/>
      </dsp:nvSpPr>
      <dsp:spPr>
        <a:xfrm>
          <a:off x="281504" y="1876694"/>
          <a:ext cx="511825" cy="51182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D27233F-BCEB-450B-83F5-7F3B518380A6}">
      <dsp:nvSpPr>
        <dsp:cNvPr id="0" name=""/>
        <dsp:cNvSpPr/>
      </dsp:nvSpPr>
      <dsp:spPr>
        <a:xfrm>
          <a:off x="1074834" y="1667311"/>
          <a:ext cx="4617719" cy="9305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488" tIns="98488" rIns="98488" bIns="98488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Relating this to your WWGS </a:t>
          </a:r>
          <a:r>
            <a:rPr lang="en-US" sz="2500" kern="1200" dirty="0" err="1"/>
            <a:t>Programme</a:t>
          </a:r>
          <a:endParaRPr lang="en-US" sz="2500" kern="1200" dirty="0"/>
        </a:p>
      </dsp:txBody>
      <dsp:txXfrm>
        <a:off x="1074834" y="1667311"/>
        <a:ext cx="4617719" cy="930592"/>
      </dsp:txXfrm>
    </dsp:sp>
    <dsp:sp modelId="{62398CD9-CCED-4D60-A617-329B215EF021}">
      <dsp:nvSpPr>
        <dsp:cNvPr id="0" name=""/>
        <dsp:cNvSpPr/>
      </dsp:nvSpPr>
      <dsp:spPr>
        <a:xfrm>
          <a:off x="5692554" y="1667311"/>
          <a:ext cx="4569045" cy="9305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488" tIns="98488" rIns="98488" bIns="98488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Using the Six-Step Programme to explore justice issues in your garden project</a:t>
          </a:r>
        </a:p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Resources and helpful links</a:t>
          </a:r>
        </a:p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Evaluation and Q&amp;A</a:t>
          </a:r>
        </a:p>
      </dsp:txBody>
      <dsp:txXfrm>
        <a:off x="5692554" y="1667311"/>
        <a:ext cx="4569045" cy="93059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479F6E-1053-5F40-A1C6-1E99BA545AE5}">
      <dsp:nvSpPr>
        <dsp:cNvPr id="0" name=""/>
        <dsp:cNvSpPr/>
      </dsp:nvSpPr>
      <dsp:spPr>
        <a:xfrm>
          <a:off x="0" y="24870"/>
          <a:ext cx="7325627" cy="55341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/>
            <a:t>CPD for teachers</a:t>
          </a:r>
          <a:endParaRPr lang="en-US" sz="2200" kern="1200"/>
        </a:p>
      </dsp:txBody>
      <dsp:txXfrm>
        <a:off x="27015" y="51885"/>
        <a:ext cx="7271597" cy="499380"/>
      </dsp:txXfrm>
    </dsp:sp>
    <dsp:sp modelId="{5D3B5638-75F3-6741-B035-3939BDBA3CE1}">
      <dsp:nvSpPr>
        <dsp:cNvPr id="0" name=""/>
        <dsp:cNvSpPr/>
      </dsp:nvSpPr>
      <dsp:spPr>
        <a:xfrm>
          <a:off x="0" y="641640"/>
          <a:ext cx="7325627" cy="55341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/>
            <a:t>Speaker fees</a:t>
          </a:r>
          <a:endParaRPr lang="en-US" sz="2200" kern="1200"/>
        </a:p>
      </dsp:txBody>
      <dsp:txXfrm>
        <a:off x="27015" y="668655"/>
        <a:ext cx="7271597" cy="499380"/>
      </dsp:txXfrm>
    </dsp:sp>
    <dsp:sp modelId="{0C4A093F-439A-8E48-BB61-ABE3E340CFAD}">
      <dsp:nvSpPr>
        <dsp:cNvPr id="0" name=""/>
        <dsp:cNvSpPr/>
      </dsp:nvSpPr>
      <dsp:spPr>
        <a:xfrm>
          <a:off x="0" y="1258410"/>
          <a:ext cx="7325627" cy="55341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/>
            <a:t>Workshop for students, teachers, school management</a:t>
          </a:r>
          <a:endParaRPr lang="en-US" sz="2200" kern="1200"/>
        </a:p>
      </dsp:txBody>
      <dsp:txXfrm>
        <a:off x="27015" y="1285425"/>
        <a:ext cx="7271597" cy="499380"/>
      </dsp:txXfrm>
    </dsp:sp>
    <dsp:sp modelId="{69A571F4-A183-4A4D-9D4F-169A4D433E17}">
      <dsp:nvSpPr>
        <dsp:cNvPr id="0" name=""/>
        <dsp:cNvSpPr/>
      </dsp:nvSpPr>
      <dsp:spPr>
        <a:xfrm>
          <a:off x="0" y="1875180"/>
          <a:ext cx="7325627" cy="55341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/>
            <a:t>Information/learning resources</a:t>
          </a:r>
          <a:endParaRPr lang="en-US" sz="2200" kern="1200"/>
        </a:p>
      </dsp:txBody>
      <dsp:txXfrm>
        <a:off x="27015" y="1902195"/>
        <a:ext cx="7271597" cy="499380"/>
      </dsp:txXfrm>
    </dsp:sp>
    <dsp:sp modelId="{75A6575E-EEC9-2C48-87A1-9FFB4B232635}">
      <dsp:nvSpPr>
        <dsp:cNvPr id="0" name=""/>
        <dsp:cNvSpPr/>
      </dsp:nvSpPr>
      <dsp:spPr>
        <a:xfrm>
          <a:off x="0" y="2491950"/>
          <a:ext cx="7325627" cy="553410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/>
            <a:t>Planning meetings (substitution, refreshments etc.)</a:t>
          </a:r>
          <a:endParaRPr lang="en-US" sz="2200" kern="1200"/>
        </a:p>
      </dsp:txBody>
      <dsp:txXfrm>
        <a:off x="27015" y="2518965"/>
        <a:ext cx="7271597" cy="499380"/>
      </dsp:txXfrm>
    </dsp:sp>
    <dsp:sp modelId="{2A381FE7-CA2B-5944-8081-840FF2F80A04}">
      <dsp:nvSpPr>
        <dsp:cNvPr id="0" name=""/>
        <dsp:cNvSpPr/>
      </dsp:nvSpPr>
      <dsp:spPr>
        <a:xfrm>
          <a:off x="0" y="3108720"/>
          <a:ext cx="7325627" cy="55341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 dirty="0"/>
            <a:t>School Management and Policy Meetings</a:t>
          </a:r>
          <a:endParaRPr lang="en-US" sz="2200" kern="1200" dirty="0"/>
        </a:p>
      </dsp:txBody>
      <dsp:txXfrm>
        <a:off x="27015" y="3135735"/>
        <a:ext cx="7271597" cy="499380"/>
      </dsp:txXfrm>
    </dsp:sp>
    <dsp:sp modelId="{E475EEDC-504F-2D4A-83F0-B6985D867233}">
      <dsp:nvSpPr>
        <dsp:cNvPr id="0" name=""/>
        <dsp:cNvSpPr/>
      </dsp:nvSpPr>
      <dsp:spPr>
        <a:xfrm>
          <a:off x="0" y="3725490"/>
          <a:ext cx="7325627" cy="55341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 dirty="0"/>
            <a:t>Student action/awareness materials and skills building</a:t>
          </a:r>
          <a:endParaRPr lang="en-US" sz="2200" kern="1200" dirty="0"/>
        </a:p>
      </dsp:txBody>
      <dsp:txXfrm>
        <a:off x="27015" y="3752505"/>
        <a:ext cx="7271597" cy="499380"/>
      </dsp:txXfrm>
    </dsp:sp>
    <dsp:sp modelId="{E017BB61-2C62-134B-A45C-01B04321763C}">
      <dsp:nvSpPr>
        <dsp:cNvPr id="0" name=""/>
        <dsp:cNvSpPr/>
      </dsp:nvSpPr>
      <dsp:spPr>
        <a:xfrm>
          <a:off x="0" y="4342260"/>
          <a:ext cx="7325627" cy="55341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1" kern="1200" dirty="0"/>
            <a:t>Limits apply to Garden Spending</a:t>
          </a:r>
        </a:p>
      </dsp:txBody>
      <dsp:txXfrm>
        <a:off x="27015" y="4369275"/>
        <a:ext cx="7271597" cy="4993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E0E18A-ABBE-9D45-A14B-22ABB18CEFDA}" type="datetimeFigureOut">
              <a:rPr lang="en-US" smtClean="0"/>
              <a:t>11/25/21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2F8F34-E559-E644-8026-FB7CCBF08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25139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2F8F34-E559-E644-8026-FB7CCBF082A2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45371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Beyond boarders - https://</a:t>
            </a:r>
            <a:r>
              <a:rPr lang="en-US" dirty="0" err="1"/>
              <a:t>galwayowc.wordpress.com</a:t>
            </a:r>
            <a:r>
              <a:rPr lang="en-US"/>
              <a:t>/beyond-borders/ </a:t>
            </a:r>
            <a:endParaRPr lang="en-US" dirty="0"/>
          </a:p>
          <a:p>
            <a:r>
              <a:rPr lang="en-US" dirty="0"/>
              <a:t>Tackling controversial issues - https://</a:t>
            </a:r>
            <a:r>
              <a:rPr lang="en-US" dirty="0" err="1"/>
              <a:t>developmenteducation.ie</a:t>
            </a:r>
            <a:r>
              <a:rPr lang="en-US" dirty="0"/>
              <a:t>/media/documents/</a:t>
            </a:r>
            <a:r>
              <a:rPr lang="en-US" dirty="0" err="1"/>
              <a:t>tackling_controversial_issues.pdf</a:t>
            </a:r>
            <a:r>
              <a:rPr lang="en-US" dirty="0"/>
              <a:t> 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2F8F34-E559-E644-8026-FB7CCBF082A2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7421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https://</a:t>
            </a:r>
            <a:r>
              <a:rPr lang="en-US" dirty="0" err="1"/>
              <a:t>viacampesina.org</a:t>
            </a:r>
            <a:r>
              <a:rPr lang="en-US" dirty="0"/>
              <a:t>/</a:t>
            </a:r>
            <a:r>
              <a:rPr lang="en-US" dirty="0" err="1"/>
              <a:t>en</a:t>
            </a:r>
            <a:r>
              <a:rPr lang="en-US" dirty="0"/>
              <a:t>/25nov2021-call-to-action-peasant-women-fighting-for-their-rights-against-hunger-and-violence/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2F8F34-E559-E644-8026-FB7CCBF082A2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00990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C6359-9BB8-4148-8114-537E698DA205}" type="datetime1">
              <a:rPr lang="en-US" smtClean="0"/>
              <a:t>11/25/21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747361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6191F-481E-48E9-BB9A-369A67A7362D}" type="datetime1">
              <a:rPr lang="en-US" smtClean="0"/>
              <a:t>11/25/21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38648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677DE-DD04-48CC-9C18-7BE9FF2DEB6B}" type="datetime1">
              <a:rPr lang="en-US" smtClean="0"/>
              <a:t>11/25/21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07695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255ED-7101-4D18-A8AE-3B5E4CB87EA5}" type="datetime1">
              <a:rPr lang="en-US" smtClean="0"/>
              <a:t>11/25/21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65436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9D389-4C4C-4FD7-9E6B-9F44477F0EB8}" type="datetime1">
              <a:rPr lang="en-US" smtClean="0"/>
              <a:t>11/25/21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7864407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A702F-6367-4FD1-89A8-3744BE6BA9A2}" type="datetime1">
              <a:rPr lang="en-US" smtClean="0"/>
              <a:t>11/25/21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71123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99BD-4B4F-4460-B452-0E8146ACCF8F}" type="datetime1">
              <a:rPr lang="en-US" smtClean="0"/>
              <a:t>11/25/21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45431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FD34C-1867-42A9-AC54-D15ADD8A65E7}" type="datetime1">
              <a:rPr lang="en-US" smtClean="0"/>
              <a:t>11/25/21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62351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336133E9-A654-4C17-8C3C-DDCAC83D6EBF}" type="datetime1">
              <a:rPr lang="en-US" smtClean="0"/>
              <a:t>11/25/21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89633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49BD0-10DB-43E7-8F22-40B3D51B8FC3}" type="datetime1">
              <a:rPr lang="en-US" smtClean="0"/>
              <a:t>11/25/21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59864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6C79C-F566-427A-93F6-434A4E613134}" type="datetime1">
              <a:rPr lang="en-US" smtClean="0"/>
              <a:t>11/25/21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13365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8769D389-4C4C-4FD7-9E6B-9F44477F0EB8}" type="datetime1">
              <a:rPr lang="en-US" smtClean="0"/>
              <a:t>11/25/21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29031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94" r:id="rId1"/>
    <p:sldLayoutId id="2147483995" r:id="rId2"/>
    <p:sldLayoutId id="2147483996" r:id="rId3"/>
    <p:sldLayoutId id="2147483997" r:id="rId4"/>
    <p:sldLayoutId id="2147483998" r:id="rId5"/>
    <p:sldLayoutId id="2147483999" r:id="rId6"/>
    <p:sldLayoutId id="2147484000" r:id="rId7"/>
    <p:sldLayoutId id="2147484001" r:id="rId8"/>
    <p:sldLayoutId id="2147484002" r:id="rId9"/>
    <p:sldLayoutId id="2147484003" r:id="rId10"/>
    <p:sldLayoutId id="2147484004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15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g"/><Relationship Id="rId13" Type="http://schemas.openxmlformats.org/officeDocument/2006/relationships/image" Target="../media/image26.png"/><Relationship Id="rId18" Type="http://schemas.openxmlformats.org/officeDocument/2006/relationships/image" Target="../media/image31.jpeg"/><Relationship Id="rId3" Type="http://schemas.openxmlformats.org/officeDocument/2006/relationships/image" Target="../media/image16.jpeg"/><Relationship Id="rId7" Type="http://schemas.openxmlformats.org/officeDocument/2006/relationships/image" Target="../media/image20.png"/><Relationship Id="rId12" Type="http://schemas.openxmlformats.org/officeDocument/2006/relationships/image" Target="../media/image25.png"/><Relationship Id="rId17" Type="http://schemas.openxmlformats.org/officeDocument/2006/relationships/image" Target="../media/image30.jp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9.png"/><Relationship Id="rId20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11" Type="http://schemas.openxmlformats.org/officeDocument/2006/relationships/image" Target="../media/image24.png"/><Relationship Id="rId5" Type="http://schemas.openxmlformats.org/officeDocument/2006/relationships/image" Target="../media/image18.png"/><Relationship Id="rId15" Type="http://schemas.openxmlformats.org/officeDocument/2006/relationships/image" Target="../media/image28.png"/><Relationship Id="rId10" Type="http://schemas.openxmlformats.org/officeDocument/2006/relationships/image" Target="../media/image23.png"/><Relationship Id="rId19" Type="http://schemas.openxmlformats.org/officeDocument/2006/relationships/image" Target="../media/image32.jpeg"/><Relationship Id="rId4" Type="http://schemas.openxmlformats.org/officeDocument/2006/relationships/image" Target="../media/image17.png"/><Relationship Id="rId9" Type="http://schemas.openxmlformats.org/officeDocument/2006/relationships/image" Target="../media/image22.jpeg"/><Relationship Id="rId1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1FE91C-919E-014D-AD98-943B5E0BB24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3567" y="2386744"/>
            <a:ext cx="5035463" cy="1645920"/>
          </a:xfrm>
        </p:spPr>
        <p:txBody>
          <a:bodyPr>
            <a:normAutofit/>
          </a:bodyPr>
          <a:lstStyle/>
          <a:p>
            <a:r>
              <a:rPr lang="en-US" sz="2800" dirty="0"/>
              <a:t>School Gardens and Global Citizenship Education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EC62945-0957-4167-A370-9791CCD4AB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6000" y="0"/>
            <a:ext cx="6095999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picture containing plant&#10;&#10;Description automatically generated">
            <a:extLst>
              <a:ext uri="{FF2B5EF4-FFF2-40B4-BE49-F238E27FC236}">
                <a16:creationId xmlns:a16="http://schemas.microsoft.com/office/drawing/2014/main" id="{5BADF800-15C7-E14A-98B6-43F7760DAB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69218" y="4508226"/>
            <a:ext cx="1980124" cy="1980124"/>
          </a:xfrm>
          <a:prstGeom prst="rect">
            <a:avLst/>
          </a:prstGeom>
        </p:spPr>
      </p:pic>
      <p:pic>
        <p:nvPicPr>
          <p:cNvPr id="8" name="Picture 7" descr="Icon&#10;&#10;Description automatically generated with low confidence">
            <a:extLst>
              <a:ext uri="{FF2B5EF4-FFF2-40B4-BE49-F238E27FC236}">
                <a16:creationId xmlns:a16="http://schemas.microsoft.com/office/drawing/2014/main" id="{57F61719-FC81-614C-B408-94F257A5A6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27100" y="4511146"/>
            <a:ext cx="1987140" cy="1977204"/>
          </a:xfrm>
          <a:prstGeom prst="rect">
            <a:avLst/>
          </a:prstGeom>
        </p:spPr>
      </p:pic>
      <p:pic>
        <p:nvPicPr>
          <p:cNvPr id="6" name="Picture 5" descr="Diagram&#10;&#10;Description automatically generated">
            <a:extLst>
              <a:ext uri="{FF2B5EF4-FFF2-40B4-BE49-F238E27FC236}">
                <a16:creationId xmlns:a16="http://schemas.microsoft.com/office/drawing/2014/main" id="{A2E3FBCF-637F-0C4C-84B5-FECBDBE4FD1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80557" y="486439"/>
            <a:ext cx="5326883" cy="3331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83410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09B56B-E232-4248-AAC0-C9737EC949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</p:spPr>
        <p:txBody>
          <a:bodyPr>
            <a:normAutofit/>
          </a:bodyPr>
          <a:lstStyle/>
          <a:p>
            <a:r>
              <a:rPr lang="en-US"/>
              <a:t>Today’s Session	</a:t>
            </a:r>
            <a:endParaRPr lang="en-US" dirty="0"/>
          </a:p>
        </p:txBody>
      </p:sp>
      <p:graphicFrame>
        <p:nvGraphicFramePr>
          <p:cNvPr id="6" name="Content Placeholder 3">
            <a:extLst>
              <a:ext uri="{FF2B5EF4-FFF2-40B4-BE49-F238E27FC236}">
                <a16:creationId xmlns:a16="http://schemas.microsoft.com/office/drawing/2014/main" id="{4AA9BFDA-48D2-4FD3-BCC9-E35D85089A1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28504618"/>
              </p:ext>
            </p:extLst>
          </p:nvPr>
        </p:nvGraphicFramePr>
        <p:xfrm>
          <a:off x="965201" y="2638425"/>
          <a:ext cx="10261600" cy="31019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188597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Content Placeholder 9" descr="A person standing in a field&#10;&#10;Description automatically generated with medium confidence">
            <a:extLst>
              <a:ext uri="{FF2B5EF4-FFF2-40B4-BE49-F238E27FC236}">
                <a16:creationId xmlns:a16="http://schemas.microsoft.com/office/drawing/2014/main" id="{E8C7E1DA-F192-3B43-8822-B8E583361DD0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rcRect t="8691" r="-3" b="-3"/>
          <a:stretch/>
        </p:blipFill>
        <p:spPr>
          <a:xfrm>
            <a:off x="-1" y="10"/>
            <a:ext cx="7501389" cy="4571990"/>
          </a:xfrm>
          <a:prstGeom prst="rect">
            <a:avLst/>
          </a:prstGeom>
        </p:spPr>
      </p:pic>
      <p:pic>
        <p:nvPicPr>
          <p:cNvPr id="12" name="Content Placeholder 11" descr="A picture containing plant&#10;&#10;Description automatically generated">
            <a:extLst>
              <a:ext uri="{FF2B5EF4-FFF2-40B4-BE49-F238E27FC236}">
                <a16:creationId xmlns:a16="http://schemas.microsoft.com/office/drawing/2014/main" id="{91820FA2-FA90-C749-92EB-412E164304A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3"/>
          <a:srcRect t="2529" r="4" b="4"/>
          <a:stretch/>
        </p:blipFill>
        <p:spPr>
          <a:xfrm>
            <a:off x="7501388" y="10"/>
            <a:ext cx="4690612" cy="4571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2CC72AD-47C1-AE47-BCEC-1485DB071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0200" y="3753529"/>
            <a:ext cx="8991600" cy="1645759"/>
          </a:xfrm>
        </p:spPr>
        <p:txBody>
          <a:bodyPr vert="horz" lIns="274320" tIns="182880" rIns="274320" bIns="182880" rtlCol="0" anchor="ctr" anchorCtr="1">
            <a:normAutofit/>
          </a:bodyPr>
          <a:lstStyle/>
          <a:p>
            <a:r>
              <a:rPr lang="en-US" sz="3800"/>
              <a:t>Gareth Conlon</a:t>
            </a:r>
          </a:p>
        </p:txBody>
      </p:sp>
    </p:spTree>
    <p:extLst>
      <p:ext uri="{BB962C8B-B14F-4D97-AF65-F5344CB8AC3E}">
        <p14:creationId xmlns:p14="http://schemas.microsoft.com/office/powerpoint/2010/main" val="33634537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F47E20B-1205-4238-A82B-90EF577F32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13567AC-EB9A-47A9-B6EC-B5BDB73B11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54296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966A26-8C62-844C-801D-280414EE27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557" y="1822672"/>
            <a:ext cx="3988341" cy="3212654"/>
          </a:xfrm>
          <a:noFill/>
          <a:ln>
            <a:solidFill>
              <a:schemeClr val="bg1"/>
            </a:solidFill>
          </a:ln>
        </p:spPr>
        <p:txBody>
          <a:bodyPr vert="horz" lIns="274320" tIns="182880" rIns="274320" bIns="182880" rtlCol="0" anchor="ctr" anchorCtr="1">
            <a:normAutofit/>
          </a:bodyPr>
          <a:lstStyle/>
          <a:p>
            <a:r>
              <a:rPr lang="en-US" sz="3200">
                <a:solidFill>
                  <a:schemeClr val="bg1"/>
                </a:solidFill>
              </a:rPr>
              <a:t>WWGS SIX-STEP PROGRAMME</a:t>
            </a:r>
          </a:p>
        </p:txBody>
      </p:sp>
      <p:pic>
        <p:nvPicPr>
          <p:cNvPr id="5" name="Content Placeholder 4" descr="Diagram&#10;&#10;Description automatically generated">
            <a:extLst>
              <a:ext uri="{FF2B5EF4-FFF2-40B4-BE49-F238E27FC236}">
                <a16:creationId xmlns:a16="http://schemas.microsoft.com/office/drawing/2014/main" id="{D9A96D2C-13EB-4E48-ADF0-450312C43B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145932" y="175078"/>
            <a:ext cx="6540877" cy="6507843"/>
          </a:xfrm>
          <a:prstGeom prst="rect">
            <a:avLst/>
          </a:prstGeom>
        </p:spPr>
      </p:pic>
      <p:pic>
        <p:nvPicPr>
          <p:cNvPr id="4" name="Picture 3" descr="Timeline&#10;&#10;Description automatically generated">
            <a:extLst>
              <a:ext uri="{FF2B5EF4-FFF2-40B4-BE49-F238E27FC236}">
                <a16:creationId xmlns:a16="http://schemas.microsoft.com/office/drawing/2014/main" id="{38150321-2C4A-444B-AC19-B026B65241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83532" y="175078"/>
            <a:ext cx="935864" cy="1303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97447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419501C6-F015-4273-AF88-E0F6C8538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A677DB7-5829-45BD-9754-5EC484CC42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"/>
            <a:ext cx="4654296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580BEA8-6D1E-F946-8911-1BE1321814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2404872"/>
            <a:ext cx="3044950" cy="1627792"/>
          </a:xfrm>
        </p:spPr>
        <p:txBody>
          <a:bodyPr vert="horz" lIns="274320" tIns="182880" rIns="274320" bIns="182880" rtlCol="0" anchor="ctr" anchorCtr="1">
            <a:normAutofit/>
          </a:bodyPr>
          <a:lstStyle/>
          <a:p>
            <a:r>
              <a:rPr lang="en-US"/>
              <a:t>Guiding Principles of GCE</a:t>
            </a:r>
          </a:p>
        </p:txBody>
      </p:sp>
      <p:pic>
        <p:nvPicPr>
          <p:cNvPr id="5" name="Content Placeholder 4" descr="Text, timeline&#10;&#10;Description automatically generated">
            <a:extLst>
              <a:ext uri="{FF2B5EF4-FFF2-40B4-BE49-F238E27FC236}">
                <a16:creationId xmlns:a16="http://schemas.microsoft.com/office/drawing/2014/main" id="{6C16878F-B62B-E741-9FB5-13AB381916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904495" y="662738"/>
            <a:ext cx="7037305" cy="5330758"/>
          </a:xfrm>
          <a:prstGeom prst="rect">
            <a:avLst/>
          </a:prstGeom>
        </p:spPr>
      </p:pic>
      <p:pic>
        <p:nvPicPr>
          <p:cNvPr id="40" name="Picture 39" descr="Timeline&#10;&#10;Description automatically generated">
            <a:extLst>
              <a:ext uri="{FF2B5EF4-FFF2-40B4-BE49-F238E27FC236}">
                <a16:creationId xmlns:a16="http://schemas.microsoft.com/office/drawing/2014/main" id="{B9430F63-FD73-3F4D-9F74-267A9ED052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9346" y="5470721"/>
            <a:ext cx="750652" cy="1045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81322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AEFFFF2-9EB4-4B6C-B9F8-2BA3EF89A2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3070172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0D65299F-028F-4AFC-B46A-8DB33E20FE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70172" y="0"/>
            <a:ext cx="912182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BAC87F6E-526A-49B5-995D-42DB656594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17423" y="1443035"/>
            <a:ext cx="3971932" cy="3971930"/>
          </a:xfrm>
          <a:prstGeom prst="ellipse">
            <a:avLst/>
          </a:prstGeom>
          <a:solidFill>
            <a:srgbClr val="FFFFFF"/>
          </a:solidFill>
          <a:ln w="317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BF7E80B-29A8-2141-98A8-2A095E71D8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0873" y="1586484"/>
            <a:ext cx="3685032" cy="3685032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Exploring the Theme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8C44519-E9A5-AE42-8761-52EFBA814C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92212" y="1443035"/>
            <a:ext cx="6499787" cy="4930626"/>
          </a:xfrm>
        </p:spPr>
        <p:txBody>
          <a:bodyPr anchor="ctr">
            <a:normAutofit/>
          </a:bodyPr>
          <a:lstStyle/>
          <a:p>
            <a:r>
              <a:rPr lang="en-US" sz="2000" dirty="0"/>
              <a:t>Indigenous Communities as Custodians of Biodiversity</a:t>
            </a:r>
          </a:p>
          <a:p>
            <a:r>
              <a:rPr lang="en-US" sz="2000" dirty="0"/>
              <a:t>Peasant Farmers Struggle</a:t>
            </a:r>
          </a:p>
          <a:p>
            <a:r>
              <a:rPr lang="en-US" sz="2000" dirty="0"/>
              <a:t>Ecosystem Restoration</a:t>
            </a:r>
          </a:p>
          <a:p>
            <a:r>
              <a:rPr lang="en-US" sz="2000" dirty="0"/>
              <a:t>Native Plants and Solidarity</a:t>
            </a:r>
          </a:p>
          <a:p>
            <a:r>
              <a:rPr lang="en-US" sz="2000" dirty="0"/>
              <a:t>Food Systems and Food Sovereignty </a:t>
            </a:r>
          </a:p>
          <a:p>
            <a:r>
              <a:rPr lang="en-US" sz="2000" dirty="0"/>
              <a:t>Seed Sovereignty</a:t>
            </a:r>
          </a:p>
          <a:p>
            <a:r>
              <a:rPr lang="en-US" sz="2000" dirty="0"/>
              <a:t>Alternatives to Industrial Farming</a:t>
            </a:r>
          </a:p>
          <a:p>
            <a:r>
              <a:rPr lang="en-US" sz="2000" dirty="0"/>
              <a:t>Business and Human Rights</a:t>
            </a:r>
          </a:p>
          <a:p>
            <a:r>
              <a:rPr lang="en-US" sz="2000" dirty="0"/>
              <a:t>Indigenous Land Rights</a:t>
            </a:r>
          </a:p>
          <a:p>
            <a:r>
              <a:rPr lang="en-US" sz="2000" dirty="0"/>
              <a:t>Multilateral Environmental Schemes</a:t>
            </a:r>
          </a:p>
          <a:p>
            <a:r>
              <a:rPr lang="en-US" sz="2000" dirty="0"/>
              <a:t>Mono-culture Carbon Credit-schemes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31683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1660E788-AFA9-4A1B-9991-6AA74632A1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67D4867-5BA7-4462-B2F6-A23F4A622A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54296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E5A16B0-5296-0B4F-BD10-D1DB7B5C8B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5096" y="643467"/>
            <a:ext cx="4260713" cy="1728044"/>
          </a:xfrm>
          <a:noFill/>
          <a:ln>
            <a:solidFill>
              <a:schemeClr val="bg1"/>
            </a:solidFill>
          </a:ln>
        </p:spPr>
        <p:txBody>
          <a:bodyPr vert="horz" wrap="square" lIns="182880" tIns="182880" rIns="182880" bIns="182880" rtlCol="0" anchor="ctr">
            <a:normAutofit/>
          </a:bodyPr>
          <a:lstStyle/>
          <a:p>
            <a:r>
              <a:rPr lang="en-US" sz="2000">
                <a:solidFill>
                  <a:schemeClr val="bg1"/>
                </a:solidFill>
              </a:rPr>
              <a:t>International Days of Solidarity, Awareness and Action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F50586-9B6D-1044-A951-F9D2D5722A4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95097" y="2778679"/>
            <a:ext cx="4260713" cy="3415622"/>
          </a:xfrm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>
              <a:lnSpc>
                <a:spcPct val="90000"/>
              </a:lnSpc>
            </a:pPr>
            <a:r>
              <a:rPr lang="en-US" sz="1300" dirty="0">
                <a:solidFill>
                  <a:schemeClr val="bg1"/>
                </a:solidFill>
              </a:rPr>
              <a:t>February 20</a:t>
            </a:r>
            <a:r>
              <a:rPr lang="en-US" sz="1300" baseline="30000" dirty="0">
                <a:solidFill>
                  <a:schemeClr val="bg1"/>
                </a:solidFill>
              </a:rPr>
              <a:t>th</a:t>
            </a:r>
            <a:r>
              <a:rPr lang="en-US" sz="1300" dirty="0">
                <a:solidFill>
                  <a:schemeClr val="bg1"/>
                </a:solidFill>
              </a:rPr>
              <a:t> - World Day of Social Justice</a:t>
            </a:r>
          </a:p>
          <a:p>
            <a:pPr marL="342900">
              <a:lnSpc>
                <a:spcPct val="90000"/>
              </a:lnSpc>
            </a:pPr>
            <a:r>
              <a:rPr lang="en-US" sz="1300" dirty="0">
                <a:solidFill>
                  <a:schemeClr val="bg1"/>
                </a:solidFill>
              </a:rPr>
              <a:t>March 21</a:t>
            </a:r>
            <a:r>
              <a:rPr lang="en-US" sz="1300" baseline="30000" dirty="0">
                <a:solidFill>
                  <a:schemeClr val="bg1"/>
                </a:solidFill>
              </a:rPr>
              <a:t>st</a:t>
            </a:r>
            <a:r>
              <a:rPr lang="en-US" sz="1300" dirty="0">
                <a:solidFill>
                  <a:schemeClr val="bg1"/>
                </a:solidFill>
              </a:rPr>
              <a:t> – International Day of Forests</a:t>
            </a:r>
          </a:p>
          <a:p>
            <a:pPr marL="342900">
              <a:lnSpc>
                <a:spcPct val="90000"/>
              </a:lnSpc>
            </a:pPr>
            <a:r>
              <a:rPr lang="en-US" sz="1300" dirty="0">
                <a:solidFill>
                  <a:schemeClr val="bg1"/>
                </a:solidFill>
              </a:rPr>
              <a:t>April 17</a:t>
            </a:r>
            <a:r>
              <a:rPr lang="en-US" sz="1300" baseline="30000" dirty="0">
                <a:solidFill>
                  <a:schemeClr val="bg1"/>
                </a:solidFill>
              </a:rPr>
              <a:t>th</a:t>
            </a:r>
            <a:r>
              <a:rPr lang="en-US" sz="1300" dirty="0">
                <a:solidFill>
                  <a:schemeClr val="bg1"/>
                </a:solidFill>
              </a:rPr>
              <a:t> - International Day of Peasant’s Struggle</a:t>
            </a:r>
          </a:p>
          <a:p>
            <a:pPr marL="342900">
              <a:lnSpc>
                <a:spcPct val="90000"/>
              </a:lnSpc>
            </a:pPr>
            <a:r>
              <a:rPr lang="en-US" sz="1300" dirty="0">
                <a:solidFill>
                  <a:schemeClr val="bg1"/>
                </a:solidFill>
              </a:rPr>
              <a:t>April 22</a:t>
            </a:r>
            <a:r>
              <a:rPr lang="en-US" sz="1300" baseline="30000" dirty="0">
                <a:solidFill>
                  <a:schemeClr val="bg1"/>
                </a:solidFill>
              </a:rPr>
              <a:t>nd</a:t>
            </a:r>
            <a:r>
              <a:rPr lang="en-US" sz="1300" dirty="0">
                <a:solidFill>
                  <a:schemeClr val="bg1"/>
                </a:solidFill>
              </a:rPr>
              <a:t> – International Mother Earth Day</a:t>
            </a:r>
          </a:p>
          <a:p>
            <a:pPr marL="342900">
              <a:lnSpc>
                <a:spcPct val="90000"/>
              </a:lnSpc>
            </a:pPr>
            <a:r>
              <a:rPr lang="en-US" sz="1300" dirty="0">
                <a:solidFill>
                  <a:schemeClr val="bg1"/>
                </a:solidFill>
              </a:rPr>
              <a:t>20</a:t>
            </a:r>
            <a:r>
              <a:rPr lang="en-US" sz="1300" baseline="30000" dirty="0">
                <a:solidFill>
                  <a:schemeClr val="bg1"/>
                </a:solidFill>
              </a:rPr>
              <a:t>th</a:t>
            </a:r>
            <a:r>
              <a:rPr lang="en-US" sz="1300" dirty="0">
                <a:solidFill>
                  <a:schemeClr val="bg1"/>
                </a:solidFill>
              </a:rPr>
              <a:t> May - World Bee Day</a:t>
            </a:r>
          </a:p>
          <a:p>
            <a:pPr marL="342900">
              <a:lnSpc>
                <a:spcPct val="90000"/>
              </a:lnSpc>
            </a:pPr>
            <a:r>
              <a:rPr lang="en-US" sz="1300" dirty="0">
                <a:solidFill>
                  <a:schemeClr val="bg1"/>
                </a:solidFill>
              </a:rPr>
              <a:t>June 5</a:t>
            </a:r>
            <a:r>
              <a:rPr lang="en-US" sz="1300" baseline="30000" dirty="0">
                <a:solidFill>
                  <a:schemeClr val="bg1"/>
                </a:solidFill>
              </a:rPr>
              <a:t>th</a:t>
            </a:r>
            <a:r>
              <a:rPr lang="en-US" sz="1300" dirty="0">
                <a:solidFill>
                  <a:schemeClr val="bg1"/>
                </a:solidFill>
              </a:rPr>
              <a:t> – World Environment Day</a:t>
            </a:r>
          </a:p>
          <a:p>
            <a:pPr marL="342900">
              <a:lnSpc>
                <a:spcPct val="90000"/>
              </a:lnSpc>
            </a:pPr>
            <a:r>
              <a:rPr lang="en-US" sz="1300" dirty="0">
                <a:solidFill>
                  <a:schemeClr val="bg1"/>
                </a:solidFill>
              </a:rPr>
              <a:t>August 9</a:t>
            </a:r>
            <a:r>
              <a:rPr lang="en-US" sz="1300" baseline="30000" dirty="0">
                <a:solidFill>
                  <a:schemeClr val="bg1"/>
                </a:solidFill>
              </a:rPr>
              <a:t>th</a:t>
            </a:r>
            <a:r>
              <a:rPr lang="en-US" sz="1300" dirty="0">
                <a:solidFill>
                  <a:schemeClr val="bg1"/>
                </a:solidFill>
              </a:rPr>
              <a:t> - International Day of the World's Indigenous Peoples</a:t>
            </a:r>
          </a:p>
          <a:p>
            <a:pPr marL="342900">
              <a:lnSpc>
                <a:spcPct val="90000"/>
              </a:lnSpc>
            </a:pPr>
            <a:r>
              <a:rPr lang="en-US" sz="1300" dirty="0">
                <a:solidFill>
                  <a:schemeClr val="bg1"/>
                </a:solidFill>
              </a:rPr>
              <a:t>October 16</a:t>
            </a:r>
            <a:r>
              <a:rPr lang="en-US" sz="1300" baseline="30000" dirty="0">
                <a:solidFill>
                  <a:schemeClr val="bg1"/>
                </a:solidFill>
              </a:rPr>
              <a:t>th</a:t>
            </a:r>
            <a:r>
              <a:rPr lang="en-US" sz="1300" dirty="0">
                <a:solidFill>
                  <a:schemeClr val="bg1"/>
                </a:solidFill>
              </a:rPr>
              <a:t> – World Food Day</a:t>
            </a:r>
          </a:p>
          <a:p>
            <a:pPr marL="342900">
              <a:lnSpc>
                <a:spcPct val="90000"/>
              </a:lnSpc>
            </a:pPr>
            <a:r>
              <a:rPr lang="en-US" sz="1300" dirty="0">
                <a:solidFill>
                  <a:schemeClr val="bg1"/>
                </a:solidFill>
              </a:rPr>
              <a:t>December 5</a:t>
            </a:r>
            <a:r>
              <a:rPr lang="en-US" sz="1300" baseline="30000" dirty="0">
                <a:solidFill>
                  <a:schemeClr val="bg1"/>
                </a:solidFill>
              </a:rPr>
              <a:t>th</a:t>
            </a:r>
            <a:r>
              <a:rPr lang="en-US" sz="1300" dirty="0">
                <a:solidFill>
                  <a:schemeClr val="bg1"/>
                </a:solidFill>
              </a:rPr>
              <a:t> – World Soil Day</a:t>
            </a:r>
          </a:p>
          <a:p>
            <a:pPr marL="342900">
              <a:lnSpc>
                <a:spcPct val="90000"/>
              </a:lnSpc>
            </a:pPr>
            <a:r>
              <a:rPr lang="en-US" sz="1300" dirty="0">
                <a:solidFill>
                  <a:schemeClr val="bg1"/>
                </a:solidFill>
              </a:rPr>
              <a:t>December 10</a:t>
            </a:r>
            <a:r>
              <a:rPr lang="en-US" sz="1300" baseline="30000" dirty="0">
                <a:solidFill>
                  <a:schemeClr val="bg1"/>
                </a:solidFill>
              </a:rPr>
              <a:t>th</a:t>
            </a:r>
            <a:r>
              <a:rPr lang="en-US" sz="1300" dirty="0">
                <a:solidFill>
                  <a:schemeClr val="bg1"/>
                </a:solidFill>
              </a:rPr>
              <a:t> – Human Rights Day</a:t>
            </a:r>
          </a:p>
          <a:p>
            <a:pPr marL="342900">
              <a:lnSpc>
                <a:spcPct val="90000"/>
              </a:lnSpc>
            </a:pPr>
            <a:r>
              <a:rPr lang="en-US" sz="1300" dirty="0">
                <a:solidFill>
                  <a:schemeClr val="bg1"/>
                </a:solidFill>
              </a:rPr>
              <a:t>20</a:t>
            </a:r>
            <a:r>
              <a:rPr lang="en-US" sz="1300" baseline="30000" dirty="0">
                <a:solidFill>
                  <a:schemeClr val="bg1"/>
                </a:solidFill>
              </a:rPr>
              <a:t>th</a:t>
            </a:r>
            <a:r>
              <a:rPr lang="en-US" sz="1300" dirty="0">
                <a:solidFill>
                  <a:schemeClr val="bg1"/>
                </a:solidFill>
              </a:rPr>
              <a:t> December – International Human Solidarity Day</a:t>
            </a:r>
          </a:p>
        </p:txBody>
      </p:sp>
      <p:pic>
        <p:nvPicPr>
          <p:cNvPr id="8" name="Content Placeholder 7" descr="Diagram&#10;&#10;Description automatically generated">
            <a:extLst>
              <a:ext uri="{FF2B5EF4-FFF2-40B4-BE49-F238E27FC236}">
                <a16:creationId xmlns:a16="http://schemas.microsoft.com/office/drawing/2014/main" id="{C06FF642-D08F-B947-A34E-000BD5139FD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655782" y="643467"/>
            <a:ext cx="5534730" cy="5410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43223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765C96-1FE8-164A-B773-37473B5276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5935" y="204898"/>
            <a:ext cx="7453110" cy="680319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r>
              <a:rPr lang="en-US" sz="4000" dirty="0"/>
              <a:t>Action Planning Toolkit</a:t>
            </a:r>
          </a:p>
        </p:txBody>
      </p:sp>
      <p:pic>
        <p:nvPicPr>
          <p:cNvPr id="15" name="Content Placeholder 14" descr="Text&#10;&#10;Description automatically generated">
            <a:extLst>
              <a:ext uri="{FF2B5EF4-FFF2-40B4-BE49-F238E27FC236}">
                <a16:creationId xmlns:a16="http://schemas.microsoft.com/office/drawing/2014/main" id="{22E5670D-FC44-BA4B-A4A1-D337E9C6B3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109045" y="1022683"/>
            <a:ext cx="3773445" cy="5762550"/>
          </a:xfrm>
        </p:spPr>
      </p:pic>
      <p:pic>
        <p:nvPicPr>
          <p:cNvPr id="17" name="Picture 16" descr="Text&#10;&#10;Description automatically generated">
            <a:extLst>
              <a:ext uri="{FF2B5EF4-FFF2-40B4-BE49-F238E27FC236}">
                <a16:creationId xmlns:a16="http://schemas.microsoft.com/office/drawing/2014/main" id="{0DEC2C67-FFC4-E74A-89E9-AD2C9C239F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82490" y="1022683"/>
            <a:ext cx="3851500" cy="5762550"/>
          </a:xfrm>
          <a:prstGeom prst="rect">
            <a:avLst/>
          </a:prstGeom>
        </p:spPr>
      </p:pic>
      <p:pic>
        <p:nvPicPr>
          <p:cNvPr id="19" name="Picture 18" descr="Timeline&#10;&#10;Description automatically generated">
            <a:extLst>
              <a:ext uri="{FF2B5EF4-FFF2-40B4-BE49-F238E27FC236}">
                <a16:creationId xmlns:a16="http://schemas.microsoft.com/office/drawing/2014/main" id="{C980DBE6-B795-E14D-A4DE-6644E7F2DA6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90698" y="204898"/>
            <a:ext cx="885218" cy="1232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84512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9A93C7-D9B0-5F4B-B2D8-2E8ADADC7D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61882" y="252103"/>
            <a:ext cx="3852153" cy="642842"/>
          </a:xfrm>
        </p:spPr>
        <p:txBody>
          <a:bodyPr anchor="t">
            <a:normAutofit fontScale="90000"/>
          </a:bodyPr>
          <a:lstStyle/>
          <a:p>
            <a:r>
              <a:rPr lang="en-US" dirty="0"/>
              <a:t>Using Your Grant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CE15568-D14A-4B49-AFA0-5D20D6E1728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4739810"/>
              </p:ext>
            </p:extLst>
          </p:nvPr>
        </p:nvGraphicFramePr>
        <p:xfrm>
          <a:off x="1876739" y="1215957"/>
          <a:ext cx="7325627" cy="49205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25032D14-AA04-7E4A-9D73-0EB4195B9442}"/>
              </a:ext>
            </a:extLst>
          </p:cNvPr>
          <p:cNvSpPr txBox="1"/>
          <p:nvPr/>
        </p:nvSpPr>
        <p:spPr>
          <a:xfrm>
            <a:off x="8429625" y="6367491"/>
            <a:ext cx="3314700" cy="2859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*Remember to scaffold events and activities!</a:t>
            </a:r>
          </a:p>
        </p:txBody>
      </p:sp>
      <p:pic>
        <p:nvPicPr>
          <p:cNvPr id="6" name="Picture 5" descr="Table&#10;&#10;Description automatically generated">
            <a:extLst>
              <a:ext uri="{FF2B5EF4-FFF2-40B4-BE49-F238E27FC236}">
                <a16:creationId xmlns:a16="http://schemas.microsoft.com/office/drawing/2014/main" id="{2C1910EB-0CB2-1A43-846B-73217CB61F7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50373" y="252103"/>
            <a:ext cx="2376124" cy="3399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08874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6E7F57-6218-2548-86E8-52623E5AC8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9771" y="206421"/>
            <a:ext cx="2444366" cy="416150"/>
          </a:xfrm>
        </p:spPr>
        <p:txBody>
          <a:bodyPr vert="horz" lIns="274320" tIns="182880" rIns="274320" bIns="182880" rtlCol="0" anchor="ctr" anchorCtr="1">
            <a:normAutofit fontScale="90000"/>
          </a:bodyPr>
          <a:lstStyle/>
          <a:p>
            <a:r>
              <a:rPr lang="en-US" sz="2400" dirty="0"/>
              <a:t>Resources</a:t>
            </a:r>
          </a:p>
        </p:txBody>
      </p:sp>
      <p:pic>
        <p:nvPicPr>
          <p:cNvPr id="4" name="Picture 3" descr="Aqua and green fractal background like floral petal">
            <a:extLst>
              <a:ext uri="{FF2B5EF4-FFF2-40B4-BE49-F238E27FC236}">
                <a16:creationId xmlns:a16="http://schemas.microsoft.com/office/drawing/2014/main" id="{E39D69FA-09F1-47C1-83A2-24608C74B6F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894" r="12673"/>
          <a:stretch/>
        </p:blipFill>
        <p:spPr>
          <a:xfrm>
            <a:off x="4654296" y="10"/>
            <a:ext cx="7537703" cy="6857990"/>
          </a:xfrm>
          <a:prstGeom prst="rect">
            <a:avLst/>
          </a:prstGeom>
        </p:spPr>
      </p:pic>
      <p:pic>
        <p:nvPicPr>
          <p:cNvPr id="5" name="Picture 4" descr="A picture containing text, grass&#10;&#10;Description automatically generated">
            <a:extLst>
              <a:ext uri="{FF2B5EF4-FFF2-40B4-BE49-F238E27FC236}">
                <a16:creationId xmlns:a16="http://schemas.microsoft.com/office/drawing/2014/main" id="{636CCB37-B7E8-994D-B257-82712AC978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35527" y="3492597"/>
            <a:ext cx="2756938" cy="1789889"/>
          </a:xfrm>
          <a:prstGeom prst="rect">
            <a:avLst/>
          </a:prstGeom>
        </p:spPr>
      </p:pic>
      <p:pic>
        <p:nvPicPr>
          <p:cNvPr id="9" name="Picture 8" descr="Text, calendar&#10;&#10;Description automatically generated">
            <a:extLst>
              <a:ext uri="{FF2B5EF4-FFF2-40B4-BE49-F238E27FC236}">
                <a16:creationId xmlns:a16="http://schemas.microsoft.com/office/drawing/2014/main" id="{83246B5C-A623-1040-8D66-F7A359E3C9A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59927" y="1626469"/>
            <a:ext cx="1305448" cy="1810782"/>
          </a:xfrm>
          <a:prstGeom prst="rect">
            <a:avLst/>
          </a:prstGeom>
        </p:spPr>
      </p:pic>
      <p:pic>
        <p:nvPicPr>
          <p:cNvPr id="1028" name="Picture 4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31A90534-6BA4-0D43-AECE-771B3D8EAA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2772" y="2450565"/>
            <a:ext cx="4506984" cy="2314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A picture containing diagram&#10;&#10;Description automatically generated">
            <a:extLst>
              <a:ext uri="{FF2B5EF4-FFF2-40B4-BE49-F238E27FC236}">
                <a16:creationId xmlns:a16="http://schemas.microsoft.com/office/drawing/2014/main" id="{AD25964D-98D9-514B-ACF1-7A1348080A2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64643" y="2906615"/>
            <a:ext cx="2097127" cy="1555615"/>
          </a:xfrm>
          <a:prstGeom prst="rect">
            <a:avLst/>
          </a:prstGeom>
        </p:spPr>
      </p:pic>
      <p:pic>
        <p:nvPicPr>
          <p:cNvPr id="11" name="Picture 10" descr="A picture containing text, outdoor, sign&#10;&#10;Description automatically generated">
            <a:extLst>
              <a:ext uri="{FF2B5EF4-FFF2-40B4-BE49-F238E27FC236}">
                <a16:creationId xmlns:a16="http://schemas.microsoft.com/office/drawing/2014/main" id="{7C0FEF3D-9D25-D940-A03C-FFB6543A5D7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99597" y="4953310"/>
            <a:ext cx="1092420" cy="1684101"/>
          </a:xfrm>
          <a:prstGeom prst="rect">
            <a:avLst/>
          </a:prstGeom>
        </p:spPr>
      </p:pic>
      <p:pic>
        <p:nvPicPr>
          <p:cNvPr id="15" name="Picture 14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36F06D43-E36D-AB4F-81EB-A74C03B4DC2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608079" y="4939824"/>
            <a:ext cx="1297785" cy="1819444"/>
          </a:xfrm>
          <a:prstGeom prst="rect">
            <a:avLst/>
          </a:prstGeom>
        </p:spPr>
      </p:pic>
      <p:pic>
        <p:nvPicPr>
          <p:cNvPr id="18" name="Picture 17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CACFE583-258C-8F43-98BD-79CE5468ACE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679250" y="143385"/>
            <a:ext cx="2379481" cy="1667642"/>
          </a:xfrm>
          <a:prstGeom prst="rect">
            <a:avLst/>
          </a:prstGeom>
        </p:spPr>
      </p:pic>
      <p:pic>
        <p:nvPicPr>
          <p:cNvPr id="24" name="Picture 23" descr="Diagram&#10;&#10;Description automatically generated">
            <a:extLst>
              <a:ext uri="{FF2B5EF4-FFF2-40B4-BE49-F238E27FC236}">
                <a16:creationId xmlns:a16="http://schemas.microsoft.com/office/drawing/2014/main" id="{85E89A0B-3D14-9C4D-81E8-7F0F18963A9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605826" y="50955"/>
            <a:ext cx="2210143" cy="1469978"/>
          </a:xfrm>
          <a:prstGeom prst="rect">
            <a:avLst/>
          </a:prstGeom>
        </p:spPr>
      </p:pic>
      <p:pic>
        <p:nvPicPr>
          <p:cNvPr id="35" name="Picture 34" descr="A person standing on a stage&#10;&#10;Description automatically generated with medium confidence">
            <a:extLst>
              <a:ext uri="{FF2B5EF4-FFF2-40B4-BE49-F238E27FC236}">
                <a16:creationId xmlns:a16="http://schemas.microsoft.com/office/drawing/2014/main" id="{F8C730F7-9C10-6040-9C76-4D15BB64074B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18125" y="4897557"/>
            <a:ext cx="2512029" cy="1609269"/>
          </a:xfrm>
          <a:prstGeom prst="rect">
            <a:avLst/>
          </a:prstGeom>
        </p:spPr>
      </p:pic>
      <p:pic>
        <p:nvPicPr>
          <p:cNvPr id="37" name="Picture 36" descr="A person with his hands up&#10;&#10;Description automatically generated with low confidence">
            <a:extLst>
              <a:ext uri="{FF2B5EF4-FFF2-40B4-BE49-F238E27FC236}">
                <a16:creationId xmlns:a16="http://schemas.microsoft.com/office/drawing/2014/main" id="{C9CCB178-3171-E34B-AED9-425A7867D5C5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248321" y="5372182"/>
            <a:ext cx="2359742" cy="1401378"/>
          </a:xfrm>
          <a:prstGeom prst="rect">
            <a:avLst/>
          </a:prstGeom>
        </p:spPr>
      </p:pic>
      <p:pic>
        <p:nvPicPr>
          <p:cNvPr id="43" name="Picture 42" descr="A group of people wearing clothing&#10;&#10;Description automatically generated with low confidence">
            <a:extLst>
              <a:ext uri="{FF2B5EF4-FFF2-40B4-BE49-F238E27FC236}">
                <a16:creationId xmlns:a16="http://schemas.microsoft.com/office/drawing/2014/main" id="{5622A1FE-8DE6-FE42-A4E9-021D5C58DE09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r="34774" b="41492"/>
          <a:stretch/>
        </p:blipFill>
        <p:spPr>
          <a:xfrm>
            <a:off x="6903996" y="357654"/>
            <a:ext cx="2641987" cy="2053665"/>
          </a:xfrm>
          <a:prstGeom prst="rect">
            <a:avLst/>
          </a:prstGeom>
        </p:spPr>
      </p:pic>
      <p:pic>
        <p:nvPicPr>
          <p:cNvPr id="47" name="Picture 46" descr="A picture containing Word&#10;&#10;Description automatically generated">
            <a:extLst>
              <a:ext uri="{FF2B5EF4-FFF2-40B4-BE49-F238E27FC236}">
                <a16:creationId xmlns:a16="http://schemas.microsoft.com/office/drawing/2014/main" id="{2C1F0719-E559-8642-968B-B64CF59B44F9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03160" y="1404829"/>
            <a:ext cx="2461478" cy="3225994"/>
          </a:xfrm>
          <a:prstGeom prst="rect">
            <a:avLst/>
          </a:prstGeom>
        </p:spPr>
      </p:pic>
      <p:pic>
        <p:nvPicPr>
          <p:cNvPr id="49" name="Picture 48" descr="A pair of hands holding coins&#10;&#10;Description automatically generated with medium confidence">
            <a:extLst>
              <a:ext uri="{FF2B5EF4-FFF2-40B4-BE49-F238E27FC236}">
                <a16:creationId xmlns:a16="http://schemas.microsoft.com/office/drawing/2014/main" id="{A6247456-1EA3-AE41-A116-93F177412E16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299543" y="4934702"/>
            <a:ext cx="1262303" cy="1838858"/>
          </a:xfrm>
          <a:prstGeom prst="rect">
            <a:avLst/>
          </a:prstGeom>
        </p:spPr>
      </p:pic>
      <p:pic>
        <p:nvPicPr>
          <p:cNvPr id="51" name="Picture 50" descr="A pile of coffee beans&#10;&#10;Description automatically generated">
            <a:extLst>
              <a:ext uri="{FF2B5EF4-FFF2-40B4-BE49-F238E27FC236}">
                <a16:creationId xmlns:a16="http://schemas.microsoft.com/office/drawing/2014/main" id="{A8410FDA-52A3-634D-A4AD-CE68F82FDB85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0952097" y="4933245"/>
            <a:ext cx="1210237" cy="1819443"/>
          </a:xfrm>
          <a:prstGeom prst="rect">
            <a:avLst/>
          </a:prstGeom>
        </p:spPr>
      </p:pic>
      <p:pic>
        <p:nvPicPr>
          <p:cNvPr id="53" name="Picture 52" descr="A picture containing diagram&#10;&#10;Description automatically generated">
            <a:extLst>
              <a:ext uri="{FF2B5EF4-FFF2-40B4-BE49-F238E27FC236}">
                <a16:creationId xmlns:a16="http://schemas.microsoft.com/office/drawing/2014/main" id="{AE1446FB-3796-F84B-A0D9-03FA45EE1DCE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7045093" y="4933245"/>
            <a:ext cx="1179897" cy="1819443"/>
          </a:xfrm>
          <a:prstGeom prst="rect">
            <a:avLst/>
          </a:prstGeom>
        </p:spPr>
      </p:pic>
      <p:pic>
        <p:nvPicPr>
          <p:cNvPr id="55" name="Picture 54" descr="A picture containing text, person, cloud, night sky&#10;&#10;Description automatically generated">
            <a:extLst>
              <a:ext uri="{FF2B5EF4-FFF2-40B4-BE49-F238E27FC236}">
                <a16:creationId xmlns:a16="http://schemas.microsoft.com/office/drawing/2014/main" id="{FA6760D8-F1AD-0045-AC5C-A8C211A622D0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5849847" y="4953310"/>
            <a:ext cx="1120693" cy="1684101"/>
          </a:xfrm>
          <a:prstGeom prst="rect">
            <a:avLst/>
          </a:prstGeom>
        </p:spPr>
      </p:pic>
      <p:pic>
        <p:nvPicPr>
          <p:cNvPr id="45" name="Picture 44" descr="A picture containing text, frog&#10;&#10;Description automatically generated">
            <a:extLst>
              <a:ext uri="{FF2B5EF4-FFF2-40B4-BE49-F238E27FC236}">
                <a16:creationId xmlns:a16="http://schemas.microsoft.com/office/drawing/2014/main" id="{1FF089E2-C5D0-EA4F-956A-1CFE606BEF55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2439902" y="958368"/>
            <a:ext cx="1787457" cy="2354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386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848E7C76-6C4A-D849-B58C-035B6E0CF656}"/>
              </a:ext>
            </a:extLst>
          </p:cNvPr>
          <p:cNvSpPr/>
          <p:nvPr/>
        </p:nvSpPr>
        <p:spPr>
          <a:xfrm>
            <a:off x="6894072" y="988741"/>
            <a:ext cx="4493272" cy="4880518"/>
          </a:xfrm>
          <a:prstGeom prst="rect">
            <a:avLst/>
          </a:prstGeom>
          <a:noFill/>
          <a:ln>
            <a:noFill/>
          </a:ln>
        </p:spPr>
        <p:txBody>
          <a:bodyPr vert="horz" wrap="square" lIns="274320" tIns="182880" rIns="274320" bIns="182880" rtlCol="0" anchor="ctr" anchorCtr="1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b="1" kern="1200" cap="all" spc="200" baseline="0">
                <a:ln w="12700" cmpd="sng">
                  <a:solidFill>
                    <a:schemeClr val="accent4"/>
                  </a:solidFill>
                  <a:prstDash val="solid"/>
                </a:ln>
                <a:effectLst/>
                <a:latin typeface="+mj-lt"/>
                <a:ea typeface="+mj-ea"/>
                <a:cs typeface="+mj-cs"/>
              </a:rPr>
              <a:t>Thank you!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4C2DAE2-218D-4A25-B87E-0D127537D9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438656" cy="6858000"/>
          </a:xfrm>
          <a:prstGeom prst="rect">
            <a:avLst/>
          </a:prstGeom>
          <a:solidFill>
            <a:schemeClr val="tx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2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ACAC028-8D8C-4611-B62E-B9FFDA14DE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38656" y="0"/>
            <a:ext cx="4653776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4F9D3ED-FB57-E949-AF1F-84B567A2517C}"/>
              </a:ext>
            </a:extLst>
          </p:cNvPr>
          <p:cNvSpPr txBox="1"/>
          <p:nvPr/>
        </p:nvSpPr>
        <p:spPr>
          <a:xfrm>
            <a:off x="8981161" y="6388274"/>
            <a:ext cx="300624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/>
              <a:t>*Please take a few minutes to fill in our evaluation</a:t>
            </a:r>
          </a:p>
        </p:txBody>
      </p:sp>
    </p:spTree>
    <p:extLst>
      <p:ext uri="{BB962C8B-B14F-4D97-AF65-F5344CB8AC3E}">
        <p14:creationId xmlns:p14="http://schemas.microsoft.com/office/powerpoint/2010/main" val="95153160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{6763F9CE-EE59-D84B-B833-241AEE881D32}tf10001120</Template>
  <TotalTime>4838</TotalTime>
  <Words>298</Words>
  <Application>Microsoft Macintosh PowerPoint</Application>
  <PresentationFormat>Widescreen</PresentationFormat>
  <Paragraphs>54</Paragraphs>
  <Slides>11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Gill Sans MT</vt:lpstr>
      <vt:lpstr>Parcel</vt:lpstr>
      <vt:lpstr>School Gardens and Global Citizenship Education</vt:lpstr>
      <vt:lpstr>Today’s Session </vt:lpstr>
      <vt:lpstr>Gareth Conlon</vt:lpstr>
      <vt:lpstr>WWGS SIX-STEP PROGRAMME</vt:lpstr>
      <vt:lpstr>Guiding Principles of GCE</vt:lpstr>
      <vt:lpstr>Exploring the Theme</vt:lpstr>
      <vt:lpstr>International Days of Solidarity, Awareness and Action</vt:lpstr>
      <vt:lpstr>Action Planning Toolkit</vt:lpstr>
      <vt:lpstr>Using Your Grant</vt:lpstr>
      <vt:lpstr>Resources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LGBTQI+ and Global Justice</dc:title>
  <dc:creator>Sinéad Hayes</dc:creator>
  <cp:lastModifiedBy>Sinéad Hayes</cp:lastModifiedBy>
  <cp:revision>11</cp:revision>
  <dcterms:created xsi:type="dcterms:W3CDTF">2021-11-02T12:00:42Z</dcterms:created>
  <dcterms:modified xsi:type="dcterms:W3CDTF">2021-11-25T11:38:54Z</dcterms:modified>
</cp:coreProperties>
</file>