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4"/>
  </p:handoutMasterIdLst>
  <p:sldIdLst>
    <p:sldId id="256" r:id="rId2"/>
    <p:sldId id="267" r:id="rId3"/>
    <p:sldId id="265" r:id="rId4"/>
    <p:sldId id="257" r:id="rId5"/>
    <p:sldId id="258" r:id="rId6"/>
    <p:sldId id="259" r:id="rId7"/>
    <p:sldId id="260" r:id="rId8"/>
    <p:sldId id="264" r:id="rId9"/>
    <p:sldId id="262" r:id="rId10"/>
    <p:sldId id="263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10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FF2FE-F842-334E-8296-CEBB3D6B31A0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7CEA9C-7AD7-DD46-AF5B-EEC16DD83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1231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3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93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11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21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78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7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851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71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089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00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21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7D68E-0FDE-AC4E-8831-D9C51E4D68E9}" type="datetimeFigureOut">
              <a:rPr lang="en-US" smtClean="0"/>
              <a:t>24/08/18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61987-1B04-0D4C-AACE-2CC348D898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76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Climate Change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The Global South are least responsible for it but feel the most effects through natural disasters failed crops etc</a:t>
            </a:r>
          </a:p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Ireland is the 8</a:t>
            </a:r>
            <a:r>
              <a:rPr lang="en-US" b="1" baseline="30000" dirty="0" smtClean="0">
                <a:solidFill>
                  <a:schemeClr val="tx1"/>
                </a:solidFill>
                <a:latin typeface="Arial Black"/>
                <a:cs typeface="Arial Black"/>
              </a:rPr>
              <a:t>th</a:t>
            </a:r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 worst polluting country in the world!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80917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Discrimination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Marginalised or socially excluded groups and individuals are often deprived of voice, education, health services, jobs, homes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084336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Gender Inequality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1784" y="2616742"/>
            <a:ext cx="8172996" cy="3217504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It has been proven that having equal decision making for women &amp; men is more productive yet no country is yet gender equal-this leads to poverty, lack of education &amp; poor health as well as wrong decisions. 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071882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Wars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Conflict is a major cause of poverty, $1.7 trillion was spent globally in 2014 on weapons. GCE Estimates that 8 days of military spending could ensure all children have a good quality education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843775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History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The historical legacy of slavery and colonialism still continues to keep many countries poor.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891274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Corruption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A small no. of people have taken funds that are not rightfully theirs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272923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Distribution of Wealth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The 8 richest men in the world own more that 3.6 billion people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43578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Unfair Trade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1"/>
            <a:ext cx="6400800" cy="3054691"/>
          </a:xfrm>
        </p:spPr>
        <p:txBody>
          <a:bodyPr>
            <a:normAutofit fontScale="40000" lnSpcReduction="20000"/>
          </a:bodyPr>
          <a:lstStyle/>
          <a:p>
            <a:r>
              <a:rPr lang="en-US" sz="6000" dirty="0" smtClean="0">
                <a:solidFill>
                  <a:schemeClr val="tx1"/>
                </a:solidFill>
                <a:latin typeface="Arial Black"/>
                <a:cs typeface="Arial Black"/>
              </a:rPr>
              <a:t>UN </a:t>
            </a:r>
            <a:r>
              <a:rPr lang="en-US" sz="6000" dirty="0">
                <a:solidFill>
                  <a:schemeClr val="tx1"/>
                </a:solidFill>
                <a:latin typeface="Arial Black"/>
                <a:cs typeface="Arial Black"/>
              </a:rPr>
              <a:t>Panel on Financing for Development estimates that the </a:t>
            </a:r>
            <a:r>
              <a:rPr lang="en-US" sz="6000" dirty="0" smtClean="0">
                <a:solidFill>
                  <a:schemeClr val="tx1"/>
                </a:solidFill>
                <a:latin typeface="Arial Black"/>
                <a:cs typeface="Arial Black"/>
              </a:rPr>
              <a:t>Global South loses </a:t>
            </a:r>
            <a:r>
              <a:rPr lang="en-US" sz="6000" dirty="0">
                <a:solidFill>
                  <a:schemeClr val="tx1"/>
                </a:solidFill>
                <a:latin typeface="Arial Black"/>
                <a:cs typeface="Arial Black"/>
              </a:rPr>
              <a:t>US$130 billion every year due to trade barriers, and reckons that even a 50 per cent </a:t>
            </a:r>
            <a:r>
              <a:rPr lang="en-US" sz="6000" dirty="0" smtClean="0">
                <a:solidFill>
                  <a:schemeClr val="tx1"/>
                </a:solidFill>
                <a:latin typeface="Arial Black"/>
                <a:cs typeface="Arial Black"/>
              </a:rPr>
              <a:t>tariff </a:t>
            </a:r>
            <a:r>
              <a:rPr lang="en-US" sz="6000" dirty="0">
                <a:solidFill>
                  <a:schemeClr val="tx1"/>
                </a:solidFill>
                <a:latin typeface="Arial Black"/>
                <a:cs typeface="Arial Black"/>
              </a:rPr>
              <a:t>cut on imports from developing countries could generate up to US$155 billion in extra revenue every year </a:t>
            </a:r>
            <a:endParaRPr lang="en-US" sz="6000" dirty="0" smtClean="0">
              <a:solidFill>
                <a:schemeClr val="tx1"/>
              </a:solidFill>
              <a:latin typeface="Arial Black"/>
              <a:cs typeface="Arial Black"/>
            </a:endParaRPr>
          </a:p>
          <a:p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672512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Tax Avoidance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0124" y="2363246"/>
            <a:ext cx="70831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Black"/>
                <a:cs typeface="Arial Black"/>
              </a:rPr>
              <a:t>Tax dodging by some unscrupulous multinational corporations is depriving </a:t>
            </a:r>
            <a:r>
              <a:rPr lang="en-US" sz="2400" dirty="0" smtClean="0">
                <a:latin typeface="Arial Black"/>
                <a:cs typeface="Arial Black"/>
              </a:rPr>
              <a:t>African countries </a:t>
            </a:r>
            <a:r>
              <a:rPr lang="en-US" sz="2400" dirty="0">
                <a:latin typeface="Arial Black"/>
                <a:cs typeface="Arial Black"/>
              </a:rPr>
              <a:t>of an estimated US</a:t>
            </a:r>
            <a:r>
              <a:rPr lang="en-US" sz="2400" dirty="0" smtClean="0">
                <a:latin typeface="Arial Black"/>
                <a:cs typeface="Arial Black"/>
              </a:rPr>
              <a:t>$35.3 </a:t>
            </a:r>
            <a:r>
              <a:rPr lang="en-US" sz="2400" dirty="0">
                <a:latin typeface="Arial Black"/>
                <a:cs typeface="Arial Black"/>
              </a:rPr>
              <a:t>billion every year. Imagine what </a:t>
            </a:r>
            <a:r>
              <a:rPr lang="en-US" sz="2400" dirty="0" smtClean="0">
                <a:latin typeface="Arial Black"/>
                <a:cs typeface="Arial Black"/>
              </a:rPr>
              <a:t>countries </a:t>
            </a:r>
            <a:r>
              <a:rPr lang="en-US" sz="2400" dirty="0">
                <a:latin typeface="Arial Black"/>
                <a:cs typeface="Arial Black"/>
              </a:rPr>
              <a:t>could do with this kind of </a:t>
            </a:r>
            <a:r>
              <a:rPr lang="en-US" sz="2400" dirty="0" smtClean="0">
                <a:latin typeface="Arial Black"/>
                <a:cs typeface="Arial Black"/>
              </a:rPr>
              <a:t>revenue!</a:t>
            </a:r>
            <a:endParaRPr lang="en-US" sz="24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2174177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3221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Arial Black"/>
                <a:cs typeface="Arial Black"/>
              </a:rPr>
              <a:t>Debt</a:t>
            </a:r>
            <a:endParaRPr lang="en-US" sz="5400" dirty="0">
              <a:latin typeface="Arial Black"/>
              <a:cs typeface="Arial Black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16742"/>
            <a:ext cx="6400800" cy="2376084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 Black"/>
                <a:cs typeface="Arial Black"/>
              </a:rPr>
              <a:t>African countries spend on average $21 billion every year paying back debts</a:t>
            </a:r>
            <a:endParaRPr lang="en-US" b="1" dirty="0">
              <a:solidFill>
                <a:schemeClr val="tx1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344573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8800" y="2639106"/>
            <a:ext cx="7772400" cy="1470025"/>
          </a:xfrm>
        </p:spPr>
        <p:txBody>
          <a:bodyPr>
            <a:noAutofit/>
          </a:bodyPr>
          <a:lstStyle/>
          <a:p>
            <a:r>
              <a:rPr lang="en-US" sz="9600" dirty="0" smtClean="0">
                <a:latin typeface="Arial Black"/>
                <a:cs typeface="Arial Black"/>
              </a:rPr>
              <a:t>GREED</a:t>
            </a:r>
            <a:br>
              <a:rPr lang="en-US" sz="9600" dirty="0" smtClean="0">
                <a:latin typeface="Arial Black"/>
                <a:cs typeface="Arial Black"/>
              </a:rPr>
            </a:br>
            <a:r>
              <a:rPr lang="en-US" sz="9600" dirty="0" smtClean="0">
                <a:latin typeface="Arial Black"/>
                <a:cs typeface="Arial Black"/>
              </a:rPr>
              <a:t>&amp; POWER</a:t>
            </a:r>
            <a:endParaRPr lang="en-US" sz="96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565865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8800" y="2639106"/>
            <a:ext cx="7772400" cy="1470025"/>
          </a:xfrm>
        </p:spPr>
        <p:txBody>
          <a:bodyPr>
            <a:noAutofit/>
          </a:bodyPr>
          <a:lstStyle/>
          <a:p>
            <a:r>
              <a:rPr lang="en-US" sz="9600" dirty="0" smtClean="0">
                <a:latin typeface="Arial Black"/>
                <a:cs typeface="Arial Black"/>
              </a:rPr>
              <a:t>Lack of Fair Wages</a:t>
            </a:r>
            <a:endParaRPr lang="en-US" sz="96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857686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287</Words>
  <Application>Microsoft Macintosh PowerPoint</Application>
  <PresentationFormat>On-screen Show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Climate Change</vt:lpstr>
      <vt:lpstr>Discrimination</vt:lpstr>
      <vt:lpstr>Gender Inequality</vt:lpstr>
      <vt:lpstr>Wars</vt:lpstr>
      <vt:lpstr>History</vt:lpstr>
      <vt:lpstr>Corruption</vt:lpstr>
      <vt:lpstr>Distribution of Wealth</vt:lpstr>
      <vt:lpstr>Unfair Trade</vt:lpstr>
      <vt:lpstr>Tax Avoidance</vt:lpstr>
      <vt:lpstr>Debt</vt:lpstr>
      <vt:lpstr>GREED &amp; POWER</vt:lpstr>
      <vt:lpstr>Lack of Fair Wages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Change</dc:title>
  <dc:creator>Lizzy Noone</dc:creator>
  <cp:lastModifiedBy>Lizzy Noone</cp:lastModifiedBy>
  <cp:revision>15</cp:revision>
  <cp:lastPrinted>2018-08-24T13:55:53Z</cp:lastPrinted>
  <dcterms:created xsi:type="dcterms:W3CDTF">2017-01-25T14:19:30Z</dcterms:created>
  <dcterms:modified xsi:type="dcterms:W3CDTF">2018-08-24T13:55:59Z</dcterms:modified>
</cp:coreProperties>
</file>