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80" r:id="rId1"/>
  </p:sldMasterIdLst>
  <p:notesMasterIdLst>
    <p:notesMasterId r:id="rId19"/>
  </p:notesMasterIdLst>
  <p:sldIdLst>
    <p:sldId id="256" r:id="rId2"/>
    <p:sldId id="260" r:id="rId3"/>
    <p:sldId id="257" r:id="rId4"/>
    <p:sldId id="259" r:id="rId5"/>
    <p:sldId id="261" r:id="rId6"/>
    <p:sldId id="270" r:id="rId7"/>
    <p:sldId id="262" r:id="rId8"/>
    <p:sldId id="264" r:id="rId9"/>
    <p:sldId id="269" r:id="rId10"/>
    <p:sldId id="272" r:id="rId11"/>
    <p:sldId id="271" r:id="rId12"/>
    <p:sldId id="258" r:id="rId13"/>
    <p:sldId id="265" r:id="rId14"/>
    <p:sldId id="266" r:id="rId15"/>
    <p:sldId id="267" r:id="rId16"/>
    <p:sldId id="263" r:id="rId17"/>
    <p:sldId id="26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720"/>
  </p:normalViewPr>
  <p:slideViewPr>
    <p:cSldViewPr snapToGrid="0" snapToObjects="1">
      <p:cViewPr varScale="1">
        <p:scale>
          <a:sx n="90" d="100"/>
          <a:sy n="90" d="100"/>
        </p:scale>
        <p:origin x="232" y="448"/>
      </p:cViewPr>
      <p:guideLst/>
    </p:cSldViewPr>
  </p:slideViewPr>
  <p:notesTextViewPr>
    <p:cViewPr>
      <p:scale>
        <a:sx n="1" d="1"/>
        <a:sy n="1" d="1"/>
      </p:scale>
      <p:origin x="0" y="-1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4.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 Id="rId14" Type="http://schemas.openxmlformats.org/officeDocument/2006/relationships/image" Target="../media/image2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 Id="rId1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945180-F83B-400E-9C57-A8C29193DA2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7A770AA-1F31-4BA0-A700-D48479450A0D}">
      <dgm:prSet/>
      <dgm:spPr/>
      <dgm:t>
        <a:bodyPr/>
        <a:lstStyle/>
        <a:p>
          <a:r>
            <a:rPr lang="en-US"/>
            <a:t>Input from Ailsa Spindler:</a:t>
          </a:r>
        </a:p>
      </dgm:t>
    </dgm:pt>
    <dgm:pt modelId="{269F49B5-4F8A-4CC7-B5B7-734B88138663}" type="parTrans" cxnId="{B881522A-CE0D-4FD2-98BA-F27F5C766EA2}">
      <dgm:prSet/>
      <dgm:spPr/>
      <dgm:t>
        <a:bodyPr/>
        <a:lstStyle/>
        <a:p>
          <a:endParaRPr lang="en-US"/>
        </a:p>
      </dgm:t>
    </dgm:pt>
    <dgm:pt modelId="{19DA6792-9F7A-4B24-BBEE-E1F54A81EF3C}" type="sibTrans" cxnId="{B881522A-CE0D-4FD2-98BA-F27F5C766EA2}">
      <dgm:prSet/>
      <dgm:spPr/>
      <dgm:t>
        <a:bodyPr/>
        <a:lstStyle/>
        <a:p>
          <a:endParaRPr lang="en-US"/>
        </a:p>
      </dgm:t>
    </dgm:pt>
    <dgm:pt modelId="{AB6A4CF3-717E-4D7A-BC63-4EBE93A2ABE4}">
      <dgm:prSet/>
      <dgm:spPr/>
      <dgm:t>
        <a:bodyPr/>
        <a:lstStyle/>
        <a:p>
          <a:r>
            <a:rPr lang="en-US" dirty="0"/>
            <a:t>LGBTQI+ terminology</a:t>
          </a:r>
        </a:p>
      </dgm:t>
    </dgm:pt>
    <dgm:pt modelId="{61FDC153-CBDE-4F24-B83E-E0FF3436DE9A}" type="parTrans" cxnId="{12E19C47-3676-4DF3-85EE-882D5921A37E}">
      <dgm:prSet/>
      <dgm:spPr/>
      <dgm:t>
        <a:bodyPr/>
        <a:lstStyle/>
        <a:p>
          <a:endParaRPr lang="en-US"/>
        </a:p>
      </dgm:t>
    </dgm:pt>
    <dgm:pt modelId="{A28BDA39-7A49-4C1B-B81F-AAAE88146673}" type="sibTrans" cxnId="{12E19C47-3676-4DF3-85EE-882D5921A37E}">
      <dgm:prSet/>
      <dgm:spPr/>
      <dgm:t>
        <a:bodyPr/>
        <a:lstStyle/>
        <a:p>
          <a:endParaRPr lang="en-US"/>
        </a:p>
      </dgm:t>
    </dgm:pt>
    <dgm:pt modelId="{A142A8E2-4B39-4BF7-896D-CA56DFD9E90E}">
      <dgm:prSet/>
      <dgm:spPr/>
      <dgm:t>
        <a:bodyPr/>
        <a:lstStyle/>
        <a:p>
          <a:r>
            <a:rPr lang="en-US"/>
            <a:t>LGBTQI+ and human rights</a:t>
          </a:r>
        </a:p>
      </dgm:t>
    </dgm:pt>
    <dgm:pt modelId="{0C6DEF44-B28C-4776-AAE4-1ACFA6302FB2}" type="parTrans" cxnId="{FAFB10BE-88FD-417E-8E99-1D87DB2F49C0}">
      <dgm:prSet/>
      <dgm:spPr/>
      <dgm:t>
        <a:bodyPr/>
        <a:lstStyle/>
        <a:p>
          <a:endParaRPr lang="en-US"/>
        </a:p>
      </dgm:t>
    </dgm:pt>
    <dgm:pt modelId="{3CCA95EB-35C7-4DDF-89D4-0FB97E5A36E4}" type="sibTrans" cxnId="{FAFB10BE-88FD-417E-8E99-1D87DB2F49C0}">
      <dgm:prSet/>
      <dgm:spPr/>
      <dgm:t>
        <a:bodyPr/>
        <a:lstStyle/>
        <a:p>
          <a:endParaRPr lang="en-US"/>
        </a:p>
      </dgm:t>
    </dgm:pt>
    <dgm:pt modelId="{8DF0F3F6-502D-4E72-8430-6B35CFEA9CE4}">
      <dgm:prSet/>
      <dgm:spPr/>
      <dgm:t>
        <a:bodyPr/>
        <a:lstStyle/>
        <a:p>
          <a:r>
            <a:rPr lang="en-US" dirty="0"/>
            <a:t>Discussion, questions and reflection throughout</a:t>
          </a:r>
        </a:p>
      </dgm:t>
    </dgm:pt>
    <dgm:pt modelId="{3F1DD00D-E282-44A3-9651-6A762915E6F3}" type="parTrans" cxnId="{3713BC90-D641-4284-8CFC-8B812003716A}">
      <dgm:prSet/>
      <dgm:spPr/>
      <dgm:t>
        <a:bodyPr/>
        <a:lstStyle/>
        <a:p>
          <a:endParaRPr lang="en-US"/>
        </a:p>
      </dgm:t>
    </dgm:pt>
    <dgm:pt modelId="{E89D0659-4CB1-47EC-BCD9-1CA462BD7691}" type="sibTrans" cxnId="{3713BC90-D641-4284-8CFC-8B812003716A}">
      <dgm:prSet/>
      <dgm:spPr/>
      <dgm:t>
        <a:bodyPr/>
        <a:lstStyle/>
        <a:p>
          <a:endParaRPr lang="en-US"/>
        </a:p>
      </dgm:t>
    </dgm:pt>
    <dgm:pt modelId="{65ADF636-F357-4170-89C8-0E003D29B058}">
      <dgm:prSet/>
      <dgm:spPr/>
      <dgm:t>
        <a:bodyPr/>
        <a:lstStyle/>
        <a:p>
          <a:r>
            <a:rPr lang="en-US" dirty="0"/>
            <a:t>WWGS – Using the Six-Step </a:t>
          </a:r>
          <a:r>
            <a:rPr lang="en-US" dirty="0" err="1"/>
            <a:t>Programme</a:t>
          </a:r>
          <a:r>
            <a:rPr lang="en-US" dirty="0"/>
            <a:t> to explore LGBTQI+ as your focus</a:t>
          </a:r>
        </a:p>
      </dgm:t>
    </dgm:pt>
    <dgm:pt modelId="{8BED36F5-C8E9-4A8F-BB1A-0B0D12461C43}" type="parTrans" cxnId="{D42BB83B-1CDD-46C1-A621-3F3A6FE0AC09}">
      <dgm:prSet/>
      <dgm:spPr/>
      <dgm:t>
        <a:bodyPr/>
        <a:lstStyle/>
        <a:p>
          <a:endParaRPr lang="en-US"/>
        </a:p>
      </dgm:t>
    </dgm:pt>
    <dgm:pt modelId="{D07D8C74-82C9-4136-92F5-51D5A82F06F5}" type="sibTrans" cxnId="{D42BB83B-1CDD-46C1-A621-3F3A6FE0AC09}">
      <dgm:prSet/>
      <dgm:spPr/>
      <dgm:t>
        <a:bodyPr/>
        <a:lstStyle/>
        <a:p>
          <a:endParaRPr lang="en-US"/>
        </a:p>
      </dgm:t>
    </dgm:pt>
    <dgm:pt modelId="{F0E85AB1-43F3-40FB-946F-E3061DC46B8F}">
      <dgm:prSet/>
      <dgm:spPr/>
      <dgm:t>
        <a:bodyPr/>
        <a:lstStyle/>
        <a:p>
          <a:r>
            <a:rPr lang="en-US" dirty="0"/>
            <a:t>Final Q&amp;A and Evaluation</a:t>
          </a:r>
        </a:p>
      </dgm:t>
    </dgm:pt>
    <dgm:pt modelId="{9EF557AB-776B-44BC-960D-BADAB6999DAC}" type="parTrans" cxnId="{73995CC8-9C30-4064-A39D-F3663CDFB532}">
      <dgm:prSet/>
      <dgm:spPr/>
      <dgm:t>
        <a:bodyPr/>
        <a:lstStyle/>
        <a:p>
          <a:endParaRPr lang="en-US"/>
        </a:p>
      </dgm:t>
    </dgm:pt>
    <dgm:pt modelId="{D42CF778-EA9A-4879-B078-BC897AFE291C}" type="sibTrans" cxnId="{73995CC8-9C30-4064-A39D-F3663CDFB532}">
      <dgm:prSet/>
      <dgm:spPr/>
      <dgm:t>
        <a:bodyPr/>
        <a:lstStyle/>
        <a:p>
          <a:endParaRPr lang="en-US"/>
        </a:p>
      </dgm:t>
    </dgm:pt>
    <dgm:pt modelId="{EA136F8C-4474-6044-B4FB-4991CA7AEBCB}">
      <dgm:prSet/>
      <dgm:spPr/>
      <dgm:t>
        <a:bodyPr/>
        <a:lstStyle/>
        <a:p>
          <a:r>
            <a:rPr lang="en-US" dirty="0"/>
            <a:t>Talking Trans</a:t>
          </a:r>
        </a:p>
      </dgm:t>
    </dgm:pt>
    <dgm:pt modelId="{9EAC1774-5A0E-614E-896D-5AA9D9FDF82B}" type="parTrans" cxnId="{6A4A9BBC-8BF0-8741-8A8E-BA79B97154CA}">
      <dgm:prSet/>
      <dgm:spPr/>
    </dgm:pt>
    <dgm:pt modelId="{243D4F96-89BE-C046-9F2E-7694ADEFF5DA}" type="sibTrans" cxnId="{6A4A9BBC-8BF0-8741-8A8E-BA79B97154CA}">
      <dgm:prSet/>
      <dgm:spPr/>
    </dgm:pt>
    <dgm:pt modelId="{BF9800EE-E1BA-644A-821F-1E4E4D85DB19}">
      <dgm:prSet/>
      <dgm:spPr/>
      <dgm:t>
        <a:bodyPr/>
        <a:lstStyle/>
        <a:p>
          <a:r>
            <a:rPr lang="en-GB" dirty="0"/>
            <a:t>Resources and helpful links</a:t>
          </a:r>
        </a:p>
      </dgm:t>
    </dgm:pt>
    <dgm:pt modelId="{3D50C193-6E7E-1647-BB3E-6DE8E1A561BD}" type="parTrans" cxnId="{FB0126DC-037F-0149-92B3-909C17694534}">
      <dgm:prSet/>
      <dgm:spPr/>
    </dgm:pt>
    <dgm:pt modelId="{1E6C33B6-32A7-D349-98D4-268CBD30E45C}" type="sibTrans" cxnId="{FB0126DC-037F-0149-92B3-909C17694534}">
      <dgm:prSet/>
      <dgm:spPr/>
    </dgm:pt>
    <dgm:pt modelId="{6EFE4C64-E635-3E4D-AC17-658CCA454A9E}" type="pres">
      <dgm:prSet presAssocID="{5A945180-F83B-400E-9C57-A8C29193DA2C}" presName="linear" presStyleCnt="0">
        <dgm:presLayoutVars>
          <dgm:animLvl val="lvl"/>
          <dgm:resizeHandles val="exact"/>
        </dgm:presLayoutVars>
      </dgm:prSet>
      <dgm:spPr/>
    </dgm:pt>
    <dgm:pt modelId="{75D12233-B775-ED45-AA6B-648FAB20E36B}" type="pres">
      <dgm:prSet presAssocID="{77A770AA-1F31-4BA0-A700-D48479450A0D}" presName="parentText" presStyleLbl="node1" presStyleIdx="0" presStyleCnt="4">
        <dgm:presLayoutVars>
          <dgm:chMax val="0"/>
          <dgm:bulletEnabled val="1"/>
        </dgm:presLayoutVars>
      </dgm:prSet>
      <dgm:spPr/>
    </dgm:pt>
    <dgm:pt modelId="{79E74B28-DD77-5B4B-AB37-919A4DB9984B}" type="pres">
      <dgm:prSet presAssocID="{77A770AA-1F31-4BA0-A700-D48479450A0D}" presName="childText" presStyleLbl="revTx" presStyleIdx="0" presStyleCnt="1">
        <dgm:presLayoutVars>
          <dgm:bulletEnabled val="1"/>
        </dgm:presLayoutVars>
      </dgm:prSet>
      <dgm:spPr/>
    </dgm:pt>
    <dgm:pt modelId="{90038D0B-303C-E442-9F44-68A67257305F}" type="pres">
      <dgm:prSet presAssocID="{65ADF636-F357-4170-89C8-0E003D29B058}" presName="parentText" presStyleLbl="node1" presStyleIdx="1" presStyleCnt="4">
        <dgm:presLayoutVars>
          <dgm:chMax val="0"/>
          <dgm:bulletEnabled val="1"/>
        </dgm:presLayoutVars>
      </dgm:prSet>
      <dgm:spPr/>
    </dgm:pt>
    <dgm:pt modelId="{D2F48702-A173-CE42-95D7-95A86BD8A449}" type="pres">
      <dgm:prSet presAssocID="{D07D8C74-82C9-4136-92F5-51D5A82F06F5}" presName="spacer" presStyleCnt="0"/>
      <dgm:spPr/>
    </dgm:pt>
    <dgm:pt modelId="{1963A71A-9375-3E4F-8EF7-61E4835C512F}" type="pres">
      <dgm:prSet presAssocID="{BF9800EE-E1BA-644A-821F-1E4E4D85DB19}" presName="parentText" presStyleLbl="node1" presStyleIdx="2" presStyleCnt="4">
        <dgm:presLayoutVars>
          <dgm:chMax val="0"/>
          <dgm:bulletEnabled val="1"/>
        </dgm:presLayoutVars>
      </dgm:prSet>
      <dgm:spPr/>
    </dgm:pt>
    <dgm:pt modelId="{7DDE00DF-A35A-FF40-94A5-43E6C390C901}" type="pres">
      <dgm:prSet presAssocID="{1E6C33B6-32A7-D349-98D4-268CBD30E45C}" presName="spacer" presStyleCnt="0"/>
      <dgm:spPr/>
    </dgm:pt>
    <dgm:pt modelId="{8C0FB350-2565-0C44-B8BF-9851A99DDF48}" type="pres">
      <dgm:prSet presAssocID="{F0E85AB1-43F3-40FB-946F-E3061DC46B8F}" presName="parentText" presStyleLbl="node1" presStyleIdx="3" presStyleCnt="4">
        <dgm:presLayoutVars>
          <dgm:chMax val="0"/>
          <dgm:bulletEnabled val="1"/>
        </dgm:presLayoutVars>
      </dgm:prSet>
      <dgm:spPr/>
    </dgm:pt>
  </dgm:ptLst>
  <dgm:cxnLst>
    <dgm:cxn modelId="{B881522A-CE0D-4FD2-98BA-F27F5C766EA2}" srcId="{5A945180-F83B-400E-9C57-A8C29193DA2C}" destId="{77A770AA-1F31-4BA0-A700-D48479450A0D}" srcOrd="0" destOrd="0" parTransId="{269F49B5-4F8A-4CC7-B5B7-734B88138663}" sibTransId="{19DA6792-9F7A-4B24-BBEE-E1F54A81EF3C}"/>
    <dgm:cxn modelId="{D42BB83B-1CDD-46C1-A621-3F3A6FE0AC09}" srcId="{5A945180-F83B-400E-9C57-A8C29193DA2C}" destId="{65ADF636-F357-4170-89C8-0E003D29B058}" srcOrd="1" destOrd="0" parTransId="{8BED36F5-C8E9-4A8F-BB1A-0B0D12461C43}" sibTransId="{D07D8C74-82C9-4136-92F5-51D5A82F06F5}"/>
    <dgm:cxn modelId="{02AFD540-A29A-324B-85A7-DB898DEF8B57}" type="presOf" srcId="{EA136F8C-4474-6044-B4FB-4991CA7AEBCB}" destId="{79E74B28-DD77-5B4B-AB37-919A4DB9984B}" srcOrd="0" destOrd="1" presId="urn:microsoft.com/office/officeart/2005/8/layout/vList2"/>
    <dgm:cxn modelId="{12E19C47-3676-4DF3-85EE-882D5921A37E}" srcId="{77A770AA-1F31-4BA0-A700-D48479450A0D}" destId="{AB6A4CF3-717E-4D7A-BC63-4EBE93A2ABE4}" srcOrd="0" destOrd="0" parTransId="{61FDC153-CBDE-4F24-B83E-E0FF3436DE9A}" sibTransId="{A28BDA39-7A49-4C1B-B81F-AAAE88146673}"/>
    <dgm:cxn modelId="{8813074C-87FC-2F42-B3E4-AFBA0600028F}" type="presOf" srcId="{5A945180-F83B-400E-9C57-A8C29193DA2C}" destId="{6EFE4C64-E635-3E4D-AC17-658CCA454A9E}" srcOrd="0" destOrd="0" presId="urn:microsoft.com/office/officeart/2005/8/layout/vList2"/>
    <dgm:cxn modelId="{6A925358-AA98-5144-99A5-110CBEC83F73}" type="presOf" srcId="{AB6A4CF3-717E-4D7A-BC63-4EBE93A2ABE4}" destId="{79E74B28-DD77-5B4B-AB37-919A4DB9984B}" srcOrd="0" destOrd="0" presId="urn:microsoft.com/office/officeart/2005/8/layout/vList2"/>
    <dgm:cxn modelId="{3713BC90-D641-4284-8CFC-8B812003716A}" srcId="{77A770AA-1F31-4BA0-A700-D48479450A0D}" destId="{8DF0F3F6-502D-4E72-8430-6B35CFEA9CE4}" srcOrd="3" destOrd="0" parTransId="{3F1DD00D-E282-44A3-9651-6A762915E6F3}" sibTransId="{E89D0659-4CB1-47EC-BCD9-1CA462BD7691}"/>
    <dgm:cxn modelId="{46449493-461E-2B49-8BB5-C67B2017B8E2}" type="presOf" srcId="{BF9800EE-E1BA-644A-821F-1E4E4D85DB19}" destId="{1963A71A-9375-3E4F-8EF7-61E4835C512F}" srcOrd="0" destOrd="0" presId="urn:microsoft.com/office/officeart/2005/8/layout/vList2"/>
    <dgm:cxn modelId="{AC0585A6-1432-944A-B639-0A4F21071004}" type="presOf" srcId="{77A770AA-1F31-4BA0-A700-D48479450A0D}" destId="{75D12233-B775-ED45-AA6B-648FAB20E36B}" srcOrd="0" destOrd="0" presId="urn:microsoft.com/office/officeart/2005/8/layout/vList2"/>
    <dgm:cxn modelId="{535CCCB2-259E-834D-8DFA-3B46C8050E41}" type="presOf" srcId="{65ADF636-F357-4170-89C8-0E003D29B058}" destId="{90038D0B-303C-E442-9F44-68A67257305F}" srcOrd="0" destOrd="0" presId="urn:microsoft.com/office/officeart/2005/8/layout/vList2"/>
    <dgm:cxn modelId="{6A4A9BBC-8BF0-8741-8A8E-BA79B97154CA}" srcId="{77A770AA-1F31-4BA0-A700-D48479450A0D}" destId="{EA136F8C-4474-6044-B4FB-4991CA7AEBCB}" srcOrd="1" destOrd="0" parTransId="{9EAC1774-5A0E-614E-896D-5AA9D9FDF82B}" sibTransId="{243D4F96-89BE-C046-9F2E-7694ADEFF5DA}"/>
    <dgm:cxn modelId="{FAFB10BE-88FD-417E-8E99-1D87DB2F49C0}" srcId="{77A770AA-1F31-4BA0-A700-D48479450A0D}" destId="{A142A8E2-4B39-4BF7-896D-CA56DFD9E90E}" srcOrd="2" destOrd="0" parTransId="{0C6DEF44-B28C-4776-AAE4-1ACFA6302FB2}" sibTransId="{3CCA95EB-35C7-4DDF-89D4-0FB97E5A36E4}"/>
    <dgm:cxn modelId="{73995CC8-9C30-4064-A39D-F3663CDFB532}" srcId="{5A945180-F83B-400E-9C57-A8C29193DA2C}" destId="{F0E85AB1-43F3-40FB-946F-E3061DC46B8F}" srcOrd="3" destOrd="0" parTransId="{9EF557AB-776B-44BC-960D-BADAB6999DAC}" sibTransId="{D42CF778-EA9A-4879-B078-BC897AFE291C}"/>
    <dgm:cxn modelId="{E2E619DC-EC93-904E-9D4A-987AF3E0ECED}" type="presOf" srcId="{F0E85AB1-43F3-40FB-946F-E3061DC46B8F}" destId="{8C0FB350-2565-0C44-B8BF-9851A99DDF48}" srcOrd="0" destOrd="0" presId="urn:microsoft.com/office/officeart/2005/8/layout/vList2"/>
    <dgm:cxn modelId="{FB0126DC-037F-0149-92B3-909C17694534}" srcId="{5A945180-F83B-400E-9C57-A8C29193DA2C}" destId="{BF9800EE-E1BA-644A-821F-1E4E4D85DB19}" srcOrd="2" destOrd="0" parTransId="{3D50C193-6E7E-1647-BB3E-6DE8E1A561BD}" sibTransId="{1E6C33B6-32A7-D349-98D4-268CBD30E45C}"/>
    <dgm:cxn modelId="{3EBA1EE8-FE2A-6D4E-A7C8-CCBDB46D2E42}" type="presOf" srcId="{A142A8E2-4B39-4BF7-896D-CA56DFD9E90E}" destId="{79E74B28-DD77-5B4B-AB37-919A4DB9984B}" srcOrd="0" destOrd="2" presId="urn:microsoft.com/office/officeart/2005/8/layout/vList2"/>
    <dgm:cxn modelId="{7DE69EF9-EA90-F848-9A3F-F7E11F8A25AB}" type="presOf" srcId="{8DF0F3F6-502D-4E72-8430-6B35CFEA9CE4}" destId="{79E74B28-DD77-5B4B-AB37-919A4DB9984B}" srcOrd="0" destOrd="3" presId="urn:microsoft.com/office/officeart/2005/8/layout/vList2"/>
    <dgm:cxn modelId="{F3100EA2-3D24-3241-B18B-48BDEFE3FCEC}" type="presParOf" srcId="{6EFE4C64-E635-3E4D-AC17-658CCA454A9E}" destId="{75D12233-B775-ED45-AA6B-648FAB20E36B}" srcOrd="0" destOrd="0" presId="urn:microsoft.com/office/officeart/2005/8/layout/vList2"/>
    <dgm:cxn modelId="{6350964D-4396-3B4F-B82F-3E7C7A70429C}" type="presParOf" srcId="{6EFE4C64-E635-3E4D-AC17-658CCA454A9E}" destId="{79E74B28-DD77-5B4B-AB37-919A4DB9984B}" srcOrd="1" destOrd="0" presId="urn:microsoft.com/office/officeart/2005/8/layout/vList2"/>
    <dgm:cxn modelId="{15F90423-99E2-ED48-A9B0-B902D8B7817A}" type="presParOf" srcId="{6EFE4C64-E635-3E4D-AC17-658CCA454A9E}" destId="{90038D0B-303C-E442-9F44-68A67257305F}" srcOrd="2" destOrd="0" presId="urn:microsoft.com/office/officeart/2005/8/layout/vList2"/>
    <dgm:cxn modelId="{EC41033F-D076-EE43-B360-065FC9BCEE92}" type="presParOf" srcId="{6EFE4C64-E635-3E4D-AC17-658CCA454A9E}" destId="{D2F48702-A173-CE42-95D7-95A86BD8A449}" srcOrd="3" destOrd="0" presId="urn:microsoft.com/office/officeart/2005/8/layout/vList2"/>
    <dgm:cxn modelId="{E319CD4F-3C8C-B143-8DD8-36387B5197A6}" type="presParOf" srcId="{6EFE4C64-E635-3E4D-AC17-658CCA454A9E}" destId="{1963A71A-9375-3E4F-8EF7-61E4835C512F}" srcOrd="4" destOrd="0" presId="urn:microsoft.com/office/officeart/2005/8/layout/vList2"/>
    <dgm:cxn modelId="{58B6D4D3-3F10-8C41-8D32-5CCCD695C4D6}" type="presParOf" srcId="{6EFE4C64-E635-3E4D-AC17-658CCA454A9E}" destId="{7DDE00DF-A35A-FF40-94A5-43E6C390C901}" srcOrd="5" destOrd="0" presId="urn:microsoft.com/office/officeart/2005/8/layout/vList2"/>
    <dgm:cxn modelId="{10535D2D-FB97-564D-B5D6-4AEB1276733C}" type="presParOf" srcId="{6EFE4C64-E635-3E4D-AC17-658CCA454A9E}" destId="{8C0FB350-2565-0C44-B8BF-9851A99DDF4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4E57C4-A5B7-4C06-B715-FD12D927C1C8}"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BEAEAA74-770C-4D70-8B30-A7B28225B13F}">
      <dgm:prSet/>
      <dgm:spPr/>
      <dgm:t>
        <a:bodyPr/>
        <a:lstStyle/>
        <a:p>
          <a:r>
            <a:rPr lang="en-US" dirty="0"/>
            <a:t>LGBTQIA2S+ Terminology</a:t>
          </a:r>
        </a:p>
      </dgm:t>
    </dgm:pt>
    <dgm:pt modelId="{A25A28A1-E018-451D-815D-49DCA24FCD9B}" type="parTrans" cxnId="{53118FF8-D601-477F-B53F-03009AB69F74}">
      <dgm:prSet/>
      <dgm:spPr/>
      <dgm:t>
        <a:bodyPr/>
        <a:lstStyle/>
        <a:p>
          <a:endParaRPr lang="en-US"/>
        </a:p>
      </dgm:t>
    </dgm:pt>
    <dgm:pt modelId="{B4612D8F-C98C-4780-B01E-921985CBCBF9}" type="sibTrans" cxnId="{53118FF8-D601-477F-B53F-03009AB69F74}">
      <dgm:prSet/>
      <dgm:spPr/>
      <dgm:t>
        <a:bodyPr/>
        <a:lstStyle/>
        <a:p>
          <a:endParaRPr lang="en-US"/>
        </a:p>
      </dgm:t>
    </dgm:pt>
    <dgm:pt modelId="{F8912230-79A5-4B49-9BAA-3CC3ED1819B3}">
      <dgm:prSet/>
      <dgm:spPr/>
      <dgm:t>
        <a:bodyPr/>
        <a:lstStyle/>
        <a:p>
          <a:r>
            <a:rPr lang="en-US" dirty="0"/>
            <a:t>Gender Identity, Diversity and  Expression</a:t>
          </a:r>
        </a:p>
      </dgm:t>
    </dgm:pt>
    <dgm:pt modelId="{95F8FD54-F5B6-419A-AC4D-B9E977248E83}" type="parTrans" cxnId="{D6372538-5551-47EB-BACE-35208C5F820D}">
      <dgm:prSet/>
      <dgm:spPr/>
      <dgm:t>
        <a:bodyPr/>
        <a:lstStyle/>
        <a:p>
          <a:endParaRPr lang="en-US"/>
        </a:p>
      </dgm:t>
    </dgm:pt>
    <dgm:pt modelId="{6B42C048-48CA-4784-AB65-E0C6BF35C6C2}" type="sibTrans" cxnId="{D6372538-5551-47EB-BACE-35208C5F820D}">
      <dgm:prSet/>
      <dgm:spPr/>
      <dgm:t>
        <a:bodyPr/>
        <a:lstStyle/>
        <a:p>
          <a:endParaRPr lang="en-US"/>
        </a:p>
      </dgm:t>
    </dgm:pt>
    <dgm:pt modelId="{C150C07C-7DDE-4846-936F-419083952AF6}">
      <dgm:prSet/>
      <dgm:spPr/>
      <dgm:t>
        <a:bodyPr/>
        <a:lstStyle/>
        <a:p>
          <a:r>
            <a:rPr lang="en-US" dirty="0"/>
            <a:t>LGBTQI+ as a Human Rights Issue</a:t>
          </a:r>
        </a:p>
      </dgm:t>
    </dgm:pt>
    <dgm:pt modelId="{48926D6D-1D7B-48AF-8597-1D56FFB67BA1}" type="parTrans" cxnId="{CADDBBB3-744D-4085-B6F3-555AC134E402}">
      <dgm:prSet/>
      <dgm:spPr/>
      <dgm:t>
        <a:bodyPr/>
        <a:lstStyle/>
        <a:p>
          <a:endParaRPr lang="en-US"/>
        </a:p>
      </dgm:t>
    </dgm:pt>
    <dgm:pt modelId="{71FB1BF9-7416-4BBC-9F83-5508E3F181C9}" type="sibTrans" cxnId="{CADDBBB3-744D-4085-B6F3-555AC134E402}">
      <dgm:prSet/>
      <dgm:spPr/>
      <dgm:t>
        <a:bodyPr/>
        <a:lstStyle/>
        <a:p>
          <a:endParaRPr lang="en-US"/>
        </a:p>
      </dgm:t>
    </dgm:pt>
    <dgm:pt modelId="{FDD359B6-00F4-4817-8499-5B9F8F21744D}">
      <dgm:prSet/>
      <dgm:spPr/>
      <dgm:t>
        <a:bodyPr/>
        <a:lstStyle/>
        <a:p>
          <a:r>
            <a:rPr lang="en-US" dirty="0"/>
            <a:t>LGBTQI+ Global Justice Issues</a:t>
          </a:r>
        </a:p>
      </dgm:t>
    </dgm:pt>
    <dgm:pt modelId="{87919851-9AD6-44BF-8599-AA42C14FA715}" type="parTrans" cxnId="{59500F75-49ED-4714-84E0-B1E4FE7221C8}">
      <dgm:prSet/>
      <dgm:spPr/>
      <dgm:t>
        <a:bodyPr/>
        <a:lstStyle/>
        <a:p>
          <a:endParaRPr lang="en-US"/>
        </a:p>
      </dgm:t>
    </dgm:pt>
    <dgm:pt modelId="{4D47649D-3AF7-45D5-BE01-64ECC62ADDCE}" type="sibTrans" cxnId="{59500F75-49ED-4714-84E0-B1E4FE7221C8}">
      <dgm:prSet/>
      <dgm:spPr/>
      <dgm:t>
        <a:bodyPr/>
        <a:lstStyle/>
        <a:p>
          <a:endParaRPr lang="en-US"/>
        </a:p>
      </dgm:t>
    </dgm:pt>
    <dgm:pt modelId="{A7EA72E7-FB66-40F9-8E04-029401F7B4D2}">
      <dgm:prSet/>
      <dgm:spPr/>
      <dgm:t>
        <a:bodyPr/>
        <a:lstStyle/>
        <a:p>
          <a:r>
            <a:rPr lang="en-US" dirty="0"/>
            <a:t>LGBTQI+ Representation</a:t>
          </a:r>
        </a:p>
      </dgm:t>
    </dgm:pt>
    <dgm:pt modelId="{75894448-E97B-4816-A823-6D7810242B91}" type="parTrans" cxnId="{B1B735E5-B90E-4214-BFD5-2D949B8C4844}">
      <dgm:prSet/>
      <dgm:spPr/>
      <dgm:t>
        <a:bodyPr/>
        <a:lstStyle/>
        <a:p>
          <a:endParaRPr lang="en-US"/>
        </a:p>
      </dgm:t>
    </dgm:pt>
    <dgm:pt modelId="{932B5BB3-1486-4112-AF59-7755473F9C59}" type="sibTrans" cxnId="{B1B735E5-B90E-4214-BFD5-2D949B8C4844}">
      <dgm:prSet/>
      <dgm:spPr/>
      <dgm:t>
        <a:bodyPr/>
        <a:lstStyle/>
        <a:p>
          <a:endParaRPr lang="en-US"/>
        </a:p>
      </dgm:t>
    </dgm:pt>
    <dgm:pt modelId="{4581DC09-A965-49C2-A5DF-FE275392697A}">
      <dgm:prSet/>
      <dgm:spPr/>
      <dgm:t>
        <a:bodyPr/>
        <a:lstStyle/>
        <a:p>
          <a:r>
            <a:rPr lang="en-US" dirty="0"/>
            <a:t>LGBTQI+ Inclusion, Diversity and Belonging</a:t>
          </a:r>
        </a:p>
      </dgm:t>
    </dgm:pt>
    <dgm:pt modelId="{65BB7AD6-5735-4B97-8CE0-56ED83049701}" type="parTrans" cxnId="{52531959-AA30-4A47-BAC5-819746FD6423}">
      <dgm:prSet/>
      <dgm:spPr/>
      <dgm:t>
        <a:bodyPr/>
        <a:lstStyle/>
        <a:p>
          <a:endParaRPr lang="en-US"/>
        </a:p>
      </dgm:t>
    </dgm:pt>
    <dgm:pt modelId="{A80356CC-3AE5-4E1F-B110-FF7A14148D78}" type="sibTrans" cxnId="{52531959-AA30-4A47-BAC5-819746FD6423}">
      <dgm:prSet/>
      <dgm:spPr/>
      <dgm:t>
        <a:bodyPr/>
        <a:lstStyle/>
        <a:p>
          <a:endParaRPr lang="en-US"/>
        </a:p>
      </dgm:t>
    </dgm:pt>
    <dgm:pt modelId="{664377C7-73C6-4543-97A0-23D5BF7BE391}">
      <dgm:prSet/>
      <dgm:spPr/>
      <dgm:t>
        <a:bodyPr/>
        <a:lstStyle/>
        <a:p>
          <a:r>
            <a:rPr lang="en-US" dirty="0"/>
            <a:t>LGBTQI+ Discrimination</a:t>
          </a:r>
        </a:p>
      </dgm:t>
    </dgm:pt>
    <dgm:pt modelId="{36E0C354-5BD6-4438-8155-86C818DA6330}" type="parTrans" cxnId="{36267FB0-BBDC-4DD6-8B09-F4A37517738C}">
      <dgm:prSet/>
      <dgm:spPr/>
      <dgm:t>
        <a:bodyPr/>
        <a:lstStyle/>
        <a:p>
          <a:endParaRPr lang="en-US"/>
        </a:p>
      </dgm:t>
    </dgm:pt>
    <dgm:pt modelId="{C4C15B10-DBBC-48B0-8EAE-79A75DD89DFE}" type="sibTrans" cxnId="{36267FB0-BBDC-4DD6-8B09-F4A37517738C}">
      <dgm:prSet/>
      <dgm:spPr/>
      <dgm:t>
        <a:bodyPr/>
        <a:lstStyle/>
        <a:p>
          <a:endParaRPr lang="en-US"/>
        </a:p>
      </dgm:t>
    </dgm:pt>
    <dgm:pt modelId="{8B6C7611-2FCD-4DA3-92D3-6EE1537668AC}">
      <dgm:prSet/>
      <dgm:spPr/>
      <dgm:t>
        <a:bodyPr/>
        <a:lstStyle/>
        <a:p>
          <a:r>
            <a:rPr lang="en-US"/>
            <a:t>Creating safe spaces and being an ally</a:t>
          </a:r>
        </a:p>
      </dgm:t>
    </dgm:pt>
    <dgm:pt modelId="{493DAF3F-9930-46F8-ACA9-E3A5DDA28265}" type="parTrans" cxnId="{59186F92-119B-4B5B-99DA-0DB8E457B26F}">
      <dgm:prSet/>
      <dgm:spPr/>
      <dgm:t>
        <a:bodyPr/>
        <a:lstStyle/>
        <a:p>
          <a:endParaRPr lang="en-US"/>
        </a:p>
      </dgm:t>
    </dgm:pt>
    <dgm:pt modelId="{55FABD55-F5FE-4608-AC9B-9BB114B9E6F3}" type="sibTrans" cxnId="{59186F92-119B-4B5B-99DA-0DB8E457B26F}">
      <dgm:prSet/>
      <dgm:spPr/>
      <dgm:t>
        <a:bodyPr/>
        <a:lstStyle/>
        <a:p>
          <a:endParaRPr lang="en-US"/>
        </a:p>
      </dgm:t>
    </dgm:pt>
    <dgm:pt modelId="{7D9B37E9-7EA8-4448-9F7B-3AC479FB55E1}">
      <dgm:prSet/>
      <dgm:spPr/>
      <dgm:t>
        <a:bodyPr/>
        <a:lstStyle/>
        <a:p>
          <a:r>
            <a:rPr lang="en-GB" dirty="0"/>
            <a:t>International Days of Solidarity</a:t>
          </a:r>
        </a:p>
      </dgm:t>
    </dgm:pt>
    <dgm:pt modelId="{A6DD0BA1-6DF4-CA48-8C14-6730DC5D5166}" type="parTrans" cxnId="{5EA479F3-FA04-DF4D-A172-AC4B1858B62D}">
      <dgm:prSet/>
      <dgm:spPr/>
    </dgm:pt>
    <dgm:pt modelId="{7D965323-BABC-3645-86EE-02AC366AFD65}" type="sibTrans" cxnId="{5EA479F3-FA04-DF4D-A172-AC4B1858B62D}">
      <dgm:prSet/>
      <dgm:spPr/>
    </dgm:pt>
    <dgm:pt modelId="{E0CACFEA-0891-9448-B065-1AA8C9B7BFCF}" type="pres">
      <dgm:prSet presAssocID="{284E57C4-A5B7-4C06-B715-FD12D927C1C8}" presName="linear" presStyleCnt="0">
        <dgm:presLayoutVars>
          <dgm:animLvl val="lvl"/>
          <dgm:resizeHandles val="exact"/>
        </dgm:presLayoutVars>
      </dgm:prSet>
      <dgm:spPr/>
    </dgm:pt>
    <dgm:pt modelId="{43154798-97A3-3F4F-BFE0-E2DC78AAE57E}" type="pres">
      <dgm:prSet presAssocID="{BEAEAA74-770C-4D70-8B30-A7B28225B13F}" presName="parentText" presStyleLbl="node1" presStyleIdx="0" presStyleCnt="9">
        <dgm:presLayoutVars>
          <dgm:chMax val="0"/>
          <dgm:bulletEnabled val="1"/>
        </dgm:presLayoutVars>
      </dgm:prSet>
      <dgm:spPr/>
    </dgm:pt>
    <dgm:pt modelId="{2B6E9D80-FB81-E843-A472-3E24129B2742}" type="pres">
      <dgm:prSet presAssocID="{B4612D8F-C98C-4780-B01E-921985CBCBF9}" presName="spacer" presStyleCnt="0"/>
      <dgm:spPr/>
    </dgm:pt>
    <dgm:pt modelId="{0BDAE1A3-FCFB-C148-8DA7-670CE6E1DE6C}" type="pres">
      <dgm:prSet presAssocID="{F8912230-79A5-4B49-9BAA-3CC3ED1819B3}" presName="parentText" presStyleLbl="node1" presStyleIdx="1" presStyleCnt="9">
        <dgm:presLayoutVars>
          <dgm:chMax val="0"/>
          <dgm:bulletEnabled val="1"/>
        </dgm:presLayoutVars>
      </dgm:prSet>
      <dgm:spPr/>
    </dgm:pt>
    <dgm:pt modelId="{B59E29DA-F2EC-B34D-B7CE-613A933AD881}" type="pres">
      <dgm:prSet presAssocID="{6B42C048-48CA-4784-AB65-E0C6BF35C6C2}" presName="spacer" presStyleCnt="0"/>
      <dgm:spPr/>
    </dgm:pt>
    <dgm:pt modelId="{7A85617A-854C-3846-A149-D94D6D5B4743}" type="pres">
      <dgm:prSet presAssocID="{C150C07C-7DDE-4846-936F-419083952AF6}" presName="parentText" presStyleLbl="node1" presStyleIdx="2" presStyleCnt="9">
        <dgm:presLayoutVars>
          <dgm:chMax val="0"/>
          <dgm:bulletEnabled val="1"/>
        </dgm:presLayoutVars>
      </dgm:prSet>
      <dgm:spPr/>
    </dgm:pt>
    <dgm:pt modelId="{D75A9881-2F3F-4A44-B54A-37E6AF13836D}" type="pres">
      <dgm:prSet presAssocID="{71FB1BF9-7416-4BBC-9F83-5508E3F181C9}" presName="spacer" presStyleCnt="0"/>
      <dgm:spPr/>
    </dgm:pt>
    <dgm:pt modelId="{293B2763-CDE3-4348-B1E9-581871E5F650}" type="pres">
      <dgm:prSet presAssocID="{FDD359B6-00F4-4817-8499-5B9F8F21744D}" presName="parentText" presStyleLbl="node1" presStyleIdx="3" presStyleCnt="9">
        <dgm:presLayoutVars>
          <dgm:chMax val="0"/>
          <dgm:bulletEnabled val="1"/>
        </dgm:presLayoutVars>
      </dgm:prSet>
      <dgm:spPr/>
    </dgm:pt>
    <dgm:pt modelId="{2CF817E5-C100-D748-9682-FBCA2DA2F948}" type="pres">
      <dgm:prSet presAssocID="{4D47649D-3AF7-45D5-BE01-64ECC62ADDCE}" presName="spacer" presStyleCnt="0"/>
      <dgm:spPr/>
    </dgm:pt>
    <dgm:pt modelId="{B37F5997-D377-A245-9A8A-0A499770CEE0}" type="pres">
      <dgm:prSet presAssocID="{A7EA72E7-FB66-40F9-8E04-029401F7B4D2}" presName="parentText" presStyleLbl="node1" presStyleIdx="4" presStyleCnt="9">
        <dgm:presLayoutVars>
          <dgm:chMax val="0"/>
          <dgm:bulletEnabled val="1"/>
        </dgm:presLayoutVars>
      </dgm:prSet>
      <dgm:spPr/>
    </dgm:pt>
    <dgm:pt modelId="{3DF4074E-EDE7-5E4B-A432-0E37980F91B4}" type="pres">
      <dgm:prSet presAssocID="{932B5BB3-1486-4112-AF59-7755473F9C59}" presName="spacer" presStyleCnt="0"/>
      <dgm:spPr/>
    </dgm:pt>
    <dgm:pt modelId="{74D5EEAC-273D-1447-AD7A-FB04B0505853}" type="pres">
      <dgm:prSet presAssocID="{4581DC09-A965-49C2-A5DF-FE275392697A}" presName="parentText" presStyleLbl="node1" presStyleIdx="5" presStyleCnt="9">
        <dgm:presLayoutVars>
          <dgm:chMax val="0"/>
          <dgm:bulletEnabled val="1"/>
        </dgm:presLayoutVars>
      </dgm:prSet>
      <dgm:spPr/>
    </dgm:pt>
    <dgm:pt modelId="{CAB78C2B-DAC4-1140-BF73-E45BD9EAA8B6}" type="pres">
      <dgm:prSet presAssocID="{A80356CC-3AE5-4E1F-B110-FF7A14148D78}" presName="spacer" presStyleCnt="0"/>
      <dgm:spPr/>
    </dgm:pt>
    <dgm:pt modelId="{BCA24D65-6E50-F746-A120-2A4919666F7D}" type="pres">
      <dgm:prSet presAssocID="{664377C7-73C6-4543-97A0-23D5BF7BE391}" presName="parentText" presStyleLbl="node1" presStyleIdx="6" presStyleCnt="9">
        <dgm:presLayoutVars>
          <dgm:chMax val="0"/>
          <dgm:bulletEnabled val="1"/>
        </dgm:presLayoutVars>
      </dgm:prSet>
      <dgm:spPr/>
    </dgm:pt>
    <dgm:pt modelId="{53B453D3-F2AB-6541-8F77-9EBE3C5BF646}" type="pres">
      <dgm:prSet presAssocID="{C4C15B10-DBBC-48B0-8EAE-79A75DD89DFE}" presName="spacer" presStyleCnt="0"/>
      <dgm:spPr/>
    </dgm:pt>
    <dgm:pt modelId="{03CB042E-140F-9244-B5DA-D1275399F47A}" type="pres">
      <dgm:prSet presAssocID="{8B6C7611-2FCD-4DA3-92D3-6EE1537668AC}" presName="parentText" presStyleLbl="node1" presStyleIdx="7" presStyleCnt="9">
        <dgm:presLayoutVars>
          <dgm:chMax val="0"/>
          <dgm:bulletEnabled val="1"/>
        </dgm:presLayoutVars>
      </dgm:prSet>
      <dgm:spPr/>
    </dgm:pt>
    <dgm:pt modelId="{AB73EC9E-D9A9-A940-BEAC-427D238A0A25}" type="pres">
      <dgm:prSet presAssocID="{55FABD55-F5FE-4608-AC9B-9BB114B9E6F3}" presName="spacer" presStyleCnt="0"/>
      <dgm:spPr/>
    </dgm:pt>
    <dgm:pt modelId="{A8087CA9-FC2E-AC48-B57E-CB2A72239D84}" type="pres">
      <dgm:prSet presAssocID="{7D9B37E9-7EA8-4448-9F7B-3AC479FB55E1}" presName="parentText" presStyleLbl="node1" presStyleIdx="8" presStyleCnt="9">
        <dgm:presLayoutVars>
          <dgm:chMax val="0"/>
          <dgm:bulletEnabled val="1"/>
        </dgm:presLayoutVars>
      </dgm:prSet>
      <dgm:spPr/>
    </dgm:pt>
  </dgm:ptLst>
  <dgm:cxnLst>
    <dgm:cxn modelId="{82E5701C-645F-1E49-BBB1-40D5D40EC0DD}" type="presOf" srcId="{8B6C7611-2FCD-4DA3-92D3-6EE1537668AC}" destId="{03CB042E-140F-9244-B5DA-D1275399F47A}" srcOrd="0" destOrd="0" presId="urn:microsoft.com/office/officeart/2005/8/layout/vList2"/>
    <dgm:cxn modelId="{BD5BD635-B568-6B41-B40E-4095D1D05E62}" type="presOf" srcId="{4581DC09-A965-49C2-A5DF-FE275392697A}" destId="{74D5EEAC-273D-1447-AD7A-FB04B0505853}" srcOrd="0" destOrd="0" presId="urn:microsoft.com/office/officeart/2005/8/layout/vList2"/>
    <dgm:cxn modelId="{D6372538-5551-47EB-BACE-35208C5F820D}" srcId="{284E57C4-A5B7-4C06-B715-FD12D927C1C8}" destId="{F8912230-79A5-4B49-9BAA-3CC3ED1819B3}" srcOrd="1" destOrd="0" parTransId="{95F8FD54-F5B6-419A-AC4D-B9E977248E83}" sibTransId="{6B42C048-48CA-4784-AB65-E0C6BF35C6C2}"/>
    <dgm:cxn modelId="{C8AF703E-BD4D-174C-80F5-802D100FE9DF}" type="presOf" srcId="{C150C07C-7DDE-4846-936F-419083952AF6}" destId="{7A85617A-854C-3846-A149-D94D6D5B4743}" srcOrd="0" destOrd="0" presId="urn:microsoft.com/office/officeart/2005/8/layout/vList2"/>
    <dgm:cxn modelId="{52531959-AA30-4A47-BAC5-819746FD6423}" srcId="{284E57C4-A5B7-4C06-B715-FD12D927C1C8}" destId="{4581DC09-A965-49C2-A5DF-FE275392697A}" srcOrd="5" destOrd="0" parTransId="{65BB7AD6-5735-4B97-8CE0-56ED83049701}" sibTransId="{A80356CC-3AE5-4E1F-B110-FF7A14148D78}"/>
    <dgm:cxn modelId="{EE768B74-73EF-E741-A208-749B223C4F16}" type="presOf" srcId="{F8912230-79A5-4B49-9BAA-3CC3ED1819B3}" destId="{0BDAE1A3-FCFB-C148-8DA7-670CE6E1DE6C}" srcOrd="0" destOrd="0" presId="urn:microsoft.com/office/officeart/2005/8/layout/vList2"/>
    <dgm:cxn modelId="{59500F75-49ED-4714-84E0-B1E4FE7221C8}" srcId="{284E57C4-A5B7-4C06-B715-FD12D927C1C8}" destId="{FDD359B6-00F4-4817-8499-5B9F8F21744D}" srcOrd="3" destOrd="0" parTransId="{87919851-9AD6-44BF-8599-AA42C14FA715}" sibTransId="{4D47649D-3AF7-45D5-BE01-64ECC62ADDCE}"/>
    <dgm:cxn modelId="{0378E27B-9690-054A-B006-3C451AB33120}" type="presOf" srcId="{A7EA72E7-FB66-40F9-8E04-029401F7B4D2}" destId="{B37F5997-D377-A245-9A8A-0A499770CEE0}" srcOrd="0" destOrd="0" presId="urn:microsoft.com/office/officeart/2005/8/layout/vList2"/>
    <dgm:cxn modelId="{59186F92-119B-4B5B-99DA-0DB8E457B26F}" srcId="{284E57C4-A5B7-4C06-B715-FD12D927C1C8}" destId="{8B6C7611-2FCD-4DA3-92D3-6EE1537668AC}" srcOrd="7" destOrd="0" parTransId="{493DAF3F-9930-46F8-ACA9-E3A5DDA28265}" sibTransId="{55FABD55-F5FE-4608-AC9B-9BB114B9E6F3}"/>
    <dgm:cxn modelId="{36267FB0-BBDC-4DD6-8B09-F4A37517738C}" srcId="{284E57C4-A5B7-4C06-B715-FD12D927C1C8}" destId="{664377C7-73C6-4543-97A0-23D5BF7BE391}" srcOrd="6" destOrd="0" parTransId="{36E0C354-5BD6-4438-8155-86C818DA6330}" sibTransId="{C4C15B10-DBBC-48B0-8EAE-79A75DD89DFE}"/>
    <dgm:cxn modelId="{CADDBBB3-744D-4085-B6F3-555AC134E402}" srcId="{284E57C4-A5B7-4C06-B715-FD12D927C1C8}" destId="{C150C07C-7DDE-4846-936F-419083952AF6}" srcOrd="2" destOrd="0" parTransId="{48926D6D-1D7B-48AF-8597-1D56FFB67BA1}" sibTransId="{71FB1BF9-7416-4BBC-9F83-5508E3F181C9}"/>
    <dgm:cxn modelId="{6998C3BA-D5A3-0548-9343-858710806CF3}" type="presOf" srcId="{7D9B37E9-7EA8-4448-9F7B-3AC479FB55E1}" destId="{A8087CA9-FC2E-AC48-B57E-CB2A72239D84}" srcOrd="0" destOrd="0" presId="urn:microsoft.com/office/officeart/2005/8/layout/vList2"/>
    <dgm:cxn modelId="{7D6E08C4-24B3-E349-836C-3E7D426E895E}" type="presOf" srcId="{FDD359B6-00F4-4817-8499-5B9F8F21744D}" destId="{293B2763-CDE3-4348-B1E9-581871E5F650}" srcOrd="0" destOrd="0" presId="urn:microsoft.com/office/officeart/2005/8/layout/vList2"/>
    <dgm:cxn modelId="{B1B735E5-B90E-4214-BFD5-2D949B8C4844}" srcId="{284E57C4-A5B7-4C06-B715-FD12D927C1C8}" destId="{A7EA72E7-FB66-40F9-8E04-029401F7B4D2}" srcOrd="4" destOrd="0" parTransId="{75894448-E97B-4816-A823-6D7810242B91}" sibTransId="{932B5BB3-1486-4112-AF59-7755473F9C59}"/>
    <dgm:cxn modelId="{4C5F06EA-AA2A-0941-A9A3-88E520BCA836}" type="presOf" srcId="{664377C7-73C6-4543-97A0-23D5BF7BE391}" destId="{BCA24D65-6E50-F746-A120-2A4919666F7D}" srcOrd="0" destOrd="0" presId="urn:microsoft.com/office/officeart/2005/8/layout/vList2"/>
    <dgm:cxn modelId="{5EA479F3-FA04-DF4D-A172-AC4B1858B62D}" srcId="{284E57C4-A5B7-4C06-B715-FD12D927C1C8}" destId="{7D9B37E9-7EA8-4448-9F7B-3AC479FB55E1}" srcOrd="8" destOrd="0" parTransId="{A6DD0BA1-6DF4-CA48-8C14-6730DC5D5166}" sibTransId="{7D965323-BABC-3645-86EE-02AC366AFD65}"/>
    <dgm:cxn modelId="{E98C69F7-4B66-9549-81B0-47EBEDA75BA4}" type="presOf" srcId="{284E57C4-A5B7-4C06-B715-FD12D927C1C8}" destId="{E0CACFEA-0891-9448-B065-1AA8C9B7BFCF}" srcOrd="0" destOrd="0" presId="urn:microsoft.com/office/officeart/2005/8/layout/vList2"/>
    <dgm:cxn modelId="{E74752F8-C520-0D4C-8F67-700D75F759BC}" type="presOf" srcId="{BEAEAA74-770C-4D70-8B30-A7B28225B13F}" destId="{43154798-97A3-3F4F-BFE0-E2DC78AAE57E}" srcOrd="0" destOrd="0" presId="urn:microsoft.com/office/officeart/2005/8/layout/vList2"/>
    <dgm:cxn modelId="{53118FF8-D601-477F-B53F-03009AB69F74}" srcId="{284E57C4-A5B7-4C06-B715-FD12D927C1C8}" destId="{BEAEAA74-770C-4D70-8B30-A7B28225B13F}" srcOrd="0" destOrd="0" parTransId="{A25A28A1-E018-451D-815D-49DCA24FCD9B}" sibTransId="{B4612D8F-C98C-4780-B01E-921985CBCBF9}"/>
    <dgm:cxn modelId="{41DA243E-25BE-154F-9B8B-BAA56DDC5FCB}" type="presParOf" srcId="{E0CACFEA-0891-9448-B065-1AA8C9B7BFCF}" destId="{43154798-97A3-3F4F-BFE0-E2DC78AAE57E}" srcOrd="0" destOrd="0" presId="urn:microsoft.com/office/officeart/2005/8/layout/vList2"/>
    <dgm:cxn modelId="{772D2A7B-F196-9849-AC22-003020894FD1}" type="presParOf" srcId="{E0CACFEA-0891-9448-B065-1AA8C9B7BFCF}" destId="{2B6E9D80-FB81-E843-A472-3E24129B2742}" srcOrd="1" destOrd="0" presId="urn:microsoft.com/office/officeart/2005/8/layout/vList2"/>
    <dgm:cxn modelId="{9FE3F557-A0E7-8449-AA17-63A9C24526DD}" type="presParOf" srcId="{E0CACFEA-0891-9448-B065-1AA8C9B7BFCF}" destId="{0BDAE1A3-FCFB-C148-8DA7-670CE6E1DE6C}" srcOrd="2" destOrd="0" presId="urn:microsoft.com/office/officeart/2005/8/layout/vList2"/>
    <dgm:cxn modelId="{C1384514-7A11-6241-A1AA-43E03F5EDBB2}" type="presParOf" srcId="{E0CACFEA-0891-9448-B065-1AA8C9B7BFCF}" destId="{B59E29DA-F2EC-B34D-B7CE-613A933AD881}" srcOrd="3" destOrd="0" presId="urn:microsoft.com/office/officeart/2005/8/layout/vList2"/>
    <dgm:cxn modelId="{7E8758F0-CDC6-4B42-84AA-48301022C6AA}" type="presParOf" srcId="{E0CACFEA-0891-9448-B065-1AA8C9B7BFCF}" destId="{7A85617A-854C-3846-A149-D94D6D5B4743}" srcOrd="4" destOrd="0" presId="urn:microsoft.com/office/officeart/2005/8/layout/vList2"/>
    <dgm:cxn modelId="{BF11242B-7735-E54F-861A-A8FC0770EA80}" type="presParOf" srcId="{E0CACFEA-0891-9448-B065-1AA8C9B7BFCF}" destId="{D75A9881-2F3F-4A44-B54A-37E6AF13836D}" srcOrd="5" destOrd="0" presId="urn:microsoft.com/office/officeart/2005/8/layout/vList2"/>
    <dgm:cxn modelId="{292F5247-5201-244A-A4E3-8E8218942E34}" type="presParOf" srcId="{E0CACFEA-0891-9448-B065-1AA8C9B7BFCF}" destId="{293B2763-CDE3-4348-B1E9-581871E5F650}" srcOrd="6" destOrd="0" presId="urn:microsoft.com/office/officeart/2005/8/layout/vList2"/>
    <dgm:cxn modelId="{833809A5-2676-934F-BC94-24F970C1E01B}" type="presParOf" srcId="{E0CACFEA-0891-9448-B065-1AA8C9B7BFCF}" destId="{2CF817E5-C100-D748-9682-FBCA2DA2F948}" srcOrd="7" destOrd="0" presId="urn:microsoft.com/office/officeart/2005/8/layout/vList2"/>
    <dgm:cxn modelId="{734A3735-A04C-D748-907B-9F466C74AAF4}" type="presParOf" srcId="{E0CACFEA-0891-9448-B065-1AA8C9B7BFCF}" destId="{B37F5997-D377-A245-9A8A-0A499770CEE0}" srcOrd="8" destOrd="0" presId="urn:microsoft.com/office/officeart/2005/8/layout/vList2"/>
    <dgm:cxn modelId="{ACB4BA4C-E270-8142-ADE6-08F027BB2BE8}" type="presParOf" srcId="{E0CACFEA-0891-9448-B065-1AA8C9B7BFCF}" destId="{3DF4074E-EDE7-5E4B-A432-0E37980F91B4}" srcOrd="9" destOrd="0" presId="urn:microsoft.com/office/officeart/2005/8/layout/vList2"/>
    <dgm:cxn modelId="{9CAF77C4-5826-7945-8B56-5F8CB51EA3AB}" type="presParOf" srcId="{E0CACFEA-0891-9448-B065-1AA8C9B7BFCF}" destId="{74D5EEAC-273D-1447-AD7A-FB04B0505853}" srcOrd="10" destOrd="0" presId="urn:microsoft.com/office/officeart/2005/8/layout/vList2"/>
    <dgm:cxn modelId="{4F663C65-A925-1144-8AB5-FCBFDDA00220}" type="presParOf" srcId="{E0CACFEA-0891-9448-B065-1AA8C9B7BFCF}" destId="{CAB78C2B-DAC4-1140-BF73-E45BD9EAA8B6}" srcOrd="11" destOrd="0" presId="urn:microsoft.com/office/officeart/2005/8/layout/vList2"/>
    <dgm:cxn modelId="{D6776976-CECE-B346-981C-38BEE552319B}" type="presParOf" srcId="{E0CACFEA-0891-9448-B065-1AA8C9B7BFCF}" destId="{BCA24D65-6E50-F746-A120-2A4919666F7D}" srcOrd="12" destOrd="0" presId="urn:microsoft.com/office/officeart/2005/8/layout/vList2"/>
    <dgm:cxn modelId="{73384EF7-94F6-5641-A243-C9B3C13DE2FA}" type="presParOf" srcId="{E0CACFEA-0891-9448-B065-1AA8C9B7BFCF}" destId="{53B453D3-F2AB-6541-8F77-9EBE3C5BF646}" srcOrd="13" destOrd="0" presId="urn:microsoft.com/office/officeart/2005/8/layout/vList2"/>
    <dgm:cxn modelId="{5C7ECB83-945B-EC49-9057-E5D8F540724D}" type="presParOf" srcId="{E0CACFEA-0891-9448-B065-1AA8C9B7BFCF}" destId="{03CB042E-140F-9244-B5DA-D1275399F47A}" srcOrd="14" destOrd="0" presId="urn:microsoft.com/office/officeart/2005/8/layout/vList2"/>
    <dgm:cxn modelId="{3B77C358-5900-8749-828F-A57E5FFB26BF}" type="presParOf" srcId="{E0CACFEA-0891-9448-B065-1AA8C9B7BFCF}" destId="{AB73EC9E-D9A9-A940-BEAC-427D238A0A25}" srcOrd="15" destOrd="0" presId="urn:microsoft.com/office/officeart/2005/8/layout/vList2"/>
    <dgm:cxn modelId="{282C5E06-E52F-E24A-8908-2D337C90EB78}" type="presParOf" srcId="{E0CACFEA-0891-9448-B065-1AA8C9B7BFCF}" destId="{A8087CA9-FC2E-AC48-B57E-CB2A72239D84}"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8C072F-93FF-4DF9-8FBD-05EB73762192}"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3C6A97C7-4181-4EC6-84B2-F032F3013CA9}">
      <dgm:prSet custT="1"/>
      <dgm:spPr/>
      <dgm:t>
        <a:bodyPr/>
        <a:lstStyle/>
        <a:p>
          <a:r>
            <a:rPr lang="en-US" sz="1200" b="1" u="sng" dirty="0">
              <a:solidFill>
                <a:schemeClr val="tx1"/>
              </a:solidFill>
            </a:rPr>
            <a:t>History</a:t>
          </a:r>
        </a:p>
        <a:p>
          <a:r>
            <a:rPr lang="en-US" sz="1200" b="1" dirty="0">
              <a:solidFill>
                <a:schemeClr val="tx1"/>
              </a:solidFill>
            </a:rPr>
            <a:t>History of LGBTQI+ rights, events, people of influence and historical significance, historical patterns of change and chronology, social constructs</a:t>
          </a:r>
        </a:p>
      </dgm:t>
    </dgm:pt>
    <dgm:pt modelId="{6953D181-77B9-4CF4-99F1-D9C9AAAC1C98}" type="parTrans" cxnId="{8FD4972A-D235-472C-921F-35E1C19A80F7}">
      <dgm:prSet/>
      <dgm:spPr/>
      <dgm:t>
        <a:bodyPr/>
        <a:lstStyle/>
        <a:p>
          <a:endParaRPr lang="en-US"/>
        </a:p>
      </dgm:t>
    </dgm:pt>
    <dgm:pt modelId="{A69C95E0-D2F7-4574-A801-B36A5D50B275}" type="sibTrans" cxnId="{8FD4972A-D235-472C-921F-35E1C19A80F7}">
      <dgm:prSet/>
      <dgm:spPr/>
      <dgm:t>
        <a:bodyPr/>
        <a:lstStyle/>
        <a:p>
          <a:endParaRPr lang="en-US"/>
        </a:p>
      </dgm:t>
    </dgm:pt>
    <dgm:pt modelId="{B6E0C2BB-84BD-433D-8135-9A040435415F}">
      <dgm:prSet custT="1"/>
      <dgm:spPr/>
      <dgm:t>
        <a:bodyPr/>
        <a:lstStyle/>
        <a:p>
          <a:r>
            <a:rPr lang="en-US" sz="1200" b="1" u="sng" dirty="0">
              <a:solidFill>
                <a:schemeClr val="tx1"/>
              </a:solidFill>
            </a:rPr>
            <a:t>Art</a:t>
          </a:r>
        </a:p>
        <a:p>
          <a:r>
            <a:rPr lang="en-US" sz="1200" b="1" dirty="0">
              <a:solidFill>
                <a:schemeClr val="tx1"/>
              </a:solidFill>
            </a:rPr>
            <a:t>Celebrate LGBTQI+ Artists, create LGBTQI+, design ideas for belonging</a:t>
          </a:r>
        </a:p>
      </dgm:t>
    </dgm:pt>
    <dgm:pt modelId="{F86915CA-C31C-4F36-8873-10EBD6102A28}" type="parTrans" cxnId="{42940CA7-EA93-4673-9B89-EB830BAA0CEA}">
      <dgm:prSet/>
      <dgm:spPr/>
      <dgm:t>
        <a:bodyPr/>
        <a:lstStyle/>
        <a:p>
          <a:endParaRPr lang="en-US"/>
        </a:p>
      </dgm:t>
    </dgm:pt>
    <dgm:pt modelId="{9F8DE18E-C99C-465D-A6DA-79E5D7E2167A}" type="sibTrans" cxnId="{42940CA7-EA93-4673-9B89-EB830BAA0CEA}">
      <dgm:prSet/>
      <dgm:spPr/>
      <dgm:t>
        <a:bodyPr/>
        <a:lstStyle/>
        <a:p>
          <a:endParaRPr lang="en-US"/>
        </a:p>
      </dgm:t>
    </dgm:pt>
    <dgm:pt modelId="{7D7CBF2D-B59D-48A1-89EA-A87CC971F8EB}">
      <dgm:prSet custT="1"/>
      <dgm:spPr/>
      <dgm:t>
        <a:bodyPr/>
        <a:lstStyle/>
        <a:p>
          <a:r>
            <a:rPr lang="en-US" sz="1200" b="1" u="sng" dirty="0">
              <a:solidFill>
                <a:schemeClr val="tx1"/>
              </a:solidFill>
            </a:rPr>
            <a:t>English and Languages</a:t>
          </a:r>
        </a:p>
        <a:p>
          <a:r>
            <a:rPr lang="en-US" sz="1200" b="1" dirty="0">
              <a:solidFill>
                <a:schemeClr val="tx1"/>
              </a:solidFill>
            </a:rPr>
            <a:t>Voices/narratives of lived experience, gendered language,  evolving language, examine LGBTQI+ writers, plays, films, spoken word etc.</a:t>
          </a:r>
        </a:p>
      </dgm:t>
    </dgm:pt>
    <dgm:pt modelId="{65CEB9A4-C206-44F9-BBB3-15CF7CC348EB}" type="parTrans" cxnId="{6150DAB0-37FD-411A-A746-B052E523D572}">
      <dgm:prSet/>
      <dgm:spPr/>
      <dgm:t>
        <a:bodyPr/>
        <a:lstStyle/>
        <a:p>
          <a:endParaRPr lang="en-US"/>
        </a:p>
      </dgm:t>
    </dgm:pt>
    <dgm:pt modelId="{DB1BA31D-6996-4FE9-999E-8D5747001C2F}" type="sibTrans" cxnId="{6150DAB0-37FD-411A-A746-B052E523D572}">
      <dgm:prSet/>
      <dgm:spPr/>
      <dgm:t>
        <a:bodyPr/>
        <a:lstStyle/>
        <a:p>
          <a:endParaRPr lang="en-US"/>
        </a:p>
      </dgm:t>
    </dgm:pt>
    <dgm:pt modelId="{9EBDFD8B-A174-40E4-86FF-D70BDD4A7665}">
      <dgm:prSet custT="1"/>
      <dgm:spPr/>
      <dgm:t>
        <a:bodyPr/>
        <a:lstStyle/>
        <a:p>
          <a:r>
            <a:rPr lang="en-US" sz="1200" b="1" u="sng" dirty="0">
              <a:solidFill>
                <a:schemeClr val="tx1"/>
              </a:solidFill>
            </a:rPr>
            <a:t>SPHE</a:t>
          </a:r>
        </a:p>
        <a:p>
          <a:r>
            <a:rPr lang="en-US" sz="1200" b="1" dirty="0">
              <a:solidFill>
                <a:schemeClr val="tx1"/>
              </a:solidFill>
            </a:rPr>
            <a:t>Links with sexuality, sexual orientation, sexual identity and belonging, social constructs, trans healthcare, HIV/AIDS care, barriers to healthcare</a:t>
          </a:r>
        </a:p>
      </dgm:t>
    </dgm:pt>
    <dgm:pt modelId="{8A0D7615-EB45-4E0E-934E-C26042D82F36}" type="parTrans" cxnId="{52046503-2EF8-4CDA-B288-41C4A3D18D9C}">
      <dgm:prSet/>
      <dgm:spPr/>
      <dgm:t>
        <a:bodyPr/>
        <a:lstStyle/>
        <a:p>
          <a:endParaRPr lang="en-US"/>
        </a:p>
      </dgm:t>
    </dgm:pt>
    <dgm:pt modelId="{30DA8AA5-34C9-4F8F-BC55-5FCCBCCC0324}" type="sibTrans" cxnId="{52046503-2EF8-4CDA-B288-41C4A3D18D9C}">
      <dgm:prSet/>
      <dgm:spPr/>
      <dgm:t>
        <a:bodyPr/>
        <a:lstStyle/>
        <a:p>
          <a:endParaRPr lang="en-US"/>
        </a:p>
      </dgm:t>
    </dgm:pt>
    <dgm:pt modelId="{6D660373-81E7-4280-9762-938B3BC0A71B}">
      <dgm:prSet custT="1"/>
      <dgm:spPr/>
      <dgm:t>
        <a:bodyPr/>
        <a:lstStyle/>
        <a:p>
          <a:r>
            <a:rPr lang="en-US" sz="1200" b="1" u="sng" dirty="0">
              <a:solidFill>
                <a:schemeClr val="tx1"/>
              </a:solidFill>
            </a:rPr>
            <a:t>CSPE </a:t>
          </a:r>
        </a:p>
        <a:p>
          <a:r>
            <a:rPr lang="en-US" sz="1200" b="1" dirty="0">
              <a:solidFill>
                <a:schemeClr val="tx1"/>
              </a:solidFill>
            </a:rPr>
            <a:t>LGBTQI+  rights and responsibilities, decision making processes and representation/consultation/involvement, global links, democratic representation, democratic processes, law and voting, media representation</a:t>
          </a:r>
        </a:p>
      </dgm:t>
    </dgm:pt>
    <dgm:pt modelId="{B299648E-8F4E-4C83-A33C-41B22199560D}" type="parTrans" cxnId="{27AFCA12-7184-4F52-AA77-D65904148EE5}">
      <dgm:prSet/>
      <dgm:spPr/>
      <dgm:t>
        <a:bodyPr/>
        <a:lstStyle/>
        <a:p>
          <a:endParaRPr lang="en-US"/>
        </a:p>
      </dgm:t>
    </dgm:pt>
    <dgm:pt modelId="{709D8460-C49C-475F-87D2-A95481F899B8}" type="sibTrans" cxnId="{27AFCA12-7184-4F52-AA77-D65904148EE5}">
      <dgm:prSet/>
      <dgm:spPr/>
      <dgm:t>
        <a:bodyPr/>
        <a:lstStyle/>
        <a:p>
          <a:endParaRPr lang="en-US"/>
        </a:p>
      </dgm:t>
    </dgm:pt>
    <dgm:pt modelId="{30DDE654-7F6D-44D7-BD30-104DBD861550}">
      <dgm:prSet custT="1"/>
      <dgm:spPr/>
      <dgm:t>
        <a:bodyPr/>
        <a:lstStyle/>
        <a:p>
          <a:r>
            <a:rPr lang="en-US" sz="1200" b="1" u="sng" dirty="0">
              <a:solidFill>
                <a:schemeClr val="tx1"/>
              </a:solidFill>
            </a:rPr>
            <a:t>Politics and Society</a:t>
          </a:r>
        </a:p>
        <a:p>
          <a:r>
            <a:rPr lang="en-US" sz="1200" b="1" dirty="0">
              <a:solidFill>
                <a:schemeClr val="tx1"/>
              </a:solidFill>
            </a:rPr>
            <a:t>Rights, equality and responsibilities in Ireland and wider world, power and decision making, social constructs, influence of media, Positive social contributions in Ireland (</a:t>
          </a:r>
          <a:r>
            <a:rPr lang="en-US" sz="1200" b="1" dirty="0" err="1">
              <a:solidFill>
                <a:schemeClr val="tx1"/>
              </a:solidFill>
            </a:rPr>
            <a:t>e.g</a:t>
          </a:r>
          <a:r>
            <a:rPr lang="en-US" sz="1200" b="1" dirty="0">
              <a:solidFill>
                <a:schemeClr val="tx1"/>
              </a:solidFill>
            </a:rPr>
            <a:t> </a:t>
          </a:r>
          <a:r>
            <a:rPr lang="en-US" sz="1200" b="1" dirty="0" err="1">
              <a:solidFill>
                <a:schemeClr val="tx1"/>
              </a:solidFill>
            </a:rPr>
            <a:t>Panti</a:t>
          </a:r>
          <a:r>
            <a:rPr lang="en-US" sz="1200" b="1" dirty="0">
              <a:solidFill>
                <a:schemeClr val="tx1"/>
              </a:solidFill>
            </a:rPr>
            <a:t> Bliss and Marriage Equality)</a:t>
          </a:r>
        </a:p>
      </dgm:t>
    </dgm:pt>
    <dgm:pt modelId="{DD778D84-FDAE-48A0-A31E-440ADA49AC23}" type="parTrans" cxnId="{D9976750-6877-47AA-9309-31FD88C267A5}">
      <dgm:prSet/>
      <dgm:spPr/>
      <dgm:t>
        <a:bodyPr/>
        <a:lstStyle/>
        <a:p>
          <a:endParaRPr lang="en-US"/>
        </a:p>
      </dgm:t>
    </dgm:pt>
    <dgm:pt modelId="{5E2FA3BD-BDF8-41D6-A9DE-B3E15E96A2A6}" type="sibTrans" cxnId="{D9976750-6877-47AA-9309-31FD88C267A5}">
      <dgm:prSet/>
      <dgm:spPr/>
      <dgm:t>
        <a:bodyPr/>
        <a:lstStyle/>
        <a:p>
          <a:endParaRPr lang="en-US"/>
        </a:p>
      </dgm:t>
    </dgm:pt>
    <dgm:pt modelId="{839167F1-8AE1-40D5-8D96-062D6DFB3C92}">
      <dgm:prSet custT="1"/>
      <dgm:spPr/>
      <dgm:t>
        <a:bodyPr/>
        <a:lstStyle/>
        <a:p>
          <a:r>
            <a:rPr lang="en-US" sz="1200" b="1" u="sng" dirty="0" err="1">
              <a:solidFill>
                <a:schemeClr val="tx1"/>
              </a:solidFill>
            </a:rPr>
            <a:t>Maths</a:t>
          </a:r>
          <a:endParaRPr lang="en-US" sz="1200" b="1" u="sng" dirty="0">
            <a:solidFill>
              <a:schemeClr val="tx1"/>
            </a:solidFill>
          </a:endParaRPr>
        </a:p>
        <a:p>
          <a:r>
            <a:rPr lang="en-US" sz="1200" b="1" dirty="0">
              <a:solidFill>
                <a:schemeClr val="tx1"/>
              </a:solidFill>
            </a:rPr>
            <a:t>Using statistics and data to explore LGBTQI+ rights, representation and issues (such as the high percentage of unemployment among trans people)</a:t>
          </a:r>
        </a:p>
      </dgm:t>
    </dgm:pt>
    <dgm:pt modelId="{9C5F5B8D-0590-49D4-80A4-02C871A46695}" type="parTrans" cxnId="{9C8A952C-B1B4-4061-BE06-863959D272A8}">
      <dgm:prSet/>
      <dgm:spPr/>
      <dgm:t>
        <a:bodyPr/>
        <a:lstStyle/>
        <a:p>
          <a:endParaRPr lang="en-US"/>
        </a:p>
      </dgm:t>
    </dgm:pt>
    <dgm:pt modelId="{6940D7EA-7AFE-47BF-B0F6-91B19088A51B}" type="sibTrans" cxnId="{9C8A952C-B1B4-4061-BE06-863959D272A8}">
      <dgm:prSet/>
      <dgm:spPr/>
      <dgm:t>
        <a:bodyPr/>
        <a:lstStyle/>
        <a:p>
          <a:endParaRPr lang="en-US"/>
        </a:p>
      </dgm:t>
    </dgm:pt>
    <dgm:pt modelId="{3F4C8D08-F26A-4D27-96D6-C71AF241A197}">
      <dgm:prSet/>
      <dgm:spPr/>
      <dgm:t>
        <a:bodyPr/>
        <a:lstStyle/>
        <a:p>
          <a:r>
            <a:rPr lang="en-US" b="1" u="sng" dirty="0">
              <a:solidFill>
                <a:schemeClr val="tx1"/>
              </a:solidFill>
            </a:rPr>
            <a:t>Geography</a:t>
          </a:r>
        </a:p>
        <a:p>
          <a:r>
            <a:rPr lang="en-US" b="1" dirty="0">
              <a:solidFill>
                <a:schemeClr val="tx1"/>
              </a:solidFill>
            </a:rPr>
            <a:t>LGBTQI+ rights worldwide, LGBTQI+ safe zones, Maps on criminalization of LGBTQI+ people,  migration related to LGBTQI+</a:t>
          </a:r>
        </a:p>
      </dgm:t>
    </dgm:pt>
    <dgm:pt modelId="{FE30A400-7FA2-4C4C-A852-476583C0DA97}" type="parTrans" cxnId="{01190003-E1BC-4E39-87B4-1890019185AD}">
      <dgm:prSet/>
      <dgm:spPr/>
      <dgm:t>
        <a:bodyPr/>
        <a:lstStyle/>
        <a:p>
          <a:endParaRPr lang="en-US"/>
        </a:p>
      </dgm:t>
    </dgm:pt>
    <dgm:pt modelId="{964897A0-27A4-4C81-98A0-6BD25BD4CCC6}" type="sibTrans" cxnId="{01190003-E1BC-4E39-87B4-1890019185AD}">
      <dgm:prSet/>
      <dgm:spPr/>
      <dgm:t>
        <a:bodyPr/>
        <a:lstStyle/>
        <a:p>
          <a:endParaRPr lang="en-US"/>
        </a:p>
      </dgm:t>
    </dgm:pt>
    <dgm:pt modelId="{448C10A0-C7D9-49AB-AFC0-9DD4000450BA}">
      <dgm:prSet/>
      <dgm:spPr/>
      <dgm:t>
        <a:bodyPr/>
        <a:lstStyle/>
        <a:p>
          <a:r>
            <a:rPr lang="en-US" b="1" u="sng" dirty="0">
              <a:solidFill>
                <a:schemeClr val="tx1"/>
              </a:solidFill>
            </a:rPr>
            <a:t>English and Languages</a:t>
          </a:r>
        </a:p>
        <a:p>
          <a:r>
            <a:rPr lang="en-US" b="1" dirty="0">
              <a:solidFill>
                <a:schemeClr val="tx1"/>
              </a:solidFill>
            </a:rPr>
            <a:t> Voices/narratives of lived experience, gendering and evolving language, examine LGBTQI+ writers, plays, films, spoken word etc.</a:t>
          </a:r>
        </a:p>
      </dgm:t>
    </dgm:pt>
    <dgm:pt modelId="{7516EC9D-6691-4F26-AA44-F8A533E3C047}" type="parTrans" cxnId="{04330F1A-DDB6-4A98-B645-A6677060CB4B}">
      <dgm:prSet/>
      <dgm:spPr/>
      <dgm:t>
        <a:bodyPr/>
        <a:lstStyle/>
        <a:p>
          <a:endParaRPr lang="en-US"/>
        </a:p>
      </dgm:t>
    </dgm:pt>
    <dgm:pt modelId="{5671C3B7-F51C-4CE5-B791-393B6B25F748}" type="sibTrans" cxnId="{04330F1A-DDB6-4A98-B645-A6677060CB4B}">
      <dgm:prSet/>
      <dgm:spPr/>
      <dgm:t>
        <a:bodyPr/>
        <a:lstStyle/>
        <a:p>
          <a:endParaRPr lang="en-US"/>
        </a:p>
      </dgm:t>
    </dgm:pt>
    <dgm:pt modelId="{F0923458-BAED-4B60-9A0C-2A126F1A192A}">
      <dgm:prSet custT="1"/>
      <dgm:spPr/>
      <dgm:t>
        <a:bodyPr/>
        <a:lstStyle/>
        <a:p>
          <a:r>
            <a:rPr lang="en-US" sz="1200" b="1" u="sng" dirty="0">
              <a:solidFill>
                <a:schemeClr val="tx1"/>
              </a:solidFill>
            </a:rPr>
            <a:t>Music</a:t>
          </a:r>
        </a:p>
        <a:p>
          <a:r>
            <a:rPr lang="en-US" sz="1200" b="1" dirty="0">
              <a:solidFill>
                <a:schemeClr val="tx1"/>
              </a:solidFill>
            </a:rPr>
            <a:t>Music statements, musical storytelling, curiosity and appreciation of LGBTQI+ expression through music</a:t>
          </a:r>
        </a:p>
      </dgm:t>
    </dgm:pt>
    <dgm:pt modelId="{5FE34618-3E9D-48C4-85D6-AA2B0345F2FE}" type="parTrans" cxnId="{D009F357-57F9-4235-A444-48BCF82C528E}">
      <dgm:prSet/>
      <dgm:spPr/>
      <dgm:t>
        <a:bodyPr/>
        <a:lstStyle/>
        <a:p>
          <a:endParaRPr lang="en-US"/>
        </a:p>
      </dgm:t>
    </dgm:pt>
    <dgm:pt modelId="{2BE57E9F-A9D1-4345-8AA6-36D9304EF973}" type="sibTrans" cxnId="{D009F357-57F9-4235-A444-48BCF82C528E}">
      <dgm:prSet/>
      <dgm:spPr/>
      <dgm:t>
        <a:bodyPr/>
        <a:lstStyle/>
        <a:p>
          <a:endParaRPr lang="en-US"/>
        </a:p>
      </dgm:t>
    </dgm:pt>
    <dgm:pt modelId="{B0D9ECB1-EC48-EC42-860A-DB2EBF4CF2F0}">
      <dgm:prSet/>
      <dgm:spPr/>
      <dgm:t>
        <a:bodyPr/>
        <a:lstStyle/>
        <a:p>
          <a:r>
            <a:rPr lang="en-GB" b="1" u="sng" dirty="0">
              <a:solidFill>
                <a:schemeClr val="tx1"/>
              </a:solidFill>
            </a:rPr>
            <a:t>Business </a:t>
          </a:r>
        </a:p>
        <a:p>
          <a:r>
            <a:rPr lang="en-GB" b="1" dirty="0">
              <a:solidFill>
                <a:schemeClr val="tx1"/>
              </a:solidFill>
            </a:rPr>
            <a:t>Employment practices, laws, rights, etc. Social impacts on the LGBTQI+ Community by business, representation in workforce, management and senior positions</a:t>
          </a:r>
        </a:p>
      </dgm:t>
    </dgm:pt>
    <dgm:pt modelId="{FD99588D-48A8-8B4D-8F64-F40A1BEA8BDC}" type="parTrans" cxnId="{30A0A872-0F86-174A-970F-5CED5897699E}">
      <dgm:prSet/>
      <dgm:spPr/>
      <dgm:t>
        <a:bodyPr/>
        <a:lstStyle/>
        <a:p>
          <a:endParaRPr lang="en-GB"/>
        </a:p>
      </dgm:t>
    </dgm:pt>
    <dgm:pt modelId="{4BCC675B-2A73-1749-B239-56343D19D8FF}" type="sibTrans" cxnId="{30A0A872-0F86-174A-970F-5CED5897699E}">
      <dgm:prSet/>
      <dgm:spPr/>
      <dgm:t>
        <a:bodyPr/>
        <a:lstStyle/>
        <a:p>
          <a:endParaRPr lang="en-GB"/>
        </a:p>
      </dgm:t>
    </dgm:pt>
    <dgm:pt modelId="{84B5E94A-FAC5-6D48-BA70-104126D77C5C}" type="pres">
      <dgm:prSet presAssocID="{AA8C072F-93FF-4DF9-8FBD-05EB73762192}" presName="diagram" presStyleCnt="0">
        <dgm:presLayoutVars>
          <dgm:dir/>
          <dgm:resizeHandles val="exact"/>
        </dgm:presLayoutVars>
      </dgm:prSet>
      <dgm:spPr/>
    </dgm:pt>
    <dgm:pt modelId="{F5013C14-AA87-1840-AC5A-EA91FE133770}" type="pres">
      <dgm:prSet presAssocID="{3C6A97C7-4181-4EC6-84B2-F032F3013CA9}" presName="node" presStyleLbl="node1" presStyleIdx="0" presStyleCnt="11" custScaleX="125920">
        <dgm:presLayoutVars>
          <dgm:bulletEnabled val="1"/>
        </dgm:presLayoutVars>
      </dgm:prSet>
      <dgm:spPr/>
    </dgm:pt>
    <dgm:pt modelId="{CB9DA232-088A-F44A-99D4-65C4C863ED86}" type="pres">
      <dgm:prSet presAssocID="{A69C95E0-D2F7-4574-A801-B36A5D50B275}" presName="sibTrans" presStyleCnt="0"/>
      <dgm:spPr/>
    </dgm:pt>
    <dgm:pt modelId="{C4BD274D-0519-5942-8351-8BB9AF9036DA}" type="pres">
      <dgm:prSet presAssocID="{B6E0C2BB-84BD-433D-8135-9A040435415F}" presName="node" presStyleLbl="node1" presStyleIdx="1" presStyleCnt="11">
        <dgm:presLayoutVars>
          <dgm:bulletEnabled val="1"/>
        </dgm:presLayoutVars>
      </dgm:prSet>
      <dgm:spPr/>
    </dgm:pt>
    <dgm:pt modelId="{F29B282D-C57B-E746-8E19-B4BE0F35BE95}" type="pres">
      <dgm:prSet presAssocID="{9F8DE18E-C99C-465D-A6DA-79E5D7E2167A}" presName="sibTrans" presStyleCnt="0"/>
      <dgm:spPr/>
    </dgm:pt>
    <dgm:pt modelId="{9F394CB9-44DE-5048-A93E-81B2534419F5}" type="pres">
      <dgm:prSet presAssocID="{7D7CBF2D-B59D-48A1-89EA-A87CC971F8EB}" presName="node" presStyleLbl="node1" presStyleIdx="2" presStyleCnt="11" custScaleX="117429">
        <dgm:presLayoutVars>
          <dgm:bulletEnabled val="1"/>
        </dgm:presLayoutVars>
      </dgm:prSet>
      <dgm:spPr/>
    </dgm:pt>
    <dgm:pt modelId="{3A5E3EAF-CAD3-F247-9DE5-F4C926D45DF0}" type="pres">
      <dgm:prSet presAssocID="{DB1BA31D-6996-4FE9-999E-8D5747001C2F}" presName="sibTrans" presStyleCnt="0"/>
      <dgm:spPr/>
    </dgm:pt>
    <dgm:pt modelId="{1365184E-8805-384B-913D-4BF82C19ADC4}" type="pres">
      <dgm:prSet presAssocID="{9EBDFD8B-A174-40E4-86FF-D70BDD4A7665}" presName="node" presStyleLbl="node1" presStyleIdx="3" presStyleCnt="11">
        <dgm:presLayoutVars>
          <dgm:bulletEnabled val="1"/>
        </dgm:presLayoutVars>
      </dgm:prSet>
      <dgm:spPr/>
    </dgm:pt>
    <dgm:pt modelId="{B590E2B2-08A4-4D47-8952-83EE48C38996}" type="pres">
      <dgm:prSet presAssocID="{30DA8AA5-34C9-4F8F-BC55-5FCCBCCC0324}" presName="sibTrans" presStyleCnt="0"/>
      <dgm:spPr/>
    </dgm:pt>
    <dgm:pt modelId="{65F7934B-CCB0-734A-8385-C1B71B3A43AC}" type="pres">
      <dgm:prSet presAssocID="{6D660373-81E7-4280-9762-938B3BC0A71B}" presName="node" presStyleLbl="node1" presStyleIdx="4" presStyleCnt="11" custScaleX="157932" custLinFactNeighborX="-569" custLinFactNeighborY="-1895">
        <dgm:presLayoutVars>
          <dgm:bulletEnabled val="1"/>
        </dgm:presLayoutVars>
      </dgm:prSet>
      <dgm:spPr/>
    </dgm:pt>
    <dgm:pt modelId="{D3B86C3B-874F-4048-833D-C37DD27EA95D}" type="pres">
      <dgm:prSet presAssocID="{709D8460-C49C-475F-87D2-A95481F899B8}" presName="sibTrans" presStyleCnt="0"/>
      <dgm:spPr/>
    </dgm:pt>
    <dgm:pt modelId="{D2B343B4-20E3-DB47-A680-8D5AD44DF3BB}" type="pres">
      <dgm:prSet presAssocID="{30DDE654-7F6D-44D7-BD30-104DBD861550}" presName="node" presStyleLbl="node1" presStyleIdx="5" presStyleCnt="11" custScaleX="162115">
        <dgm:presLayoutVars>
          <dgm:bulletEnabled val="1"/>
        </dgm:presLayoutVars>
      </dgm:prSet>
      <dgm:spPr/>
    </dgm:pt>
    <dgm:pt modelId="{DD75EA99-7ABF-5C4A-8490-68FADEF25B73}" type="pres">
      <dgm:prSet presAssocID="{5E2FA3BD-BDF8-41D6-A9DE-B3E15E96A2A6}" presName="sibTrans" presStyleCnt="0"/>
      <dgm:spPr/>
    </dgm:pt>
    <dgm:pt modelId="{98B9DEBA-CE64-9C4C-AF8E-AE1A20B92E01}" type="pres">
      <dgm:prSet presAssocID="{839167F1-8AE1-40D5-8D96-062D6DFB3C92}" presName="node" presStyleLbl="node1" presStyleIdx="6" presStyleCnt="11" custScaleX="124617">
        <dgm:presLayoutVars>
          <dgm:bulletEnabled val="1"/>
        </dgm:presLayoutVars>
      </dgm:prSet>
      <dgm:spPr/>
    </dgm:pt>
    <dgm:pt modelId="{812588A6-1434-E64C-BA99-98E48300F495}" type="pres">
      <dgm:prSet presAssocID="{6940D7EA-7AFE-47BF-B0F6-91B19088A51B}" presName="sibTrans" presStyleCnt="0"/>
      <dgm:spPr/>
    </dgm:pt>
    <dgm:pt modelId="{82FB0EB3-6CE0-AA47-9560-55F0E9ED13B7}" type="pres">
      <dgm:prSet presAssocID="{3F4C8D08-F26A-4D27-96D6-C71AF241A197}" presName="node" presStyleLbl="node1" presStyleIdx="7" presStyleCnt="11" custLinFactY="16263" custLinFactNeighborX="-4549" custLinFactNeighborY="100000">
        <dgm:presLayoutVars>
          <dgm:bulletEnabled val="1"/>
        </dgm:presLayoutVars>
      </dgm:prSet>
      <dgm:spPr/>
    </dgm:pt>
    <dgm:pt modelId="{2594A372-7BCB-9B44-A9D3-4645D0736EF4}" type="pres">
      <dgm:prSet presAssocID="{964897A0-27A4-4C81-98A0-6BD25BD4CCC6}" presName="sibTrans" presStyleCnt="0"/>
      <dgm:spPr/>
    </dgm:pt>
    <dgm:pt modelId="{FC5E4487-D408-F84F-8872-20869A6EDA3E}" type="pres">
      <dgm:prSet presAssocID="{448C10A0-C7D9-49AB-AFC0-9DD4000450BA}" presName="node" presStyleLbl="node1" presStyleIdx="8" presStyleCnt="11">
        <dgm:presLayoutVars>
          <dgm:bulletEnabled val="1"/>
        </dgm:presLayoutVars>
      </dgm:prSet>
      <dgm:spPr/>
    </dgm:pt>
    <dgm:pt modelId="{545F12B8-1F2D-F344-8EC6-609EB15BC3AD}" type="pres">
      <dgm:prSet presAssocID="{5671C3B7-F51C-4CE5-B791-393B6B25F748}" presName="sibTrans" presStyleCnt="0"/>
      <dgm:spPr/>
    </dgm:pt>
    <dgm:pt modelId="{8C448F16-D7F0-0548-BDFE-CF48C5563BE2}" type="pres">
      <dgm:prSet presAssocID="{F0923458-BAED-4B60-9A0C-2A126F1A192A}" presName="node" presStyleLbl="node1" presStyleIdx="9" presStyleCnt="11">
        <dgm:presLayoutVars>
          <dgm:bulletEnabled val="1"/>
        </dgm:presLayoutVars>
      </dgm:prSet>
      <dgm:spPr/>
    </dgm:pt>
    <dgm:pt modelId="{5CE7E941-315B-0349-A6C8-AFDFBED71712}" type="pres">
      <dgm:prSet presAssocID="{2BE57E9F-A9D1-4345-8AA6-36D9304EF973}" presName="sibTrans" presStyleCnt="0"/>
      <dgm:spPr/>
    </dgm:pt>
    <dgm:pt modelId="{D9731222-B09B-C944-B956-1135DD434373}" type="pres">
      <dgm:prSet presAssocID="{B0D9ECB1-EC48-EC42-860A-DB2EBF4CF2F0}" presName="node" presStyleLbl="node1" presStyleIdx="10" presStyleCnt="11" custScaleX="125427">
        <dgm:presLayoutVars>
          <dgm:bulletEnabled val="1"/>
        </dgm:presLayoutVars>
      </dgm:prSet>
      <dgm:spPr/>
    </dgm:pt>
  </dgm:ptLst>
  <dgm:cxnLst>
    <dgm:cxn modelId="{01190003-E1BC-4E39-87B4-1890019185AD}" srcId="{AA8C072F-93FF-4DF9-8FBD-05EB73762192}" destId="{3F4C8D08-F26A-4D27-96D6-C71AF241A197}" srcOrd="7" destOrd="0" parTransId="{FE30A400-7FA2-4C4C-A852-476583C0DA97}" sibTransId="{964897A0-27A4-4C81-98A0-6BD25BD4CCC6}"/>
    <dgm:cxn modelId="{52046503-2EF8-4CDA-B288-41C4A3D18D9C}" srcId="{AA8C072F-93FF-4DF9-8FBD-05EB73762192}" destId="{9EBDFD8B-A174-40E4-86FF-D70BDD4A7665}" srcOrd="3" destOrd="0" parTransId="{8A0D7615-EB45-4E0E-934E-C26042D82F36}" sibTransId="{30DA8AA5-34C9-4F8F-BC55-5FCCBCCC0324}"/>
    <dgm:cxn modelId="{7FC7AB12-7C16-DF46-9EB9-00A5700CA856}" type="presOf" srcId="{7D7CBF2D-B59D-48A1-89EA-A87CC971F8EB}" destId="{9F394CB9-44DE-5048-A93E-81B2534419F5}" srcOrd="0" destOrd="0" presId="urn:microsoft.com/office/officeart/2005/8/layout/default"/>
    <dgm:cxn modelId="{27AFCA12-7184-4F52-AA77-D65904148EE5}" srcId="{AA8C072F-93FF-4DF9-8FBD-05EB73762192}" destId="{6D660373-81E7-4280-9762-938B3BC0A71B}" srcOrd="4" destOrd="0" parTransId="{B299648E-8F4E-4C83-A33C-41B22199560D}" sibTransId="{709D8460-C49C-475F-87D2-A95481F899B8}"/>
    <dgm:cxn modelId="{04330F1A-DDB6-4A98-B645-A6677060CB4B}" srcId="{AA8C072F-93FF-4DF9-8FBD-05EB73762192}" destId="{448C10A0-C7D9-49AB-AFC0-9DD4000450BA}" srcOrd="8" destOrd="0" parTransId="{7516EC9D-6691-4F26-AA44-F8A533E3C047}" sibTransId="{5671C3B7-F51C-4CE5-B791-393B6B25F748}"/>
    <dgm:cxn modelId="{2A57B722-7B1F-B849-9691-38CF49F7E288}" type="presOf" srcId="{839167F1-8AE1-40D5-8D96-062D6DFB3C92}" destId="{98B9DEBA-CE64-9C4C-AF8E-AE1A20B92E01}" srcOrd="0" destOrd="0" presId="urn:microsoft.com/office/officeart/2005/8/layout/default"/>
    <dgm:cxn modelId="{8FD4972A-D235-472C-921F-35E1C19A80F7}" srcId="{AA8C072F-93FF-4DF9-8FBD-05EB73762192}" destId="{3C6A97C7-4181-4EC6-84B2-F032F3013CA9}" srcOrd="0" destOrd="0" parTransId="{6953D181-77B9-4CF4-99F1-D9C9AAAC1C98}" sibTransId="{A69C95E0-D2F7-4574-A801-B36A5D50B275}"/>
    <dgm:cxn modelId="{9C8A952C-B1B4-4061-BE06-863959D272A8}" srcId="{AA8C072F-93FF-4DF9-8FBD-05EB73762192}" destId="{839167F1-8AE1-40D5-8D96-062D6DFB3C92}" srcOrd="6" destOrd="0" parTransId="{9C5F5B8D-0590-49D4-80A4-02C871A46695}" sibTransId="{6940D7EA-7AFE-47BF-B0F6-91B19088A51B}"/>
    <dgm:cxn modelId="{75378934-1C7E-6845-B64E-2A26C2A617F5}" type="presOf" srcId="{6D660373-81E7-4280-9762-938B3BC0A71B}" destId="{65F7934B-CCB0-734A-8385-C1B71B3A43AC}" srcOrd="0" destOrd="0" presId="urn:microsoft.com/office/officeart/2005/8/layout/default"/>
    <dgm:cxn modelId="{27CC9E35-FDD8-A147-B85F-71B8BF045377}" type="presOf" srcId="{30DDE654-7F6D-44D7-BD30-104DBD861550}" destId="{D2B343B4-20E3-DB47-A680-8D5AD44DF3BB}" srcOrd="0" destOrd="0" presId="urn:microsoft.com/office/officeart/2005/8/layout/default"/>
    <dgm:cxn modelId="{231EF238-4DA3-EC4A-B46A-EFBB51ACE6E4}" type="presOf" srcId="{448C10A0-C7D9-49AB-AFC0-9DD4000450BA}" destId="{FC5E4487-D408-F84F-8872-20869A6EDA3E}" srcOrd="0" destOrd="0" presId="urn:microsoft.com/office/officeart/2005/8/layout/default"/>
    <dgm:cxn modelId="{D9976750-6877-47AA-9309-31FD88C267A5}" srcId="{AA8C072F-93FF-4DF9-8FBD-05EB73762192}" destId="{30DDE654-7F6D-44D7-BD30-104DBD861550}" srcOrd="5" destOrd="0" parTransId="{DD778D84-FDAE-48A0-A31E-440ADA49AC23}" sibTransId="{5E2FA3BD-BDF8-41D6-A9DE-B3E15E96A2A6}"/>
    <dgm:cxn modelId="{D009F357-57F9-4235-A444-48BCF82C528E}" srcId="{AA8C072F-93FF-4DF9-8FBD-05EB73762192}" destId="{F0923458-BAED-4B60-9A0C-2A126F1A192A}" srcOrd="9" destOrd="0" parTransId="{5FE34618-3E9D-48C4-85D6-AA2B0345F2FE}" sibTransId="{2BE57E9F-A9D1-4345-8AA6-36D9304EF973}"/>
    <dgm:cxn modelId="{30A0A872-0F86-174A-970F-5CED5897699E}" srcId="{AA8C072F-93FF-4DF9-8FBD-05EB73762192}" destId="{B0D9ECB1-EC48-EC42-860A-DB2EBF4CF2F0}" srcOrd="10" destOrd="0" parTransId="{FD99588D-48A8-8B4D-8F64-F40A1BEA8BDC}" sibTransId="{4BCC675B-2A73-1749-B239-56343D19D8FF}"/>
    <dgm:cxn modelId="{6F98D576-6699-2349-A94B-F9882D0A7C4C}" type="presOf" srcId="{B0D9ECB1-EC48-EC42-860A-DB2EBF4CF2F0}" destId="{D9731222-B09B-C944-B956-1135DD434373}" srcOrd="0" destOrd="0" presId="urn:microsoft.com/office/officeart/2005/8/layout/default"/>
    <dgm:cxn modelId="{43B5A17B-1284-2042-9595-AB07D564578F}" type="presOf" srcId="{F0923458-BAED-4B60-9A0C-2A126F1A192A}" destId="{8C448F16-D7F0-0548-BDFE-CF48C5563BE2}" srcOrd="0" destOrd="0" presId="urn:microsoft.com/office/officeart/2005/8/layout/default"/>
    <dgm:cxn modelId="{42940CA7-EA93-4673-9B89-EB830BAA0CEA}" srcId="{AA8C072F-93FF-4DF9-8FBD-05EB73762192}" destId="{B6E0C2BB-84BD-433D-8135-9A040435415F}" srcOrd="1" destOrd="0" parTransId="{F86915CA-C31C-4F36-8873-10EBD6102A28}" sibTransId="{9F8DE18E-C99C-465D-A6DA-79E5D7E2167A}"/>
    <dgm:cxn modelId="{2B05B3AD-6C8D-2C46-807B-BDD3315807F9}" type="presOf" srcId="{9EBDFD8B-A174-40E4-86FF-D70BDD4A7665}" destId="{1365184E-8805-384B-913D-4BF82C19ADC4}" srcOrd="0" destOrd="0" presId="urn:microsoft.com/office/officeart/2005/8/layout/default"/>
    <dgm:cxn modelId="{6150DAB0-37FD-411A-A746-B052E523D572}" srcId="{AA8C072F-93FF-4DF9-8FBD-05EB73762192}" destId="{7D7CBF2D-B59D-48A1-89EA-A87CC971F8EB}" srcOrd="2" destOrd="0" parTransId="{65CEB9A4-C206-44F9-BBB3-15CF7CC348EB}" sibTransId="{DB1BA31D-6996-4FE9-999E-8D5747001C2F}"/>
    <dgm:cxn modelId="{6A372FC7-D7C6-8B42-B0C0-81635F25690D}" type="presOf" srcId="{3C6A97C7-4181-4EC6-84B2-F032F3013CA9}" destId="{F5013C14-AA87-1840-AC5A-EA91FE133770}" srcOrd="0" destOrd="0" presId="urn:microsoft.com/office/officeart/2005/8/layout/default"/>
    <dgm:cxn modelId="{364983EA-0D68-7D4A-A548-C723D8DC2A97}" type="presOf" srcId="{B6E0C2BB-84BD-433D-8135-9A040435415F}" destId="{C4BD274D-0519-5942-8351-8BB9AF9036DA}" srcOrd="0" destOrd="0" presId="urn:microsoft.com/office/officeart/2005/8/layout/default"/>
    <dgm:cxn modelId="{9AF466F4-E7B7-E44A-A1A3-75F3C2B7986F}" type="presOf" srcId="{AA8C072F-93FF-4DF9-8FBD-05EB73762192}" destId="{84B5E94A-FAC5-6D48-BA70-104126D77C5C}" srcOrd="0" destOrd="0" presId="urn:microsoft.com/office/officeart/2005/8/layout/default"/>
    <dgm:cxn modelId="{676E86FE-CC2A-8741-AC2F-757102D12BA3}" type="presOf" srcId="{3F4C8D08-F26A-4D27-96D6-C71AF241A197}" destId="{82FB0EB3-6CE0-AA47-9560-55F0E9ED13B7}" srcOrd="0" destOrd="0" presId="urn:microsoft.com/office/officeart/2005/8/layout/default"/>
    <dgm:cxn modelId="{61F7AD45-DF0B-8648-8273-E1158F50EAD6}" type="presParOf" srcId="{84B5E94A-FAC5-6D48-BA70-104126D77C5C}" destId="{F5013C14-AA87-1840-AC5A-EA91FE133770}" srcOrd="0" destOrd="0" presId="urn:microsoft.com/office/officeart/2005/8/layout/default"/>
    <dgm:cxn modelId="{BB215029-68AF-1044-AD0E-B9B89659BBC1}" type="presParOf" srcId="{84B5E94A-FAC5-6D48-BA70-104126D77C5C}" destId="{CB9DA232-088A-F44A-99D4-65C4C863ED86}" srcOrd="1" destOrd="0" presId="urn:microsoft.com/office/officeart/2005/8/layout/default"/>
    <dgm:cxn modelId="{394E6C16-C51A-5443-904B-C37578AA48B3}" type="presParOf" srcId="{84B5E94A-FAC5-6D48-BA70-104126D77C5C}" destId="{C4BD274D-0519-5942-8351-8BB9AF9036DA}" srcOrd="2" destOrd="0" presId="urn:microsoft.com/office/officeart/2005/8/layout/default"/>
    <dgm:cxn modelId="{FA5D7EC1-62CD-2448-9BAF-EFBE1D77DEFA}" type="presParOf" srcId="{84B5E94A-FAC5-6D48-BA70-104126D77C5C}" destId="{F29B282D-C57B-E746-8E19-B4BE0F35BE95}" srcOrd="3" destOrd="0" presId="urn:microsoft.com/office/officeart/2005/8/layout/default"/>
    <dgm:cxn modelId="{B3AB7EA4-D829-3A4A-B3F4-0E042F48566A}" type="presParOf" srcId="{84B5E94A-FAC5-6D48-BA70-104126D77C5C}" destId="{9F394CB9-44DE-5048-A93E-81B2534419F5}" srcOrd="4" destOrd="0" presId="urn:microsoft.com/office/officeart/2005/8/layout/default"/>
    <dgm:cxn modelId="{5C55EF19-9FB5-6B45-986F-0BB886D4F475}" type="presParOf" srcId="{84B5E94A-FAC5-6D48-BA70-104126D77C5C}" destId="{3A5E3EAF-CAD3-F247-9DE5-F4C926D45DF0}" srcOrd="5" destOrd="0" presId="urn:microsoft.com/office/officeart/2005/8/layout/default"/>
    <dgm:cxn modelId="{0A4C82F2-E668-0D4B-A117-B8DF52873069}" type="presParOf" srcId="{84B5E94A-FAC5-6D48-BA70-104126D77C5C}" destId="{1365184E-8805-384B-913D-4BF82C19ADC4}" srcOrd="6" destOrd="0" presId="urn:microsoft.com/office/officeart/2005/8/layout/default"/>
    <dgm:cxn modelId="{56460673-B47E-EC41-9A1A-07FED051E0AD}" type="presParOf" srcId="{84B5E94A-FAC5-6D48-BA70-104126D77C5C}" destId="{B590E2B2-08A4-4D47-8952-83EE48C38996}" srcOrd="7" destOrd="0" presId="urn:microsoft.com/office/officeart/2005/8/layout/default"/>
    <dgm:cxn modelId="{02F04713-AA6C-394B-94E7-D9C337279CF0}" type="presParOf" srcId="{84B5E94A-FAC5-6D48-BA70-104126D77C5C}" destId="{65F7934B-CCB0-734A-8385-C1B71B3A43AC}" srcOrd="8" destOrd="0" presId="urn:microsoft.com/office/officeart/2005/8/layout/default"/>
    <dgm:cxn modelId="{6BFB491B-8ADB-384F-A21C-037E341E4E41}" type="presParOf" srcId="{84B5E94A-FAC5-6D48-BA70-104126D77C5C}" destId="{D3B86C3B-874F-4048-833D-C37DD27EA95D}" srcOrd="9" destOrd="0" presId="urn:microsoft.com/office/officeart/2005/8/layout/default"/>
    <dgm:cxn modelId="{E9F364E9-75FC-3249-A31C-CEF3E4504513}" type="presParOf" srcId="{84B5E94A-FAC5-6D48-BA70-104126D77C5C}" destId="{D2B343B4-20E3-DB47-A680-8D5AD44DF3BB}" srcOrd="10" destOrd="0" presId="urn:microsoft.com/office/officeart/2005/8/layout/default"/>
    <dgm:cxn modelId="{673EDA1D-6DD9-1E41-B2A1-3AADD2A16DDC}" type="presParOf" srcId="{84B5E94A-FAC5-6D48-BA70-104126D77C5C}" destId="{DD75EA99-7ABF-5C4A-8490-68FADEF25B73}" srcOrd="11" destOrd="0" presId="urn:microsoft.com/office/officeart/2005/8/layout/default"/>
    <dgm:cxn modelId="{DAA39D47-0B3C-E348-9F96-2FFDAD0FEFB7}" type="presParOf" srcId="{84B5E94A-FAC5-6D48-BA70-104126D77C5C}" destId="{98B9DEBA-CE64-9C4C-AF8E-AE1A20B92E01}" srcOrd="12" destOrd="0" presId="urn:microsoft.com/office/officeart/2005/8/layout/default"/>
    <dgm:cxn modelId="{E58DB152-0967-B74F-AD92-14EB5256F0EC}" type="presParOf" srcId="{84B5E94A-FAC5-6D48-BA70-104126D77C5C}" destId="{812588A6-1434-E64C-BA99-98E48300F495}" srcOrd="13" destOrd="0" presId="urn:microsoft.com/office/officeart/2005/8/layout/default"/>
    <dgm:cxn modelId="{FA7BE58D-F194-144C-8AA7-F6D4D2E11EAC}" type="presParOf" srcId="{84B5E94A-FAC5-6D48-BA70-104126D77C5C}" destId="{82FB0EB3-6CE0-AA47-9560-55F0E9ED13B7}" srcOrd="14" destOrd="0" presId="urn:microsoft.com/office/officeart/2005/8/layout/default"/>
    <dgm:cxn modelId="{432AAAFB-8908-1446-AF05-FE90C36FBB27}" type="presParOf" srcId="{84B5E94A-FAC5-6D48-BA70-104126D77C5C}" destId="{2594A372-7BCB-9B44-A9D3-4645D0736EF4}" srcOrd="15" destOrd="0" presId="urn:microsoft.com/office/officeart/2005/8/layout/default"/>
    <dgm:cxn modelId="{A37713C8-5130-DC4C-A0F8-728114CD6185}" type="presParOf" srcId="{84B5E94A-FAC5-6D48-BA70-104126D77C5C}" destId="{FC5E4487-D408-F84F-8872-20869A6EDA3E}" srcOrd="16" destOrd="0" presId="urn:microsoft.com/office/officeart/2005/8/layout/default"/>
    <dgm:cxn modelId="{7FA449B2-F186-F148-B09A-409ABA8FC4C7}" type="presParOf" srcId="{84B5E94A-FAC5-6D48-BA70-104126D77C5C}" destId="{545F12B8-1F2D-F344-8EC6-609EB15BC3AD}" srcOrd="17" destOrd="0" presId="urn:microsoft.com/office/officeart/2005/8/layout/default"/>
    <dgm:cxn modelId="{D619D046-A497-E84D-8526-40F08B457A99}" type="presParOf" srcId="{84B5E94A-FAC5-6D48-BA70-104126D77C5C}" destId="{8C448F16-D7F0-0548-BDFE-CF48C5563BE2}" srcOrd="18" destOrd="0" presId="urn:microsoft.com/office/officeart/2005/8/layout/default"/>
    <dgm:cxn modelId="{50636BE7-1D6F-4D40-AEB4-8D64884F624B}" type="presParOf" srcId="{84B5E94A-FAC5-6D48-BA70-104126D77C5C}" destId="{5CE7E941-315B-0349-A6C8-AFDFBED71712}" srcOrd="19" destOrd="0" presId="urn:microsoft.com/office/officeart/2005/8/layout/default"/>
    <dgm:cxn modelId="{721A88A5-6936-F64F-AE69-1DE7468AB32B}" type="presParOf" srcId="{84B5E94A-FAC5-6D48-BA70-104126D77C5C}" destId="{D9731222-B09B-C944-B956-1135DD434373}"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05CB906-DC63-4052-8D8E-E5418E5E28F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4DA0482-00E3-4C74-B344-08160AA8219A}">
      <dgm:prSet/>
      <dgm:spPr/>
      <dgm:t>
        <a:bodyPr/>
        <a:lstStyle/>
        <a:p>
          <a:r>
            <a:rPr lang="en-US" b="1"/>
            <a:t>CPD for teachers</a:t>
          </a:r>
          <a:endParaRPr lang="en-US"/>
        </a:p>
      </dgm:t>
    </dgm:pt>
    <dgm:pt modelId="{1CD6B4BD-8341-4E6B-A204-502169B8BC91}" type="parTrans" cxnId="{7C92AEDF-4903-4AC0-ABCC-295D29E9CEB3}">
      <dgm:prSet/>
      <dgm:spPr/>
      <dgm:t>
        <a:bodyPr/>
        <a:lstStyle/>
        <a:p>
          <a:endParaRPr lang="en-US"/>
        </a:p>
      </dgm:t>
    </dgm:pt>
    <dgm:pt modelId="{1E0060B8-8A43-43C8-9814-0503A181CE25}" type="sibTrans" cxnId="{7C92AEDF-4903-4AC0-ABCC-295D29E9CEB3}">
      <dgm:prSet/>
      <dgm:spPr/>
      <dgm:t>
        <a:bodyPr/>
        <a:lstStyle/>
        <a:p>
          <a:endParaRPr lang="en-US"/>
        </a:p>
      </dgm:t>
    </dgm:pt>
    <dgm:pt modelId="{49B45BD7-9031-448F-9034-146F164B63D3}">
      <dgm:prSet/>
      <dgm:spPr/>
      <dgm:t>
        <a:bodyPr/>
        <a:lstStyle/>
        <a:p>
          <a:r>
            <a:rPr lang="en-US" b="1"/>
            <a:t>Speaker fees</a:t>
          </a:r>
          <a:endParaRPr lang="en-US"/>
        </a:p>
      </dgm:t>
    </dgm:pt>
    <dgm:pt modelId="{CBB240A5-70A2-4D89-B133-528BE3CBACD4}" type="parTrans" cxnId="{CCDCBF7C-7BEE-4009-8226-3EEC0BADFF43}">
      <dgm:prSet/>
      <dgm:spPr/>
      <dgm:t>
        <a:bodyPr/>
        <a:lstStyle/>
        <a:p>
          <a:endParaRPr lang="en-US"/>
        </a:p>
      </dgm:t>
    </dgm:pt>
    <dgm:pt modelId="{965D4348-32CD-4F29-9860-5CEF423C35FD}" type="sibTrans" cxnId="{CCDCBF7C-7BEE-4009-8226-3EEC0BADFF43}">
      <dgm:prSet/>
      <dgm:spPr/>
      <dgm:t>
        <a:bodyPr/>
        <a:lstStyle/>
        <a:p>
          <a:endParaRPr lang="en-US"/>
        </a:p>
      </dgm:t>
    </dgm:pt>
    <dgm:pt modelId="{3A9BFA1C-E917-472C-8F80-D12AFD792C2C}">
      <dgm:prSet/>
      <dgm:spPr/>
      <dgm:t>
        <a:bodyPr/>
        <a:lstStyle/>
        <a:p>
          <a:r>
            <a:rPr lang="en-US" b="1"/>
            <a:t>Workshop for students, teachers, school management</a:t>
          </a:r>
          <a:endParaRPr lang="en-US"/>
        </a:p>
      </dgm:t>
    </dgm:pt>
    <dgm:pt modelId="{43B5B416-9BB7-4A18-AACC-9244B4345BC9}" type="parTrans" cxnId="{A7B771DB-52B4-418A-B509-C6B7CB2708B6}">
      <dgm:prSet/>
      <dgm:spPr/>
      <dgm:t>
        <a:bodyPr/>
        <a:lstStyle/>
        <a:p>
          <a:endParaRPr lang="en-US"/>
        </a:p>
      </dgm:t>
    </dgm:pt>
    <dgm:pt modelId="{694CDBBE-7604-4601-BFAB-04F5B184DA39}" type="sibTrans" cxnId="{A7B771DB-52B4-418A-B509-C6B7CB2708B6}">
      <dgm:prSet/>
      <dgm:spPr/>
      <dgm:t>
        <a:bodyPr/>
        <a:lstStyle/>
        <a:p>
          <a:endParaRPr lang="en-US"/>
        </a:p>
      </dgm:t>
    </dgm:pt>
    <dgm:pt modelId="{CAFBF723-D02F-4A9D-B9C3-EE16A501D2DA}">
      <dgm:prSet/>
      <dgm:spPr/>
      <dgm:t>
        <a:bodyPr/>
        <a:lstStyle/>
        <a:p>
          <a:r>
            <a:rPr lang="en-US" b="1"/>
            <a:t>Information/learning resources</a:t>
          </a:r>
          <a:endParaRPr lang="en-US"/>
        </a:p>
      </dgm:t>
    </dgm:pt>
    <dgm:pt modelId="{2D028FBD-3D17-4440-96C3-1D07900A2B3A}" type="parTrans" cxnId="{AF12793F-BF8B-4FFC-BAA9-CFF9ABB938FB}">
      <dgm:prSet/>
      <dgm:spPr/>
      <dgm:t>
        <a:bodyPr/>
        <a:lstStyle/>
        <a:p>
          <a:endParaRPr lang="en-US"/>
        </a:p>
      </dgm:t>
    </dgm:pt>
    <dgm:pt modelId="{B757509B-BB9B-4575-8D6F-EB1592571954}" type="sibTrans" cxnId="{AF12793F-BF8B-4FFC-BAA9-CFF9ABB938FB}">
      <dgm:prSet/>
      <dgm:spPr/>
      <dgm:t>
        <a:bodyPr/>
        <a:lstStyle/>
        <a:p>
          <a:endParaRPr lang="en-US"/>
        </a:p>
      </dgm:t>
    </dgm:pt>
    <dgm:pt modelId="{82425CF6-08C5-43EB-99C4-F0DA0C095848}">
      <dgm:prSet/>
      <dgm:spPr/>
      <dgm:t>
        <a:bodyPr/>
        <a:lstStyle/>
        <a:p>
          <a:r>
            <a:rPr lang="en-US" b="1"/>
            <a:t>Planning meetings (substitution, refreshments etc.)</a:t>
          </a:r>
          <a:endParaRPr lang="en-US"/>
        </a:p>
      </dgm:t>
    </dgm:pt>
    <dgm:pt modelId="{7EAD4E2F-812D-4699-9B86-85959E0F6BED}" type="parTrans" cxnId="{41704872-40F3-41F2-91B8-EA630C6C27F0}">
      <dgm:prSet/>
      <dgm:spPr/>
      <dgm:t>
        <a:bodyPr/>
        <a:lstStyle/>
        <a:p>
          <a:endParaRPr lang="en-US"/>
        </a:p>
      </dgm:t>
    </dgm:pt>
    <dgm:pt modelId="{1E4145FD-D1A8-4B5C-A9CB-03F417ACDC63}" type="sibTrans" cxnId="{41704872-40F3-41F2-91B8-EA630C6C27F0}">
      <dgm:prSet/>
      <dgm:spPr/>
      <dgm:t>
        <a:bodyPr/>
        <a:lstStyle/>
        <a:p>
          <a:endParaRPr lang="en-US"/>
        </a:p>
      </dgm:t>
    </dgm:pt>
    <dgm:pt modelId="{856CD737-F889-49CF-8229-C4BE8EB846CC}">
      <dgm:prSet/>
      <dgm:spPr/>
      <dgm:t>
        <a:bodyPr/>
        <a:lstStyle/>
        <a:p>
          <a:r>
            <a:rPr lang="en-US" b="1"/>
            <a:t>School Policy Meetings</a:t>
          </a:r>
          <a:endParaRPr lang="en-US"/>
        </a:p>
      </dgm:t>
    </dgm:pt>
    <dgm:pt modelId="{AAC567E0-2F00-42F6-99F9-6A728DE5C399}" type="parTrans" cxnId="{73BE9D2A-B61A-4E27-AF14-514DF039B90B}">
      <dgm:prSet/>
      <dgm:spPr/>
      <dgm:t>
        <a:bodyPr/>
        <a:lstStyle/>
        <a:p>
          <a:endParaRPr lang="en-US"/>
        </a:p>
      </dgm:t>
    </dgm:pt>
    <dgm:pt modelId="{6BDAE585-2AF6-4AB9-B028-1E59DCC6C40C}" type="sibTrans" cxnId="{73BE9D2A-B61A-4E27-AF14-514DF039B90B}">
      <dgm:prSet/>
      <dgm:spPr/>
      <dgm:t>
        <a:bodyPr/>
        <a:lstStyle/>
        <a:p>
          <a:endParaRPr lang="en-US"/>
        </a:p>
      </dgm:t>
    </dgm:pt>
    <dgm:pt modelId="{328AB1FB-23EB-49AC-A7E7-F41645F147C9}">
      <dgm:prSet/>
      <dgm:spPr/>
      <dgm:t>
        <a:bodyPr/>
        <a:lstStyle/>
        <a:p>
          <a:r>
            <a:rPr lang="en-US" b="1" dirty="0"/>
            <a:t>Student action/awareness materials and skills building</a:t>
          </a:r>
          <a:endParaRPr lang="en-US" dirty="0"/>
        </a:p>
      </dgm:t>
    </dgm:pt>
    <dgm:pt modelId="{565E15BD-9DA0-45FA-91A3-88E11907F170}" type="parTrans" cxnId="{CCCC6A70-3BF4-47B6-964F-9F598672B9ED}">
      <dgm:prSet/>
      <dgm:spPr/>
      <dgm:t>
        <a:bodyPr/>
        <a:lstStyle/>
        <a:p>
          <a:endParaRPr lang="en-US"/>
        </a:p>
      </dgm:t>
    </dgm:pt>
    <dgm:pt modelId="{C221D1FA-5A20-454E-BA72-4B01EE002B68}" type="sibTrans" cxnId="{CCCC6A70-3BF4-47B6-964F-9F598672B9ED}">
      <dgm:prSet/>
      <dgm:spPr/>
      <dgm:t>
        <a:bodyPr/>
        <a:lstStyle/>
        <a:p>
          <a:endParaRPr lang="en-US"/>
        </a:p>
      </dgm:t>
    </dgm:pt>
    <dgm:pt modelId="{D9432803-62F5-48F5-807F-78A93F419FA6}" type="pres">
      <dgm:prSet presAssocID="{305CB906-DC63-4052-8D8E-E5418E5E28F5}" presName="root" presStyleCnt="0">
        <dgm:presLayoutVars>
          <dgm:dir/>
          <dgm:resizeHandles val="exact"/>
        </dgm:presLayoutVars>
      </dgm:prSet>
      <dgm:spPr/>
    </dgm:pt>
    <dgm:pt modelId="{CA3228AD-689A-4E63-B01E-7F17A31F1B79}" type="pres">
      <dgm:prSet presAssocID="{94DA0482-00E3-4C74-B344-08160AA8219A}" presName="compNode" presStyleCnt="0"/>
      <dgm:spPr/>
    </dgm:pt>
    <dgm:pt modelId="{3DD98E68-A79E-44A2-AEDF-F722F4BC2E41}" type="pres">
      <dgm:prSet presAssocID="{94DA0482-00E3-4C74-B344-08160AA8219A}" presName="bgRect" presStyleLbl="bgShp" presStyleIdx="0" presStyleCnt="7"/>
      <dgm:spPr/>
    </dgm:pt>
    <dgm:pt modelId="{1EC66ABE-7091-4204-A8ED-01CEF32757F4}" type="pres">
      <dgm:prSet presAssocID="{94DA0482-00E3-4C74-B344-08160AA8219A}"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2BD5DB2F-4EB3-4738-8B24-0E2AA2E23693}" type="pres">
      <dgm:prSet presAssocID="{94DA0482-00E3-4C74-B344-08160AA8219A}" presName="spaceRect" presStyleCnt="0"/>
      <dgm:spPr/>
    </dgm:pt>
    <dgm:pt modelId="{C77AFFDC-2B7B-4EAB-A42A-7FF3B9CB5A03}" type="pres">
      <dgm:prSet presAssocID="{94DA0482-00E3-4C74-B344-08160AA8219A}" presName="parTx" presStyleLbl="revTx" presStyleIdx="0" presStyleCnt="7">
        <dgm:presLayoutVars>
          <dgm:chMax val="0"/>
          <dgm:chPref val="0"/>
        </dgm:presLayoutVars>
      </dgm:prSet>
      <dgm:spPr/>
    </dgm:pt>
    <dgm:pt modelId="{5379818C-3B6D-42DF-AB73-6104535EBB35}" type="pres">
      <dgm:prSet presAssocID="{1E0060B8-8A43-43C8-9814-0503A181CE25}" presName="sibTrans" presStyleCnt="0"/>
      <dgm:spPr/>
    </dgm:pt>
    <dgm:pt modelId="{E8EEFC4C-3763-4148-8B01-FCE8CA539D0A}" type="pres">
      <dgm:prSet presAssocID="{49B45BD7-9031-448F-9034-146F164B63D3}" presName="compNode" presStyleCnt="0"/>
      <dgm:spPr/>
    </dgm:pt>
    <dgm:pt modelId="{4987A60F-FC47-4E16-9704-551890955107}" type="pres">
      <dgm:prSet presAssocID="{49B45BD7-9031-448F-9034-146F164B63D3}" presName="bgRect" presStyleLbl="bgShp" presStyleIdx="1" presStyleCnt="7"/>
      <dgm:spPr/>
    </dgm:pt>
    <dgm:pt modelId="{4B149D2B-3D87-47C9-AD23-2A5E0EEFE09A}" type="pres">
      <dgm:prSet presAssocID="{49B45BD7-9031-448F-9034-146F164B63D3}"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6BCE335B-07E9-46A6-BE1B-C09D747EACE0}" type="pres">
      <dgm:prSet presAssocID="{49B45BD7-9031-448F-9034-146F164B63D3}" presName="spaceRect" presStyleCnt="0"/>
      <dgm:spPr/>
    </dgm:pt>
    <dgm:pt modelId="{7F5BC974-B765-4F1B-AA2A-907BC050A575}" type="pres">
      <dgm:prSet presAssocID="{49B45BD7-9031-448F-9034-146F164B63D3}" presName="parTx" presStyleLbl="revTx" presStyleIdx="1" presStyleCnt="7">
        <dgm:presLayoutVars>
          <dgm:chMax val="0"/>
          <dgm:chPref val="0"/>
        </dgm:presLayoutVars>
      </dgm:prSet>
      <dgm:spPr/>
    </dgm:pt>
    <dgm:pt modelId="{D52E0DB2-D9E3-410B-93B0-301BBFD508A7}" type="pres">
      <dgm:prSet presAssocID="{965D4348-32CD-4F29-9860-5CEF423C35FD}" presName="sibTrans" presStyleCnt="0"/>
      <dgm:spPr/>
    </dgm:pt>
    <dgm:pt modelId="{E336BC87-8102-4A63-8B0D-CEFA456EFC70}" type="pres">
      <dgm:prSet presAssocID="{3A9BFA1C-E917-472C-8F80-D12AFD792C2C}" presName="compNode" presStyleCnt="0"/>
      <dgm:spPr/>
    </dgm:pt>
    <dgm:pt modelId="{EB00DA33-FD21-4CE3-9863-408AE079708C}" type="pres">
      <dgm:prSet presAssocID="{3A9BFA1C-E917-472C-8F80-D12AFD792C2C}" presName="bgRect" presStyleLbl="bgShp" presStyleIdx="2" presStyleCnt="7"/>
      <dgm:spPr/>
    </dgm:pt>
    <dgm:pt modelId="{6F7C7E2B-4392-43C5-8F5A-CF5A109DAEFC}" type="pres">
      <dgm:prSet presAssocID="{3A9BFA1C-E917-472C-8F80-D12AFD792C2C}"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FBD1C7EF-7310-4731-8159-04049B0296E5}" type="pres">
      <dgm:prSet presAssocID="{3A9BFA1C-E917-472C-8F80-D12AFD792C2C}" presName="spaceRect" presStyleCnt="0"/>
      <dgm:spPr/>
    </dgm:pt>
    <dgm:pt modelId="{F3E6860E-BD7A-4DE8-9398-1B31D1F157E5}" type="pres">
      <dgm:prSet presAssocID="{3A9BFA1C-E917-472C-8F80-D12AFD792C2C}" presName="parTx" presStyleLbl="revTx" presStyleIdx="2" presStyleCnt="7">
        <dgm:presLayoutVars>
          <dgm:chMax val="0"/>
          <dgm:chPref val="0"/>
        </dgm:presLayoutVars>
      </dgm:prSet>
      <dgm:spPr/>
    </dgm:pt>
    <dgm:pt modelId="{F31FFCC9-745D-4C97-8BB1-D56E350606B9}" type="pres">
      <dgm:prSet presAssocID="{694CDBBE-7604-4601-BFAB-04F5B184DA39}" presName="sibTrans" presStyleCnt="0"/>
      <dgm:spPr/>
    </dgm:pt>
    <dgm:pt modelId="{C1144EDC-1E9B-4EA8-9446-B3ADDF08481D}" type="pres">
      <dgm:prSet presAssocID="{CAFBF723-D02F-4A9D-B9C3-EE16A501D2DA}" presName="compNode" presStyleCnt="0"/>
      <dgm:spPr/>
    </dgm:pt>
    <dgm:pt modelId="{B40E6A64-A68C-4055-9AA0-DFB433431471}" type="pres">
      <dgm:prSet presAssocID="{CAFBF723-D02F-4A9D-B9C3-EE16A501D2DA}" presName="bgRect" presStyleLbl="bgShp" presStyleIdx="3" presStyleCnt="7"/>
      <dgm:spPr/>
    </dgm:pt>
    <dgm:pt modelId="{104EDECE-90FB-4997-A5AE-AC1AF147837A}" type="pres">
      <dgm:prSet presAssocID="{CAFBF723-D02F-4A9D-B9C3-EE16A501D2DA}"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on Shelf"/>
        </a:ext>
      </dgm:extLst>
    </dgm:pt>
    <dgm:pt modelId="{73A9900A-A554-45A8-8014-5B0E582322B8}" type="pres">
      <dgm:prSet presAssocID="{CAFBF723-D02F-4A9D-B9C3-EE16A501D2DA}" presName="spaceRect" presStyleCnt="0"/>
      <dgm:spPr/>
    </dgm:pt>
    <dgm:pt modelId="{719A7367-722A-49FC-95B3-88481A5EE582}" type="pres">
      <dgm:prSet presAssocID="{CAFBF723-D02F-4A9D-B9C3-EE16A501D2DA}" presName="parTx" presStyleLbl="revTx" presStyleIdx="3" presStyleCnt="7">
        <dgm:presLayoutVars>
          <dgm:chMax val="0"/>
          <dgm:chPref val="0"/>
        </dgm:presLayoutVars>
      </dgm:prSet>
      <dgm:spPr/>
    </dgm:pt>
    <dgm:pt modelId="{3BD755C7-F179-4531-9C2E-E6BD69150886}" type="pres">
      <dgm:prSet presAssocID="{B757509B-BB9B-4575-8D6F-EB1592571954}" presName="sibTrans" presStyleCnt="0"/>
      <dgm:spPr/>
    </dgm:pt>
    <dgm:pt modelId="{91CEA5DF-C2F4-49DE-8707-A861F4BA75F9}" type="pres">
      <dgm:prSet presAssocID="{82425CF6-08C5-43EB-99C4-F0DA0C095848}" presName="compNode" presStyleCnt="0"/>
      <dgm:spPr/>
    </dgm:pt>
    <dgm:pt modelId="{DE7C2EAF-2D25-458F-9AD9-D5F0466A449B}" type="pres">
      <dgm:prSet presAssocID="{82425CF6-08C5-43EB-99C4-F0DA0C095848}" presName="bgRect" presStyleLbl="bgShp" presStyleIdx="4" presStyleCnt="7"/>
      <dgm:spPr/>
    </dgm:pt>
    <dgm:pt modelId="{1362DF7A-01B1-423E-A03B-A7D698B5D5CD}" type="pres">
      <dgm:prSet presAssocID="{82425CF6-08C5-43EB-99C4-F0DA0C095848}"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eeting"/>
        </a:ext>
      </dgm:extLst>
    </dgm:pt>
    <dgm:pt modelId="{B6DABEF9-A18F-4DBE-9E98-B4582385DF60}" type="pres">
      <dgm:prSet presAssocID="{82425CF6-08C5-43EB-99C4-F0DA0C095848}" presName="spaceRect" presStyleCnt="0"/>
      <dgm:spPr/>
    </dgm:pt>
    <dgm:pt modelId="{644A3A6A-0C88-49CD-AC9E-5A02F9916849}" type="pres">
      <dgm:prSet presAssocID="{82425CF6-08C5-43EB-99C4-F0DA0C095848}" presName="parTx" presStyleLbl="revTx" presStyleIdx="4" presStyleCnt="7">
        <dgm:presLayoutVars>
          <dgm:chMax val="0"/>
          <dgm:chPref val="0"/>
        </dgm:presLayoutVars>
      </dgm:prSet>
      <dgm:spPr/>
    </dgm:pt>
    <dgm:pt modelId="{621CBF65-3D5D-4AFF-A068-3033430560CE}" type="pres">
      <dgm:prSet presAssocID="{1E4145FD-D1A8-4B5C-A9CB-03F417ACDC63}" presName="sibTrans" presStyleCnt="0"/>
      <dgm:spPr/>
    </dgm:pt>
    <dgm:pt modelId="{807E8F52-8D14-410D-8205-E2F0B7B570A6}" type="pres">
      <dgm:prSet presAssocID="{856CD737-F889-49CF-8229-C4BE8EB846CC}" presName="compNode" presStyleCnt="0"/>
      <dgm:spPr/>
    </dgm:pt>
    <dgm:pt modelId="{5242DF8D-E9DA-4465-815B-B602F15C75E1}" type="pres">
      <dgm:prSet presAssocID="{856CD737-F889-49CF-8229-C4BE8EB846CC}" presName="bgRect" presStyleLbl="bgShp" presStyleIdx="5" presStyleCnt="7"/>
      <dgm:spPr/>
    </dgm:pt>
    <dgm:pt modelId="{7F976AF1-6347-4893-98E8-9BD9EE80BEE0}" type="pres">
      <dgm:prSet presAssocID="{856CD737-F889-49CF-8229-C4BE8EB846CC}"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ooks"/>
        </a:ext>
      </dgm:extLst>
    </dgm:pt>
    <dgm:pt modelId="{40B4AC9A-E2EA-4A25-9F74-DCB0A1C0CD89}" type="pres">
      <dgm:prSet presAssocID="{856CD737-F889-49CF-8229-C4BE8EB846CC}" presName="spaceRect" presStyleCnt="0"/>
      <dgm:spPr/>
    </dgm:pt>
    <dgm:pt modelId="{482814FD-6E6B-4B1A-BD13-0493C7B42EAE}" type="pres">
      <dgm:prSet presAssocID="{856CD737-F889-49CF-8229-C4BE8EB846CC}" presName="parTx" presStyleLbl="revTx" presStyleIdx="5" presStyleCnt="7">
        <dgm:presLayoutVars>
          <dgm:chMax val="0"/>
          <dgm:chPref val="0"/>
        </dgm:presLayoutVars>
      </dgm:prSet>
      <dgm:spPr/>
    </dgm:pt>
    <dgm:pt modelId="{0D3706AD-29A2-48D7-964D-CAEDC93C06D0}" type="pres">
      <dgm:prSet presAssocID="{6BDAE585-2AF6-4AB9-B028-1E59DCC6C40C}" presName="sibTrans" presStyleCnt="0"/>
      <dgm:spPr/>
    </dgm:pt>
    <dgm:pt modelId="{1C415CDB-42EE-4CD6-91DB-A0B270B8ED79}" type="pres">
      <dgm:prSet presAssocID="{328AB1FB-23EB-49AC-A7E7-F41645F147C9}" presName="compNode" presStyleCnt="0"/>
      <dgm:spPr/>
    </dgm:pt>
    <dgm:pt modelId="{5CD12695-AA01-423C-9DCA-9B0F6CB2D0A7}" type="pres">
      <dgm:prSet presAssocID="{328AB1FB-23EB-49AC-A7E7-F41645F147C9}" presName="bgRect" presStyleLbl="bgShp" presStyleIdx="6" presStyleCnt="7"/>
      <dgm:spPr/>
    </dgm:pt>
    <dgm:pt modelId="{A41CF96C-A08C-4FFD-A931-4180C629F82E}" type="pres">
      <dgm:prSet presAssocID="{328AB1FB-23EB-49AC-A7E7-F41645F147C9}"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lapper board"/>
        </a:ext>
      </dgm:extLst>
    </dgm:pt>
    <dgm:pt modelId="{73CCAEC9-C61A-4A0F-A87A-423144EAC120}" type="pres">
      <dgm:prSet presAssocID="{328AB1FB-23EB-49AC-A7E7-F41645F147C9}" presName="spaceRect" presStyleCnt="0"/>
      <dgm:spPr/>
    </dgm:pt>
    <dgm:pt modelId="{0EAC4600-94D0-41D4-BD89-160153B152C3}" type="pres">
      <dgm:prSet presAssocID="{328AB1FB-23EB-49AC-A7E7-F41645F147C9}" presName="parTx" presStyleLbl="revTx" presStyleIdx="6" presStyleCnt="7">
        <dgm:presLayoutVars>
          <dgm:chMax val="0"/>
          <dgm:chPref val="0"/>
        </dgm:presLayoutVars>
      </dgm:prSet>
      <dgm:spPr/>
    </dgm:pt>
  </dgm:ptLst>
  <dgm:cxnLst>
    <dgm:cxn modelId="{1C955320-ABB7-4173-B2FD-9562C3E19EB4}" type="presOf" srcId="{856CD737-F889-49CF-8229-C4BE8EB846CC}" destId="{482814FD-6E6B-4B1A-BD13-0493C7B42EAE}" srcOrd="0" destOrd="0" presId="urn:microsoft.com/office/officeart/2018/2/layout/IconVerticalSolidList"/>
    <dgm:cxn modelId="{40990021-20DE-42CB-B08B-E6E5A7DD5C3A}" type="presOf" srcId="{CAFBF723-D02F-4A9D-B9C3-EE16A501D2DA}" destId="{719A7367-722A-49FC-95B3-88481A5EE582}" srcOrd="0" destOrd="0" presId="urn:microsoft.com/office/officeart/2018/2/layout/IconVerticalSolidList"/>
    <dgm:cxn modelId="{750A8425-2B7A-450E-A800-6BB8682B9476}" type="presOf" srcId="{305CB906-DC63-4052-8D8E-E5418E5E28F5}" destId="{D9432803-62F5-48F5-807F-78A93F419FA6}" srcOrd="0" destOrd="0" presId="urn:microsoft.com/office/officeart/2018/2/layout/IconVerticalSolidList"/>
    <dgm:cxn modelId="{73BE9D2A-B61A-4E27-AF14-514DF039B90B}" srcId="{305CB906-DC63-4052-8D8E-E5418E5E28F5}" destId="{856CD737-F889-49CF-8229-C4BE8EB846CC}" srcOrd="5" destOrd="0" parTransId="{AAC567E0-2F00-42F6-99F9-6A728DE5C399}" sibTransId="{6BDAE585-2AF6-4AB9-B028-1E59DCC6C40C}"/>
    <dgm:cxn modelId="{AF12793F-BF8B-4FFC-BAA9-CFF9ABB938FB}" srcId="{305CB906-DC63-4052-8D8E-E5418E5E28F5}" destId="{CAFBF723-D02F-4A9D-B9C3-EE16A501D2DA}" srcOrd="3" destOrd="0" parTransId="{2D028FBD-3D17-4440-96C3-1D07900A2B3A}" sibTransId="{B757509B-BB9B-4575-8D6F-EB1592571954}"/>
    <dgm:cxn modelId="{ABE89F6D-D127-40F1-AC9A-7915BB396CF5}" type="presOf" srcId="{49B45BD7-9031-448F-9034-146F164B63D3}" destId="{7F5BC974-B765-4F1B-AA2A-907BC050A575}" srcOrd="0" destOrd="0" presId="urn:microsoft.com/office/officeart/2018/2/layout/IconVerticalSolidList"/>
    <dgm:cxn modelId="{CCCC6A70-3BF4-47B6-964F-9F598672B9ED}" srcId="{305CB906-DC63-4052-8D8E-E5418E5E28F5}" destId="{328AB1FB-23EB-49AC-A7E7-F41645F147C9}" srcOrd="6" destOrd="0" parTransId="{565E15BD-9DA0-45FA-91A3-88E11907F170}" sibTransId="{C221D1FA-5A20-454E-BA72-4B01EE002B68}"/>
    <dgm:cxn modelId="{EE9FD370-A019-4EA4-AB36-B1F36DCB864B}" type="presOf" srcId="{82425CF6-08C5-43EB-99C4-F0DA0C095848}" destId="{644A3A6A-0C88-49CD-AC9E-5A02F9916849}" srcOrd="0" destOrd="0" presId="urn:microsoft.com/office/officeart/2018/2/layout/IconVerticalSolidList"/>
    <dgm:cxn modelId="{41704872-40F3-41F2-91B8-EA630C6C27F0}" srcId="{305CB906-DC63-4052-8D8E-E5418E5E28F5}" destId="{82425CF6-08C5-43EB-99C4-F0DA0C095848}" srcOrd="4" destOrd="0" parTransId="{7EAD4E2F-812D-4699-9B86-85959E0F6BED}" sibTransId="{1E4145FD-D1A8-4B5C-A9CB-03F417ACDC63}"/>
    <dgm:cxn modelId="{CCDCBF7C-7BEE-4009-8226-3EEC0BADFF43}" srcId="{305CB906-DC63-4052-8D8E-E5418E5E28F5}" destId="{49B45BD7-9031-448F-9034-146F164B63D3}" srcOrd="1" destOrd="0" parTransId="{CBB240A5-70A2-4D89-B133-528BE3CBACD4}" sibTransId="{965D4348-32CD-4F29-9860-5CEF423C35FD}"/>
    <dgm:cxn modelId="{B29EADB8-1140-4B92-AC3D-2F57F3B9E3E3}" type="presOf" srcId="{328AB1FB-23EB-49AC-A7E7-F41645F147C9}" destId="{0EAC4600-94D0-41D4-BD89-160153B152C3}" srcOrd="0" destOrd="0" presId="urn:microsoft.com/office/officeart/2018/2/layout/IconVerticalSolidList"/>
    <dgm:cxn modelId="{848CADBF-1B3B-4A04-B7DD-31F8AE16673E}" type="presOf" srcId="{3A9BFA1C-E917-472C-8F80-D12AFD792C2C}" destId="{F3E6860E-BD7A-4DE8-9398-1B31D1F157E5}" srcOrd="0" destOrd="0" presId="urn:microsoft.com/office/officeart/2018/2/layout/IconVerticalSolidList"/>
    <dgm:cxn modelId="{A7B771DB-52B4-418A-B509-C6B7CB2708B6}" srcId="{305CB906-DC63-4052-8D8E-E5418E5E28F5}" destId="{3A9BFA1C-E917-472C-8F80-D12AFD792C2C}" srcOrd="2" destOrd="0" parTransId="{43B5B416-9BB7-4A18-AACC-9244B4345BC9}" sibTransId="{694CDBBE-7604-4601-BFAB-04F5B184DA39}"/>
    <dgm:cxn modelId="{7C92AEDF-4903-4AC0-ABCC-295D29E9CEB3}" srcId="{305CB906-DC63-4052-8D8E-E5418E5E28F5}" destId="{94DA0482-00E3-4C74-B344-08160AA8219A}" srcOrd="0" destOrd="0" parTransId="{1CD6B4BD-8341-4E6B-A204-502169B8BC91}" sibTransId="{1E0060B8-8A43-43C8-9814-0503A181CE25}"/>
    <dgm:cxn modelId="{413D96E2-D82D-4785-B5B9-67247DC1CE20}" type="presOf" srcId="{94DA0482-00E3-4C74-B344-08160AA8219A}" destId="{C77AFFDC-2B7B-4EAB-A42A-7FF3B9CB5A03}" srcOrd="0" destOrd="0" presId="urn:microsoft.com/office/officeart/2018/2/layout/IconVerticalSolidList"/>
    <dgm:cxn modelId="{7EEA85BC-DD4C-4A27-847E-8AB9C0BF1E17}" type="presParOf" srcId="{D9432803-62F5-48F5-807F-78A93F419FA6}" destId="{CA3228AD-689A-4E63-B01E-7F17A31F1B79}" srcOrd="0" destOrd="0" presId="urn:microsoft.com/office/officeart/2018/2/layout/IconVerticalSolidList"/>
    <dgm:cxn modelId="{CC49EF96-EF10-4720-9B24-440E52E80C1E}" type="presParOf" srcId="{CA3228AD-689A-4E63-B01E-7F17A31F1B79}" destId="{3DD98E68-A79E-44A2-AEDF-F722F4BC2E41}" srcOrd="0" destOrd="0" presId="urn:microsoft.com/office/officeart/2018/2/layout/IconVerticalSolidList"/>
    <dgm:cxn modelId="{0230467E-CDF7-43ED-9ED5-32DE8534A23F}" type="presParOf" srcId="{CA3228AD-689A-4E63-B01E-7F17A31F1B79}" destId="{1EC66ABE-7091-4204-A8ED-01CEF32757F4}" srcOrd="1" destOrd="0" presId="urn:microsoft.com/office/officeart/2018/2/layout/IconVerticalSolidList"/>
    <dgm:cxn modelId="{BFE1FC7E-2CD6-476F-8EB6-76D194FE8B1A}" type="presParOf" srcId="{CA3228AD-689A-4E63-B01E-7F17A31F1B79}" destId="{2BD5DB2F-4EB3-4738-8B24-0E2AA2E23693}" srcOrd="2" destOrd="0" presId="urn:microsoft.com/office/officeart/2018/2/layout/IconVerticalSolidList"/>
    <dgm:cxn modelId="{41CCFCA4-245F-4F7C-A871-335CFC67997C}" type="presParOf" srcId="{CA3228AD-689A-4E63-B01E-7F17A31F1B79}" destId="{C77AFFDC-2B7B-4EAB-A42A-7FF3B9CB5A03}" srcOrd="3" destOrd="0" presId="urn:microsoft.com/office/officeart/2018/2/layout/IconVerticalSolidList"/>
    <dgm:cxn modelId="{7F0F82A6-D627-4854-A621-802D47EF563E}" type="presParOf" srcId="{D9432803-62F5-48F5-807F-78A93F419FA6}" destId="{5379818C-3B6D-42DF-AB73-6104535EBB35}" srcOrd="1" destOrd="0" presId="urn:microsoft.com/office/officeart/2018/2/layout/IconVerticalSolidList"/>
    <dgm:cxn modelId="{6E7893AE-79B7-4129-998E-29F97C0BE317}" type="presParOf" srcId="{D9432803-62F5-48F5-807F-78A93F419FA6}" destId="{E8EEFC4C-3763-4148-8B01-FCE8CA539D0A}" srcOrd="2" destOrd="0" presId="urn:microsoft.com/office/officeart/2018/2/layout/IconVerticalSolidList"/>
    <dgm:cxn modelId="{6E0669CD-5B94-40F0-9C00-00BD4C1ED1B8}" type="presParOf" srcId="{E8EEFC4C-3763-4148-8B01-FCE8CA539D0A}" destId="{4987A60F-FC47-4E16-9704-551890955107}" srcOrd="0" destOrd="0" presId="urn:microsoft.com/office/officeart/2018/2/layout/IconVerticalSolidList"/>
    <dgm:cxn modelId="{65545A7F-F3B3-4C9B-AFDD-16E0878CF6AE}" type="presParOf" srcId="{E8EEFC4C-3763-4148-8B01-FCE8CA539D0A}" destId="{4B149D2B-3D87-47C9-AD23-2A5E0EEFE09A}" srcOrd="1" destOrd="0" presId="urn:microsoft.com/office/officeart/2018/2/layout/IconVerticalSolidList"/>
    <dgm:cxn modelId="{F7D25926-FE41-467F-9064-88402F8A2753}" type="presParOf" srcId="{E8EEFC4C-3763-4148-8B01-FCE8CA539D0A}" destId="{6BCE335B-07E9-46A6-BE1B-C09D747EACE0}" srcOrd="2" destOrd="0" presId="urn:microsoft.com/office/officeart/2018/2/layout/IconVerticalSolidList"/>
    <dgm:cxn modelId="{11889BC5-6196-4C76-9D5D-3564EC4F8B3B}" type="presParOf" srcId="{E8EEFC4C-3763-4148-8B01-FCE8CA539D0A}" destId="{7F5BC974-B765-4F1B-AA2A-907BC050A575}" srcOrd="3" destOrd="0" presId="urn:microsoft.com/office/officeart/2018/2/layout/IconVerticalSolidList"/>
    <dgm:cxn modelId="{1702C26A-DB39-4158-AC5E-86712953C8EE}" type="presParOf" srcId="{D9432803-62F5-48F5-807F-78A93F419FA6}" destId="{D52E0DB2-D9E3-410B-93B0-301BBFD508A7}" srcOrd="3" destOrd="0" presId="urn:microsoft.com/office/officeart/2018/2/layout/IconVerticalSolidList"/>
    <dgm:cxn modelId="{D2AE8CB2-41C9-4945-A2F7-8AB9C45A069D}" type="presParOf" srcId="{D9432803-62F5-48F5-807F-78A93F419FA6}" destId="{E336BC87-8102-4A63-8B0D-CEFA456EFC70}" srcOrd="4" destOrd="0" presId="urn:microsoft.com/office/officeart/2018/2/layout/IconVerticalSolidList"/>
    <dgm:cxn modelId="{5C2A451E-1CCC-4CAD-BC83-59F1CC9040CC}" type="presParOf" srcId="{E336BC87-8102-4A63-8B0D-CEFA456EFC70}" destId="{EB00DA33-FD21-4CE3-9863-408AE079708C}" srcOrd="0" destOrd="0" presId="urn:microsoft.com/office/officeart/2018/2/layout/IconVerticalSolidList"/>
    <dgm:cxn modelId="{716BA370-1E13-4CCA-8B2A-CA116D841662}" type="presParOf" srcId="{E336BC87-8102-4A63-8B0D-CEFA456EFC70}" destId="{6F7C7E2B-4392-43C5-8F5A-CF5A109DAEFC}" srcOrd="1" destOrd="0" presId="urn:microsoft.com/office/officeart/2018/2/layout/IconVerticalSolidList"/>
    <dgm:cxn modelId="{D9DD8431-2762-4635-89DF-8D03886ED697}" type="presParOf" srcId="{E336BC87-8102-4A63-8B0D-CEFA456EFC70}" destId="{FBD1C7EF-7310-4731-8159-04049B0296E5}" srcOrd="2" destOrd="0" presId="urn:microsoft.com/office/officeart/2018/2/layout/IconVerticalSolidList"/>
    <dgm:cxn modelId="{425F3D6F-B61B-4BFC-8E1A-9C220018C78C}" type="presParOf" srcId="{E336BC87-8102-4A63-8B0D-CEFA456EFC70}" destId="{F3E6860E-BD7A-4DE8-9398-1B31D1F157E5}" srcOrd="3" destOrd="0" presId="urn:microsoft.com/office/officeart/2018/2/layout/IconVerticalSolidList"/>
    <dgm:cxn modelId="{2106AEAE-06F3-478D-A9F5-669CCB1DD030}" type="presParOf" srcId="{D9432803-62F5-48F5-807F-78A93F419FA6}" destId="{F31FFCC9-745D-4C97-8BB1-D56E350606B9}" srcOrd="5" destOrd="0" presId="urn:microsoft.com/office/officeart/2018/2/layout/IconVerticalSolidList"/>
    <dgm:cxn modelId="{FA02EDCE-665E-4145-ACF6-33585B4A98CF}" type="presParOf" srcId="{D9432803-62F5-48F5-807F-78A93F419FA6}" destId="{C1144EDC-1E9B-4EA8-9446-B3ADDF08481D}" srcOrd="6" destOrd="0" presId="urn:microsoft.com/office/officeart/2018/2/layout/IconVerticalSolidList"/>
    <dgm:cxn modelId="{0FB123AE-178A-4373-BD74-F475D8BD2B91}" type="presParOf" srcId="{C1144EDC-1E9B-4EA8-9446-B3ADDF08481D}" destId="{B40E6A64-A68C-4055-9AA0-DFB433431471}" srcOrd="0" destOrd="0" presId="urn:microsoft.com/office/officeart/2018/2/layout/IconVerticalSolidList"/>
    <dgm:cxn modelId="{0A820B7A-DD72-49F3-8A2B-2B34C0FF7D53}" type="presParOf" srcId="{C1144EDC-1E9B-4EA8-9446-B3ADDF08481D}" destId="{104EDECE-90FB-4997-A5AE-AC1AF147837A}" srcOrd="1" destOrd="0" presId="urn:microsoft.com/office/officeart/2018/2/layout/IconVerticalSolidList"/>
    <dgm:cxn modelId="{6D0CE414-E2F4-41FB-B0A0-BB17ED42DFB0}" type="presParOf" srcId="{C1144EDC-1E9B-4EA8-9446-B3ADDF08481D}" destId="{73A9900A-A554-45A8-8014-5B0E582322B8}" srcOrd="2" destOrd="0" presId="urn:microsoft.com/office/officeart/2018/2/layout/IconVerticalSolidList"/>
    <dgm:cxn modelId="{B7C6DF9D-6DBB-4E6D-9544-69AB1B6C496E}" type="presParOf" srcId="{C1144EDC-1E9B-4EA8-9446-B3ADDF08481D}" destId="{719A7367-722A-49FC-95B3-88481A5EE582}" srcOrd="3" destOrd="0" presId="urn:microsoft.com/office/officeart/2018/2/layout/IconVerticalSolidList"/>
    <dgm:cxn modelId="{98A94886-A50E-4DF8-9FF4-DF4B2A5F206C}" type="presParOf" srcId="{D9432803-62F5-48F5-807F-78A93F419FA6}" destId="{3BD755C7-F179-4531-9C2E-E6BD69150886}" srcOrd="7" destOrd="0" presId="urn:microsoft.com/office/officeart/2018/2/layout/IconVerticalSolidList"/>
    <dgm:cxn modelId="{8FD89C29-9E93-4550-B225-3EBE248302A2}" type="presParOf" srcId="{D9432803-62F5-48F5-807F-78A93F419FA6}" destId="{91CEA5DF-C2F4-49DE-8707-A861F4BA75F9}" srcOrd="8" destOrd="0" presId="urn:microsoft.com/office/officeart/2018/2/layout/IconVerticalSolidList"/>
    <dgm:cxn modelId="{682C2500-0B84-4DEF-A22B-6773BC0D1807}" type="presParOf" srcId="{91CEA5DF-C2F4-49DE-8707-A861F4BA75F9}" destId="{DE7C2EAF-2D25-458F-9AD9-D5F0466A449B}" srcOrd="0" destOrd="0" presId="urn:microsoft.com/office/officeart/2018/2/layout/IconVerticalSolidList"/>
    <dgm:cxn modelId="{1F786D61-9904-4CD1-97AF-EA60A999A616}" type="presParOf" srcId="{91CEA5DF-C2F4-49DE-8707-A861F4BA75F9}" destId="{1362DF7A-01B1-423E-A03B-A7D698B5D5CD}" srcOrd="1" destOrd="0" presId="urn:microsoft.com/office/officeart/2018/2/layout/IconVerticalSolidList"/>
    <dgm:cxn modelId="{F1593E96-E050-4815-A8F2-2E7D0FB3CAB8}" type="presParOf" srcId="{91CEA5DF-C2F4-49DE-8707-A861F4BA75F9}" destId="{B6DABEF9-A18F-4DBE-9E98-B4582385DF60}" srcOrd="2" destOrd="0" presId="urn:microsoft.com/office/officeart/2018/2/layout/IconVerticalSolidList"/>
    <dgm:cxn modelId="{B3461E5F-74C6-4471-ABD4-F4E0162271FD}" type="presParOf" srcId="{91CEA5DF-C2F4-49DE-8707-A861F4BA75F9}" destId="{644A3A6A-0C88-49CD-AC9E-5A02F9916849}" srcOrd="3" destOrd="0" presId="urn:microsoft.com/office/officeart/2018/2/layout/IconVerticalSolidList"/>
    <dgm:cxn modelId="{D70DC648-B083-406F-9878-2553624E2C59}" type="presParOf" srcId="{D9432803-62F5-48F5-807F-78A93F419FA6}" destId="{621CBF65-3D5D-4AFF-A068-3033430560CE}" srcOrd="9" destOrd="0" presId="urn:microsoft.com/office/officeart/2018/2/layout/IconVerticalSolidList"/>
    <dgm:cxn modelId="{79C80B57-4A54-42A3-AEAD-58350A854F77}" type="presParOf" srcId="{D9432803-62F5-48F5-807F-78A93F419FA6}" destId="{807E8F52-8D14-410D-8205-E2F0B7B570A6}" srcOrd="10" destOrd="0" presId="urn:microsoft.com/office/officeart/2018/2/layout/IconVerticalSolidList"/>
    <dgm:cxn modelId="{D3F538E0-691F-4D26-BE15-FD19FAA226B6}" type="presParOf" srcId="{807E8F52-8D14-410D-8205-E2F0B7B570A6}" destId="{5242DF8D-E9DA-4465-815B-B602F15C75E1}" srcOrd="0" destOrd="0" presId="urn:microsoft.com/office/officeart/2018/2/layout/IconVerticalSolidList"/>
    <dgm:cxn modelId="{56CFF7D6-BB4D-43C7-B429-5626019D4182}" type="presParOf" srcId="{807E8F52-8D14-410D-8205-E2F0B7B570A6}" destId="{7F976AF1-6347-4893-98E8-9BD9EE80BEE0}" srcOrd="1" destOrd="0" presId="urn:microsoft.com/office/officeart/2018/2/layout/IconVerticalSolidList"/>
    <dgm:cxn modelId="{07EB2D29-65FD-43E1-BA85-CCEDDBF2697F}" type="presParOf" srcId="{807E8F52-8D14-410D-8205-E2F0B7B570A6}" destId="{40B4AC9A-E2EA-4A25-9F74-DCB0A1C0CD89}" srcOrd="2" destOrd="0" presId="urn:microsoft.com/office/officeart/2018/2/layout/IconVerticalSolidList"/>
    <dgm:cxn modelId="{6CE981AA-0AA9-4EE1-BC75-A9F45E3A81F5}" type="presParOf" srcId="{807E8F52-8D14-410D-8205-E2F0B7B570A6}" destId="{482814FD-6E6B-4B1A-BD13-0493C7B42EAE}" srcOrd="3" destOrd="0" presId="urn:microsoft.com/office/officeart/2018/2/layout/IconVerticalSolidList"/>
    <dgm:cxn modelId="{FFA600D8-1AD5-47E5-9506-749131CD39F2}" type="presParOf" srcId="{D9432803-62F5-48F5-807F-78A93F419FA6}" destId="{0D3706AD-29A2-48D7-964D-CAEDC93C06D0}" srcOrd="11" destOrd="0" presId="urn:microsoft.com/office/officeart/2018/2/layout/IconVerticalSolidList"/>
    <dgm:cxn modelId="{4608FE29-C714-45E4-95D8-F409F92C70AC}" type="presParOf" srcId="{D9432803-62F5-48F5-807F-78A93F419FA6}" destId="{1C415CDB-42EE-4CD6-91DB-A0B270B8ED79}" srcOrd="12" destOrd="0" presId="urn:microsoft.com/office/officeart/2018/2/layout/IconVerticalSolidList"/>
    <dgm:cxn modelId="{9B1578F8-5520-4095-87FE-6EB45FD45A7B}" type="presParOf" srcId="{1C415CDB-42EE-4CD6-91DB-A0B270B8ED79}" destId="{5CD12695-AA01-423C-9DCA-9B0F6CB2D0A7}" srcOrd="0" destOrd="0" presId="urn:microsoft.com/office/officeart/2018/2/layout/IconVerticalSolidList"/>
    <dgm:cxn modelId="{B73380A2-8673-4540-B505-EF408C67C262}" type="presParOf" srcId="{1C415CDB-42EE-4CD6-91DB-A0B270B8ED79}" destId="{A41CF96C-A08C-4FFD-A931-4180C629F82E}" srcOrd="1" destOrd="0" presId="urn:microsoft.com/office/officeart/2018/2/layout/IconVerticalSolidList"/>
    <dgm:cxn modelId="{874964E9-DA16-4E8E-B656-CE3DB1C66B7B}" type="presParOf" srcId="{1C415CDB-42EE-4CD6-91DB-A0B270B8ED79}" destId="{73CCAEC9-C61A-4A0F-A87A-423144EAC120}" srcOrd="2" destOrd="0" presId="urn:microsoft.com/office/officeart/2018/2/layout/IconVerticalSolidList"/>
    <dgm:cxn modelId="{E3806146-4B73-4408-B256-7B286EE3589B}" type="presParOf" srcId="{1C415CDB-42EE-4CD6-91DB-A0B270B8ED79}" destId="{0EAC4600-94D0-41D4-BD89-160153B152C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D12233-B775-ED45-AA6B-648FAB20E36B}">
      <dsp:nvSpPr>
        <dsp:cNvPr id="0" name=""/>
        <dsp:cNvSpPr/>
      </dsp:nvSpPr>
      <dsp:spPr>
        <a:xfrm>
          <a:off x="0" y="109783"/>
          <a:ext cx="6151830" cy="99312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Input from Ailsa Spindler:</a:t>
          </a:r>
        </a:p>
      </dsp:txBody>
      <dsp:txXfrm>
        <a:off x="48481" y="158264"/>
        <a:ext cx="6054868" cy="896166"/>
      </dsp:txXfrm>
    </dsp:sp>
    <dsp:sp modelId="{79E74B28-DD77-5B4B-AB37-919A4DB9984B}">
      <dsp:nvSpPr>
        <dsp:cNvPr id="0" name=""/>
        <dsp:cNvSpPr/>
      </dsp:nvSpPr>
      <dsp:spPr>
        <a:xfrm>
          <a:off x="0" y="1102912"/>
          <a:ext cx="6151830" cy="1371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321"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n-US" sz="2000" kern="1200" dirty="0"/>
            <a:t>LGBTQI+ terminology</a:t>
          </a:r>
        </a:p>
        <a:p>
          <a:pPr marL="228600" lvl="1" indent="-228600" algn="l" defTabSz="889000">
            <a:lnSpc>
              <a:spcPct val="90000"/>
            </a:lnSpc>
            <a:spcBef>
              <a:spcPct val="0"/>
            </a:spcBef>
            <a:spcAft>
              <a:spcPct val="20000"/>
            </a:spcAft>
            <a:buChar char="•"/>
          </a:pPr>
          <a:r>
            <a:rPr lang="en-US" sz="2000" kern="1200" dirty="0"/>
            <a:t>Talking Trans</a:t>
          </a:r>
        </a:p>
        <a:p>
          <a:pPr marL="228600" lvl="1" indent="-228600" algn="l" defTabSz="889000">
            <a:lnSpc>
              <a:spcPct val="90000"/>
            </a:lnSpc>
            <a:spcBef>
              <a:spcPct val="0"/>
            </a:spcBef>
            <a:spcAft>
              <a:spcPct val="20000"/>
            </a:spcAft>
            <a:buChar char="•"/>
          </a:pPr>
          <a:r>
            <a:rPr lang="en-US" sz="2000" kern="1200"/>
            <a:t>LGBTQI+ and human rights</a:t>
          </a:r>
        </a:p>
        <a:p>
          <a:pPr marL="228600" lvl="1" indent="-228600" algn="l" defTabSz="889000">
            <a:lnSpc>
              <a:spcPct val="90000"/>
            </a:lnSpc>
            <a:spcBef>
              <a:spcPct val="0"/>
            </a:spcBef>
            <a:spcAft>
              <a:spcPct val="20000"/>
            </a:spcAft>
            <a:buChar char="•"/>
          </a:pPr>
          <a:r>
            <a:rPr lang="en-US" sz="2000" kern="1200" dirty="0"/>
            <a:t>Discussion, questions and reflection throughout</a:t>
          </a:r>
        </a:p>
      </dsp:txBody>
      <dsp:txXfrm>
        <a:off x="0" y="1102912"/>
        <a:ext cx="6151830" cy="1371375"/>
      </dsp:txXfrm>
    </dsp:sp>
    <dsp:sp modelId="{90038D0B-303C-E442-9F44-68A67257305F}">
      <dsp:nvSpPr>
        <dsp:cNvPr id="0" name=""/>
        <dsp:cNvSpPr/>
      </dsp:nvSpPr>
      <dsp:spPr>
        <a:xfrm>
          <a:off x="0" y="2474287"/>
          <a:ext cx="6151830" cy="993128"/>
        </a:xfrm>
        <a:prstGeom prst="roundRect">
          <a:avLst/>
        </a:prstGeom>
        <a:solidFill>
          <a:schemeClr val="accent2">
            <a:hueOff val="411409"/>
            <a:satOff val="2615"/>
            <a:lumOff val="-67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WWGS – Using the Six-Step </a:t>
          </a:r>
          <a:r>
            <a:rPr lang="en-US" sz="2500" kern="1200" dirty="0" err="1"/>
            <a:t>Programme</a:t>
          </a:r>
          <a:r>
            <a:rPr lang="en-US" sz="2500" kern="1200" dirty="0"/>
            <a:t> to explore LGBTQI+ as your focus</a:t>
          </a:r>
        </a:p>
      </dsp:txBody>
      <dsp:txXfrm>
        <a:off x="48481" y="2522768"/>
        <a:ext cx="6054868" cy="896166"/>
      </dsp:txXfrm>
    </dsp:sp>
    <dsp:sp modelId="{1963A71A-9375-3E4F-8EF7-61E4835C512F}">
      <dsp:nvSpPr>
        <dsp:cNvPr id="0" name=""/>
        <dsp:cNvSpPr/>
      </dsp:nvSpPr>
      <dsp:spPr>
        <a:xfrm>
          <a:off x="0" y="3539416"/>
          <a:ext cx="6151830" cy="993128"/>
        </a:xfrm>
        <a:prstGeom prst="roundRect">
          <a:avLst/>
        </a:prstGeom>
        <a:solidFill>
          <a:schemeClr val="accent2">
            <a:hueOff val="822818"/>
            <a:satOff val="5230"/>
            <a:lumOff val="-134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Resources and helpful links</a:t>
          </a:r>
        </a:p>
      </dsp:txBody>
      <dsp:txXfrm>
        <a:off x="48481" y="3587897"/>
        <a:ext cx="6054868" cy="896166"/>
      </dsp:txXfrm>
    </dsp:sp>
    <dsp:sp modelId="{8C0FB350-2565-0C44-B8BF-9851A99DDF48}">
      <dsp:nvSpPr>
        <dsp:cNvPr id="0" name=""/>
        <dsp:cNvSpPr/>
      </dsp:nvSpPr>
      <dsp:spPr>
        <a:xfrm>
          <a:off x="0" y="4604545"/>
          <a:ext cx="6151830" cy="993128"/>
        </a:xfrm>
        <a:prstGeom prst="roundRect">
          <a:avLst/>
        </a:prstGeom>
        <a:solidFill>
          <a:schemeClr val="accent2">
            <a:hueOff val="1234227"/>
            <a:satOff val="7845"/>
            <a:lumOff val="-20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Final Q&amp;A and Evaluation</a:t>
          </a:r>
        </a:p>
      </dsp:txBody>
      <dsp:txXfrm>
        <a:off x="48481" y="4653026"/>
        <a:ext cx="6054868" cy="8961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154798-97A3-3F4F-BFE0-E2DC78AAE57E}">
      <dsp:nvSpPr>
        <dsp:cNvPr id="0" name=""/>
        <dsp:cNvSpPr/>
      </dsp:nvSpPr>
      <dsp:spPr>
        <a:xfrm>
          <a:off x="0" y="115923"/>
          <a:ext cx="6449246"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LGBTQIA2S+ Terminology</a:t>
          </a:r>
        </a:p>
      </dsp:txBody>
      <dsp:txXfrm>
        <a:off x="25759" y="141682"/>
        <a:ext cx="6397728" cy="476152"/>
      </dsp:txXfrm>
    </dsp:sp>
    <dsp:sp modelId="{0BDAE1A3-FCFB-C148-8DA7-670CE6E1DE6C}">
      <dsp:nvSpPr>
        <dsp:cNvPr id="0" name=""/>
        <dsp:cNvSpPr/>
      </dsp:nvSpPr>
      <dsp:spPr>
        <a:xfrm>
          <a:off x="0" y="706953"/>
          <a:ext cx="6449246" cy="52767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Gender Identity, Diversity and  Expression</a:t>
          </a:r>
        </a:p>
      </dsp:txBody>
      <dsp:txXfrm>
        <a:off x="25759" y="732712"/>
        <a:ext cx="6397728" cy="476152"/>
      </dsp:txXfrm>
    </dsp:sp>
    <dsp:sp modelId="{7A85617A-854C-3846-A149-D94D6D5B4743}">
      <dsp:nvSpPr>
        <dsp:cNvPr id="0" name=""/>
        <dsp:cNvSpPr/>
      </dsp:nvSpPr>
      <dsp:spPr>
        <a:xfrm>
          <a:off x="0" y="1297983"/>
          <a:ext cx="6449246" cy="52767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LGBTQI+ as a Human Rights Issue</a:t>
          </a:r>
        </a:p>
      </dsp:txBody>
      <dsp:txXfrm>
        <a:off x="25759" y="1323742"/>
        <a:ext cx="6397728" cy="476152"/>
      </dsp:txXfrm>
    </dsp:sp>
    <dsp:sp modelId="{293B2763-CDE3-4348-B1E9-581871E5F650}">
      <dsp:nvSpPr>
        <dsp:cNvPr id="0" name=""/>
        <dsp:cNvSpPr/>
      </dsp:nvSpPr>
      <dsp:spPr>
        <a:xfrm>
          <a:off x="0" y="1889014"/>
          <a:ext cx="6449246" cy="5276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LGBTQI+ Global Justice Issues</a:t>
          </a:r>
        </a:p>
      </dsp:txBody>
      <dsp:txXfrm>
        <a:off x="25759" y="1914773"/>
        <a:ext cx="6397728" cy="476152"/>
      </dsp:txXfrm>
    </dsp:sp>
    <dsp:sp modelId="{B37F5997-D377-A245-9A8A-0A499770CEE0}">
      <dsp:nvSpPr>
        <dsp:cNvPr id="0" name=""/>
        <dsp:cNvSpPr/>
      </dsp:nvSpPr>
      <dsp:spPr>
        <a:xfrm>
          <a:off x="0" y="2480044"/>
          <a:ext cx="6449246" cy="52767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LGBTQI+ Representation</a:t>
          </a:r>
        </a:p>
      </dsp:txBody>
      <dsp:txXfrm>
        <a:off x="25759" y="2505803"/>
        <a:ext cx="6397728" cy="476152"/>
      </dsp:txXfrm>
    </dsp:sp>
    <dsp:sp modelId="{74D5EEAC-273D-1447-AD7A-FB04B0505853}">
      <dsp:nvSpPr>
        <dsp:cNvPr id="0" name=""/>
        <dsp:cNvSpPr/>
      </dsp:nvSpPr>
      <dsp:spPr>
        <a:xfrm>
          <a:off x="0" y="3071074"/>
          <a:ext cx="6449246"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LGBTQI+ Inclusion, Diversity and Belonging</a:t>
          </a:r>
        </a:p>
      </dsp:txBody>
      <dsp:txXfrm>
        <a:off x="25759" y="3096833"/>
        <a:ext cx="6397728" cy="476152"/>
      </dsp:txXfrm>
    </dsp:sp>
    <dsp:sp modelId="{BCA24D65-6E50-F746-A120-2A4919666F7D}">
      <dsp:nvSpPr>
        <dsp:cNvPr id="0" name=""/>
        <dsp:cNvSpPr/>
      </dsp:nvSpPr>
      <dsp:spPr>
        <a:xfrm>
          <a:off x="0" y="3662104"/>
          <a:ext cx="6449246" cy="52767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LGBTQI+ Discrimination</a:t>
          </a:r>
        </a:p>
      </dsp:txBody>
      <dsp:txXfrm>
        <a:off x="25759" y="3687863"/>
        <a:ext cx="6397728" cy="476152"/>
      </dsp:txXfrm>
    </dsp:sp>
    <dsp:sp modelId="{03CB042E-140F-9244-B5DA-D1275399F47A}">
      <dsp:nvSpPr>
        <dsp:cNvPr id="0" name=""/>
        <dsp:cNvSpPr/>
      </dsp:nvSpPr>
      <dsp:spPr>
        <a:xfrm>
          <a:off x="0" y="4253134"/>
          <a:ext cx="6449246" cy="52767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Creating safe spaces and being an ally</a:t>
          </a:r>
        </a:p>
      </dsp:txBody>
      <dsp:txXfrm>
        <a:off x="25759" y="4278893"/>
        <a:ext cx="6397728" cy="476152"/>
      </dsp:txXfrm>
    </dsp:sp>
    <dsp:sp modelId="{A8087CA9-FC2E-AC48-B57E-CB2A72239D84}">
      <dsp:nvSpPr>
        <dsp:cNvPr id="0" name=""/>
        <dsp:cNvSpPr/>
      </dsp:nvSpPr>
      <dsp:spPr>
        <a:xfrm>
          <a:off x="0" y="4844164"/>
          <a:ext cx="6449246" cy="5276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International Days of Solidarity</a:t>
          </a:r>
        </a:p>
      </dsp:txBody>
      <dsp:txXfrm>
        <a:off x="25759" y="4869923"/>
        <a:ext cx="6397728" cy="476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013C14-AA87-1840-AC5A-EA91FE133770}">
      <dsp:nvSpPr>
        <dsp:cNvPr id="0" name=""/>
        <dsp:cNvSpPr/>
      </dsp:nvSpPr>
      <dsp:spPr>
        <a:xfrm>
          <a:off x="288191" y="605"/>
          <a:ext cx="2774050" cy="132181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History</a:t>
          </a:r>
        </a:p>
        <a:p>
          <a:pPr marL="0" lvl="0" indent="0" algn="ctr" defTabSz="533400">
            <a:lnSpc>
              <a:spcPct val="90000"/>
            </a:lnSpc>
            <a:spcBef>
              <a:spcPct val="0"/>
            </a:spcBef>
            <a:spcAft>
              <a:spcPct val="35000"/>
            </a:spcAft>
            <a:buNone/>
          </a:pPr>
          <a:r>
            <a:rPr lang="en-US" sz="1200" b="1" kern="1200" dirty="0">
              <a:solidFill>
                <a:schemeClr val="tx1"/>
              </a:solidFill>
            </a:rPr>
            <a:t>History of LGBTQI+ rights, events, people of influence and historical significance, historical patterns of change and chronology, social constructs</a:t>
          </a:r>
        </a:p>
      </dsp:txBody>
      <dsp:txXfrm>
        <a:off x="288191" y="605"/>
        <a:ext cx="2774050" cy="1321815"/>
      </dsp:txXfrm>
    </dsp:sp>
    <dsp:sp modelId="{C4BD274D-0519-5942-8351-8BB9AF9036DA}">
      <dsp:nvSpPr>
        <dsp:cNvPr id="0" name=""/>
        <dsp:cNvSpPr/>
      </dsp:nvSpPr>
      <dsp:spPr>
        <a:xfrm>
          <a:off x="3282544" y="605"/>
          <a:ext cx="2203026" cy="132181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Art</a:t>
          </a:r>
        </a:p>
        <a:p>
          <a:pPr marL="0" lvl="0" indent="0" algn="ctr" defTabSz="533400">
            <a:lnSpc>
              <a:spcPct val="90000"/>
            </a:lnSpc>
            <a:spcBef>
              <a:spcPct val="0"/>
            </a:spcBef>
            <a:spcAft>
              <a:spcPct val="35000"/>
            </a:spcAft>
            <a:buNone/>
          </a:pPr>
          <a:r>
            <a:rPr lang="en-US" sz="1200" b="1" kern="1200" dirty="0">
              <a:solidFill>
                <a:schemeClr val="tx1"/>
              </a:solidFill>
            </a:rPr>
            <a:t>Celebrate LGBTQI+ Artists, create LGBTQI+, design ideas for belonging</a:t>
          </a:r>
        </a:p>
      </dsp:txBody>
      <dsp:txXfrm>
        <a:off x="3282544" y="605"/>
        <a:ext cx="2203026" cy="1321815"/>
      </dsp:txXfrm>
    </dsp:sp>
    <dsp:sp modelId="{9F394CB9-44DE-5048-A93E-81B2534419F5}">
      <dsp:nvSpPr>
        <dsp:cNvPr id="0" name=""/>
        <dsp:cNvSpPr/>
      </dsp:nvSpPr>
      <dsp:spPr>
        <a:xfrm>
          <a:off x="5705873" y="605"/>
          <a:ext cx="2586991" cy="132181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English and Languages</a:t>
          </a:r>
        </a:p>
        <a:p>
          <a:pPr marL="0" lvl="0" indent="0" algn="ctr" defTabSz="533400">
            <a:lnSpc>
              <a:spcPct val="90000"/>
            </a:lnSpc>
            <a:spcBef>
              <a:spcPct val="0"/>
            </a:spcBef>
            <a:spcAft>
              <a:spcPct val="35000"/>
            </a:spcAft>
            <a:buNone/>
          </a:pPr>
          <a:r>
            <a:rPr lang="en-US" sz="1200" b="1" kern="1200" dirty="0">
              <a:solidFill>
                <a:schemeClr val="tx1"/>
              </a:solidFill>
            </a:rPr>
            <a:t>Voices/narratives of lived experience, gendered language,  evolving language, examine LGBTQI+ writers, plays, films, spoken word etc.</a:t>
          </a:r>
        </a:p>
      </dsp:txBody>
      <dsp:txXfrm>
        <a:off x="5705873" y="605"/>
        <a:ext cx="2586991" cy="1321815"/>
      </dsp:txXfrm>
    </dsp:sp>
    <dsp:sp modelId="{1365184E-8805-384B-913D-4BF82C19ADC4}">
      <dsp:nvSpPr>
        <dsp:cNvPr id="0" name=""/>
        <dsp:cNvSpPr/>
      </dsp:nvSpPr>
      <dsp:spPr>
        <a:xfrm>
          <a:off x="8513167" y="605"/>
          <a:ext cx="2203026" cy="132181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SPHE</a:t>
          </a:r>
        </a:p>
        <a:p>
          <a:pPr marL="0" lvl="0" indent="0" algn="ctr" defTabSz="533400">
            <a:lnSpc>
              <a:spcPct val="90000"/>
            </a:lnSpc>
            <a:spcBef>
              <a:spcPct val="0"/>
            </a:spcBef>
            <a:spcAft>
              <a:spcPct val="35000"/>
            </a:spcAft>
            <a:buNone/>
          </a:pPr>
          <a:r>
            <a:rPr lang="en-US" sz="1200" b="1" kern="1200" dirty="0">
              <a:solidFill>
                <a:schemeClr val="tx1"/>
              </a:solidFill>
            </a:rPr>
            <a:t>Links with sexuality, sexual orientation, sexual identity and belonging, social constructs, trans healthcare, HIV/AIDS care, barriers to healthcare</a:t>
          </a:r>
        </a:p>
      </dsp:txBody>
      <dsp:txXfrm>
        <a:off x="8513167" y="605"/>
        <a:ext cx="2203026" cy="1321815"/>
      </dsp:txXfrm>
    </dsp:sp>
    <dsp:sp modelId="{65F7934B-CCB0-734A-8385-C1B71B3A43AC}">
      <dsp:nvSpPr>
        <dsp:cNvPr id="0" name=""/>
        <dsp:cNvSpPr/>
      </dsp:nvSpPr>
      <dsp:spPr>
        <a:xfrm>
          <a:off x="371322" y="1517675"/>
          <a:ext cx="3479283" cy="132181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CSPE </a:t>
          </a:r>
        </a:p>
        <a:p>
          <a:pPr marL="0" lvl="0" indent="0" algn="ctr" defTabSz="533400">
            <a:lnSpc>
              <a:spcPct val="90000"/>
            </a:lnSpc>
            <a:spcBef>
              <a:spcPct val="0"/>
            </a:spcBef>
            <a:spcAft>
              <a:spcPct val="35000"/>
            </a:spcAft>
            <a:buNone/>
          </a:pPr>
          <a:r>
            <a:rPr lang="en-US" sz="1200" b="1" kern="1200" dirty="0">
              <a:solidFill>
                <a:schemeClr val="tx1"/>
              </a:solidFill>
            </a:rPr>
            <a:t>LGBTQI+  rights and responsibilities, decision making processes and representation/consultation/involvement, global links, democratic representation, democratic processes, law and voting, media representation</a:t>
          </a:r>
        </a:p>
      </dsp:txBody>
      <dsp:txXfrm>
        <a:off x="371322" y="1517675"/>
        <a:ext cx="3479283" cy="1321815"/>
      </dsp:txXfrm>
    </dsp:sp>
    <dsp:sp modelId="{D2B343B4-20E3-DB47-A680-8D5AD44DF3BB}">
      <dsp:nvSpPr>
        <dsp:cNvPr id="0" name=""/>
        <dsp:cNvSpPr/>
      </dsp:nvSpPr>
      <dsp:spPr>
        <a:xfrm>
          <a:off x="4083443" y="1542724"/>
          <a:ext cx="3571436" cy="132181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Politics and Society</a:t>
          </a:r>
        </a:p>
        <a:p>
          <a:pPr marL="0" lvl="0" indent="0" algn="ctr" defTabSz="533400">
            <a:lnSpc>
              <a:spcPct val="90000"/>
            </a:lnSpc>
            <a:spcBef>
              <a:spcPct val="0"/>
            </a:spcBef>
            <a:spcAft>
              <a:spcPct val="35000"/>
            </a:spcAft>
            <a:buNone/>
          </a:pPr>
          <a:r>
            <a:rPr lang="en-US" sz="1200" b="1" kern="1200" dirty="0">
              <a:solidFill>
                <a:schemeClr val="tx1"/>
              </a:solidFill>
            </a:rPr>
            <a:t>Rights, equality and responsibilities in Ireland and wider world, power and decision making, social constructs, influence of media, Positive social contributions in Ireland (</a:t>
          </a:r>
          <a:r>
            <a:rPr lang="en-US" sz="1200" b="1" kern="1200" dirty="0" err="1">
              <a:solidFill>
                <a:schemeClr val="tx1"/>
              </a:solidFill>
            </a:rPr>
            <a:t>e.g</a:t>
          </a:r>
          <a:r>
            <a:rPr lang="en-US" sz="1200" b="1" kern="1200" dirty="0">
              <a:solidFill>
                <a:schemeClr val="tx1"/>
              </a:solidFill>
            </a:rPr>
            <a:t> </a:t>
          </a:r>
          <a:r>
            <a:rPr lang="en-US" sz="1200" b="1" kern="1200" dirty="0" err="1">
              <a:solidFill>
                <a:schemeClr val="tx1"/>
              </a:solidFill>
            </a:rPr>
            <a:t>Panti</a:t>
          </a:r>
          <a:r>
            <a:rPr lang="en-US" sz="1200" b="1" kern="1200" dirty="0">
              <a:solidFill>
                <a:schemeClr val="tx1"/>
              </a:solidFill>
            </a:rPr>
            <a:t> Bliss and Marriage Equality)</a:t>
          </a:r>
        </a:p>
      </dsp:txBody>
      <dsp:txXfrm>
        <a:off x="4083443" y="1542724"/>
        <a:ext cx="3571436" cy="1321815"/>
      </dsp:txXfrm>
    </dsp:sp>
    <dsp:sp modelId="{98B9DEBA-CE64-9C4C-AF8E-AE1A20B92E01}">
      <dsp:nvSpPr>
        <dsp:cNvPr id="0" name=""/>
        <dsp:cNvSpPr/>
      </dsp:nvSpPr>
      <dsp:spPr>
        <a:xfrm>
          <a:off x="7875182" y="1542724"/>
          <a:ext cx="2745345" cy="132181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err="1">
              <a:solidFill>
                <a:schemeClr val="tx1"/>
              </a:solidFill>
            </a:rPr>
            <a:t>Maths</a:t>
          </a:r>
          <a:endParaRPr lang="en-US" sz="1200" b="1" u="sng" kern="1200" dirty="0">
            <a:solidFill>
              <a:schemeClr val="tx1"/>
            </a:solidFill>
          </a:endParaRPr>
        </a:p>
        <a:p>
          <a:pPr marL="0" lvl="0" indent="0" algn="ctr" defTabSz="533400">
            <a:lnSpc>
              <a:spcPct val="90000"/>
            </a:lnSpc>
            <a:spcBef>
              <a:spcPct val="0"/>
            </a:spcBef>
            <a:spcAft>
              <a:spcPct val="35000"/>
            </a:spcAft>
            <a:buNone/>
          </a:pPr>
          <a:r>
            <a:rPr lang="en-US" sz="1200" b="1" kern="1200" dirty="0">
              <a:solidFill>
                <a:schemeClr val="tx1"/>
              </a:solidFill>
            </a:rPr>
            <a:t>Using statistics and data to explore LGBTQI+ rights, representation and issues (such as the high percentage of unemployment among trans people)</a:t>
          </a:r>
        </a:p>
      </dsp:txBody>
      <dsp:txXfrm>
        <a:off x="7875182" y="1542724"/>
        <a:ext cx="2745345" cy="1321815"/>
      </dsp:txXfrm>
    </dsp:sp>
    <dsp:sp modelId="{82FB0EB3-6CE0-AA47-9560-55F0E9ED13B7}">
      <dsp:nvSpPr>
        <dsp:cNvPr id="0" name=""/>
        <dsp:cNvSpPr/>
      </dsp:nvSpPr>
      <dsp:spPr>
        <a:xfrm>
          <a:off x="385388" y="3085448"/>
          <a:ext cx="2203026" cy="132181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Geography</a:t>
          </a:r>
        </a:p>
        <a:p>
          <a:pPr marL="0" lvl="0" indent="0" algn="ctr" defTabSz="533400">
            <a:lnSpc>
              <a:spcPct val="90000"/>
            </a:lnSpc>
            <a:spcBef>
              <a:spcPct val="0"/>
            </a:spcBef>
            <a:spcAft>
              <a:spcPct val="35000"/>
            </a:spcAft>
            <a:buNone/>
          </a:pPr>
          <a:r>
            <a:rPr lang="en-US" sz="1200" b="1" kern="1200" dirty="0">
              <a:solidFill>
                <a:schemeClr val="tx1"/>
              </a:solidFill>
            </a:rPr>
            <a:t>LGBTQI+ rights worldwide, LGBTQI+ safe zones, Maps on criminalization of LGBTQI+ people,  migration related to LGBTQI+</a:t>
          </a:r>
        </a:p>
      </dsp:txBody>
      <dsp:txXfrm>
        <a:off x="385388" y="3085448"/>
        <a:ext cx="2203026" cy="1321815"/>
      </dsp:txXfrm>
    </dsp:sp>
    <dsp:sp modelId="{FC5E4487-D408-F84F-8872-20869A6EDA3E}">
      <dsp:nvSpPr>
        <dsp:cNvPr id="0" name=""/>
        <dsp:cNvSpPr/>
      </dsp:nvSpPr>
      <dsp:spPr>
        <a:xfrm>
          <a:off x="2908933" y="3084842"/>
          <a:ext cx="2203026" cy="132181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English and Languages</a:t>
          </a:r>
        </a:p>
        <a:p>
          <a:pPr marL="0" lvl="0" indent="0" algn="ctr" defTabSz="533400">
            <a:lnSpc>
              <a:spcPct val="90000"/>
            </a:lnSpc>
            <a:spcBef>
              <a:spcPct val="0"/>
            </a:spcBef>
            <a:spcAft>
              <a:spcPct val="35000"/>
            </a:spcAft>
            <a:buNone/>
          </a:pPr>
          <a:r>
            <a:rPr lang="en-US" sz="1200" b="1" kern="1200" dirty="0">
              <a:solidFill>
                <a:schemeClr val="tx1"/>
              </a:solidFill>
            </a:rPr>
            <a:t> Voices/narratives of lived experience, gendering and evolving language, examine LGBTQI+ writers, plays, films, spoken word etc.</a:t>
          </a:r>
        </a:p>
      </dsp:txBody>
      <dsp:txXfrm>
        <a:off x="2908933" y="3084842"/>
        <a:ext cx="2203026" cy="1321815"/>
      </dsp:txXfrm>
    </dsp:sp>
    <dsp:sp modelId="{8C448F16-D7F0-0548-BDFE-CF48C5563BE2}">
      <dsp:nvSpPr>
        <dsp:cNvPr id="0" name=""/>
        <dsp:cNvSpPr/>
      </dsp:nvSpPr>
      <dsp:spPr>
        <a:xfrm>
          <a:off x="5332262" y="3084842"/>
          <a:ext cx="2203026" cy="132181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u="sng" kern="1200" dirty="0">
              <a:solidFill>
                <a:schemeClr val="tx1"/>
              </a:solidFill>
            </a:rPr>
            <a:t>Music</a:t>
          </a:r>
        </a:p>
        <a:p>
          <a:pPr marL="0" lvl="0" indent="0" algn="ctr" defTabSz="533400">
            <a:lnSpc>
              <a:spcPct val="90000"/>
            </a:lnSpc>
            <a:spcBef>
              <a:spcPct val="0"/>
            </a:spcBef>
            <a:spcAft>
              <a:spcPct val="35000"/>
            </a:spcAft>
            <a:buNone/>
          </a:pPr>
          <a:r>
            <a:rPr lang="en-US" sz="1200" b="1" kern="1200" dirty="0">
              <a:solidFill>
                <a:schemeClr val="tx1"/>
              </a:solidFill>
            </a:rPr>
            <a:t>Music statements, musical storytelling, curiosity and appreciation of LGBTQI+ expression through music</a:t>
          </a:r>
        </a:p>
      </dsp:txBody>
      <dsp:txXfrm>
        <a:off x="5332262" y="3084842"/>
        <a:ext cx="2203026" cy="1321815"/>
      </dsp:txXfrm>
    </dsp:sp>
    <dsp:sp modelId="{D9731222-B09B-C944-B956-1135DD434373}">
      <dsp:nvSpPr>
        <dsp:cNvPr id="0" name=""/>
        <dsp:cNvSpPr/>
      </dsp:nvSpPr>
      <dsp:spPr>
        <a:xfrm>
          <a:off x="7755590" y="3084842"/>
          <a:ext cx="2763189" cy="132181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u="sng" kern="1200" dirty="0">
              <a:solidFill>
                <a:schemeClr val="tx1"/>
              </a:solidFill>
            </a:rPr>
            <a:t>Business </a:t>
          </a:r>
        </a:p>
        <a:p>
          <a:pPr marL="0" lvl="0" indent="0" algn="ctr" defTabSz="533400">
            <a:lnSpc>
              <a:spcPct val="90000"/>
            </a:lnSpc>
            <a:spcBef>
              <a:spcPct val="0"/>
            </a:spcBef>
            <a:spcAft>
              <a:spcPct val="35000"/>
            </a:spcAft>
            <a:buNone/>
          </a:pPr>
          <a:r>
            <a:rPr lang="en-GB" sz="1200" b="1" kern="1200" dirty="0">
              <a:solidFill>
                <a:schemeClr val="tx1"/>
              </a:solidFill>
            </a:rPr>
            <a:t>Employment practices, laws, rights, etc. Social impacts on the LGBTQI+ Community by business, representation in workforce, management and senior positions</a:t>
          </a:r>
        </a:p>
      </dsp:txBody>
      <dsp:txXfrm>
        <a:off x="7755590" y="3084842"/>
        <a:ext cx="2763189" cy="13218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D98E68-A79E-44A2-AEDF-F722F4BC2E41}">
      <dsp:nvSpPr>
        <dsp:cNvPr id="0" name=""/>
        <dsp:cNvSpPr/>
      </dsp:nvSpPr>
      <dsp:spPr>
        <a:xfrm>
          <a:off x="0" y="468"/>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C66ABE-7091-4204-A8ED-01CEF32757F4}">
      <dsp:nvSpPr>
        <dsp:cNvPr id="0" name=""/>
        <dsp:cNvSpPr/>
      </dsp:nvSpPr>
      <dsp:spPr>
        <a:xfrm>
          <a:off x="195266" y="145708"/>
          <a:ext cx="355029" cy="3550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7AFFDC-2B7B-4EAB-A42A-7FF3B9CB5A03}">
      <dsp:nvSpPr>
        <dsp:cNvPr id="0" name=""/>
        <dsp:cNvSpPr/>
      </dsp:nvSpPr>
      <dsp:spPr>
        <a:xfrm>
          <a:off x="745562" y="468"/>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a:t>CPD for teachers</a:t>
          </a:r>
          <a:endParaRPr lang="en-US" sz="1600" kern="1200"/>
        </a:p>
      </dsp:txBody>
      <dsp:txXfrm>
        <a:off x="745562" y="468"/>
        <a:ext cx="5703683" cy="645508"/>
      </dsp:txXfrm>
    </dsp:sp>
    <dsp:sp modelId="{4987A60F-FC47-4E16-9704-551890955107}">
      <dsp:nvSpPr>
        <dsp:cNvPr id="0" name=""/>
        <dsp:cNvSpPr/>
      </dsp:nvSpPr>
      <dsp:spPr>
        <a:xfrm>
          <a:off x="0" y="807354"/>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149D2B-3D87-47C9-AD23-2A5E0EEFE09A}">
      <dsp:nvSpPr>
        <dsp:cNvPr id="0" name=""/>
        <dsp:cNvSpPr/>
      </dsp:nvSpPr>
      <dsp:spPr>
        <a:xfrm>
          <a:off x="195266" y="952593"/>
          <a:ext cx="355029" cy="3550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5BC974-B765-4F1B-AA2A-907BC050A575}">
      <dsp:nvSpPr>
        <dsp:cNvPr id="0" name=""/>
        <dsp:cNvSpPr/>
      </dsp:nvSpPr>
      <dsp:spPr>
        <a:xfrm>
          <a:off x="745562" y="807354"/>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a:t>Speaker fees</a:t>
          </a:r>
          <a:endParaRPr lang="en-US" sz="1600" kern="1200"/>
        </a:p>
      </dsp:txBody>
      <dsp:txXfrm>
        <a:off x="745562" y="807354"/>
        <a:ext cx="5703683" cy="645508"/>
      </dsp:txXfrm>
    </dsp:sp>
    <dsp:sp modelId="{EB00DA33-FD21-4CE3-9863-408AE079708C}">
      <dsp:nvSpPr>
        <dsp:cNvPr id="0" name=""/>
        <dsp:cNvSpPr/>
      </dsp:nvSpPr>
      <dsp:spPr>
        <a:xfrm>
          <a:off x="0" y="1614239"/>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7C7E2B-4392-43C5-8F5A-CF5A109DAEFC}">
      <dsp:nvSpPr>
        <dsp:cNvPr id="0" name=""/>
        <dsp:cNvSpPr/>
      </dsp:nvSpPr>
      <dsp:spPr>
        <a:xfrm>
          <a:off x="195266" y="1759478"/>
          <a:ext cx="355029" cy="3550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E6860E-BD7A-4DE8-9398-1B31D1F157E5}">
      <dsp:nvSpPr>
        <dsp:cNvPr id="0" name=""/>
        <dsp:cNvSpPr/>
      </dsp:nvSpPr>
      <dsp:spPr>
        <a:xfrm>
          <a:off x="745562" y="1614239"/>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a:t>Workshop for students, teachers, school management</a:t>
          </a:r>
          <a:endParaRPr lang="en-US" sz="1600" kern="1200"/>
        </a:p>
      </dsp:txBody>
      <dsp:txXfrm>
        <a:off x="745562" y="1614239"/>
        <a:ext cx="5703683" cy="645508"/>
      </dsp:txXfrm>
    </dsp:sp>
    <dsp:sp modelId="{B40E6A64-A68C-4055-9AA0-DFB433431471}">
      <dsp:nvSpPr>
        <dsp:cNvPr id="0" name=""/>
        <dsp:cNvSpPr/>
      </dsp:nvSpPr>
      <dsp:spPr>
        <a:xfrm>
          <a:off x="0" y="2421124"/>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4EDECE-90FB-4997-A5AE-AC1AF147837A}">
      <dsp:nvSpPr>
        <dsp:cNvPr id="0" name=""/>
        <dsp:cNvSpPr/>
      </dsp:nvSpPr>
      <dsp:spPr>
        <a:xfrm>
          <a:off x="195266" y="2566364"/>
          <a:ext cx="355029" cy="3550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9A7367-722A-49FC-95B3-88481A5EE582}">
      <dsp:nvSpPr>
        <dsp:cNvPr id="0" name=""/>
        <dsp:cNvSpPr/>
      </dsp:nvSpPr>
      <dsp:spPr>
        <a:xfrm>
          <a:off x="745562" y="2421124"/>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a:t>Information/learning resources</a:t>
          </a:r>
          <a:endParaRPr lang="en-US" sz="1600" kern="1200"/>
        </a:p>
      </dsp:txBody>
      <dsp:txXfrm>
        <a:off x="745562" y="2421124"/>
        <a:ext cx="5703683" cy="645508"/>
      </dsp:txXfrm>
    </dsp:sp>
    <dsp:sp modelId="{DE7C2EAF-2D25-458F-9AD9-D5F0466A449B}">
      <dsp:nvSpPr>
        <dsp:cNvPr id="0" name=""/>
        <dsp:cNvSpPr/>
      </dsp:nvSpPr>
      <dsp:spPr>
        <a:xfrm>
          <a:off x="0" y="3228010"/>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62DF7A-01B1-423E-A03B-A7D698B5D5CD}">
      <dsp:nvSpPr>
        <dsp:cNvPr id="0" name=""/>
        <dsp:cNvSpPr/>
      </dsp:nvSpPr>
      <dsp:spPr>
        <a:xfrm>
          <a:off x="195266" y="3373249"/>
          <a:ext cx="355029" cy="35502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4A3A6A-0C88-49CD-AC9E-5A02F9916849}">
      <dsp:nvSpPr>
        <dsp:cNvPr id="0" name=""/>
        <dsp:cNvSpPr/>
      </dsp:nvSpPr>
      <dsp:spPr>
        <a:xfrm>
          <a:off x="745562" y="3228010"/>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a:t>Planning meetings (substitution, refreshments etc.)</a:t>
          </a:r>
          <a:endParaRPr lang="en-US" sz="1600" kern="1200"/>
        </a:p>
      </dsp:txBody>
      <dsp:txXfrm>
        <a:off x="745562" y="3228010"/>
        <a:ext cx="5703683" cy="645508"/>
      </dsp:txXfrm>
    </dsp:sp>
    <dsp:sp modelId="{5242DF8D-E9DA-4465-815B-B602F15C75E1}">
      <dsp:nvSpPr>
        <dsp:cNvPr id="0" name=""/>
        <dsp:cNvSpPr/>
      </dsp:nvSpPr>
      <dsp:spPr>
        <a:xfrm>
          <a:off x="0" y="4034895"/>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976AF1-6347-4893-98E8-9BD9EE80BEE0}">
      <dsp:nvSpPr>
        <dsp:cNvPr id="0" name=""/>
        <dsp:cNvSpPr/>
      </dsp:nvSpPr>
      <dsp:spPr>
        <a:xfrm>
          <a:off x="195266" y="4180134"/>
          <a:ext cx="355029" cy="35502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2814FD-6E6B-4B1A-BD13-0493C7B42EAE}">
      <dsp:nvSpPr>
        <dsp:cNvPr id="0" name=""/>
        <dsp:cNvSpPr/>
      </dsp:nvSpPr>
      <dsp:spPr>
        <a:xfrm>
          <a:off x="745562" y="4034895"/>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a:t>School Policy Meetings</a:t>
          </a:r>
          <a:endParaRPr lang="en-US" sz="1600" kern="1200"/>
        </a:p>
      </dsp:txBody>
      <dsp:txXfrm>
        <a:off x="745562" y="4034895"/>
        <a:ext cx="5703683" cy="645508"/>
      </dsp:txXfrm>
    </dsp:sp>
    <dsp:sp modelId="{5CD12695-AA01-423C-9DCA-9B0F6CB2D0A7}">
      <dsp:nvSpPr>
        <dsp:cNvPr id="0" name=""/>
        <dsp:cNvSpPr/>
      </dsp:nvSpPr>
      <dsp:spPr>
        <a:xfrm>
          <a:off x="0" y="4841780"/>
          <a:ext cx="6449246" cy="6455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1CF96C-A08C-4FFD-A931-4180C629F82E}">
      <dsp:nvSpPr>
        <dsp:cNvPr id="0" name=""/>
        <dsp:cNvSpPr/>
      </dsp:nvSpPr>
      <dsp:spPr>
        <a:xfrm>
          <a:off x="195266" y="4987020"/>
          <a:ext cx="355029" cy="35502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AC4600-94D0-41D4-BD89-160153B152C3}">
      <dsp:nvSpPr>
        <dsp:cNvPr id="0" name=""/>
        <dsp:cNvSpPr/>
      </dsp:nvSpPr>
      <dsp:spPr>
        <a:xfrm>
          <a:off x="745562" y="4841780"/>
          <a:ext cx="5703683" cy="645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316" tIns="68316" rIns="68316" bIns="68316" numCol="1" spcCol="1270" anchor="ctr" anchorCtr="0">
          <a:noAutofit/>
        </a:bodyPr>
        <a:lstStyle/>
        <a:p>
          <a:pPr marL="0" lvl="0" indent="0" algn="l" defTabSz="711200">
            <a:lnSpc>
              <a:spcPct val="90000"/>
            </a:lnSpc>
            <a:spcBef>
              <a:spcPct val="0"/>
            </a:spcBef>
            <a:spcAft>
              <a:spcPct val="35000"/>
            </a:spcAft>
            <a:buNone/>
          </a:pPr>
          <a:r>
            <a:rPr lang="en-US" sz="1600" b="1" kern="1200" dirty="0"/>
            <a:t>Student action/awareness materials and skills building</a:t>
          </a:r>
          <a:endParaRPr lang="en-US" sz="1600" kern="1200" dirty="0"/>
        </a:p>
      </dsp:txBody>
      <dsp:txXfrm>
        <a:off x="745562" y="4841780"/>
        <a:ext cx="5703683" cy="64550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E0E18A-ABBE-9D45-A14B-22ABB18CEFDA}" type="datetimeFigureOut">
              <a:rPr lang="en-US" smtClean="0"/>
              <a:t>11/2/21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2F8F34-E559-E644-8026-FB7CCBF082A2}" type="slidenum">
              <a:rPr lang="en-US" smtClean="0"/>
              <a:t>‹#›</a:t>
            </a:fld>
            <a:endParaRPr lang="en-US"/>
          </a:p>
        </p:txBody>
      </p:sp>
    </p:spTree>
    <p:extLst>
      <p:ext uri="{BB962C8B-B14F-4D97-AF65-F5344CB8AC3E}">
        <p14:creationId xmlns:p14="http://schemas.microsoft.com/office/powerpoint/2010/main" val="612513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belongto.org/professionals/standup/"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Beyond boarders - https://</a:t>
            </a:r>
            <a:r>
              <a:rPr lang="en-US" dirty="0" err="1"/>
              <a:t>galwayowc.wordpress.com</a:t>
            </a:r>
            <a:r>
              <a:rPr lang="en-US"/>
              <a:t>/beyond-borders/ </a:t>
            </a:r>
            <a:endParaRPr lang="en-US" dirty="0"/>
          </a:p>
          <a:p>
            <a:r>
              <a:rPr lang="en-US" dirty="0"/>
              <a:t>Tackling controversial issues - https://</a:t>
            </a:r>
            <a:r>
              <a:rPr lang="en-US" dirty="0" err="1"/>
              <a:t>developmenteducation.ie</a:t>
            </a:r>
            <a:r>
              <a:rPr lang="en-US" dirty="0"/>
              <a:t>/media/documents/</a:t>
            </a:r>
            <a:r>
              <a:rPr lang="en-US" dirty="0" err="1"/>
              <a:t>tackling_controversial_issues.pdf</a:t>
            </a:r>
            <a:r>
              <a:rPr lang="en-US" dirty="0"/>
              <a:t> </a:t>
            </a:r>
          </a:p>
          <a:p>
            <a:endParaRPr lang="en-US" dirty="0"/>
          </a:p>
          <a:p>
            <a:endParaRPr lang="en-US" dirty="0"/>
          </a:p>
        </p:txBody>
      </p:sp>
      <p:sp>
        <p:nvSpPr>
          <p:cNvPr id="4" name="Slide Number Placeholder 3"/>
          <p:cNvSpPr>
            <a:spLocks noGrp="1"/>
          </p:cNvSpPr>
          <p:nvPr>
            <p:ph type="sldNum" sz="quarter" idx="5"/>
          </p:nvPr>
        </p:nvSpPr>
        <p:spPr/>
        <p:txBody>
          <a:bodyPr/>
          <a:lstStyle/>
          <a:p>
            <a:fld id="{242F8F34-E559-E644-8026-FB7CCBF082A2}" type="slidenum">
              <a:rPr lang="en-US" smtClean="0"/>
              <a:t>5</a:t>
            </a:fld>
            <a:endParaRPr lang="en-US"/>
          </a:p>
        </p:txBody>
      </p:sp>
    </p:spTree>
    <p:extLst>
      <p:ext uri="{BB962C8B-B14F-4D97-AF65-F5344CB8AC3E}">
        <p14:creationId xmlns:p14="http://schemas.microsoft.com/office/powerpoint/2010/main" val="130742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More info here: </a:t>
            </a:r>
            <a:r>
              <a:rPr lang="en-IE" dirty="0">
                <a:hlinkClick r:id="rId3"/>
              </a:rPr>
              <a:t>Stand Up Awareness Week - BeLonG To</a:t>
            </a:r>
            <a:endParaRPr lang="en-US" dirty="0"/>
          </a:p>
        </p:txBody>
      </p:sp>
      <p:sp>
        <p:nvSpPr>
          <p:cNvPr id="4" name="Slide Number Placeholder 3"/>
          <p:cNvSpPr>
            <a:spLocks noGrp="1"/>
          </p:cNvSpPr>
          <p:nvPr>
            <p:ph type="sldNum" sz="quarter" idx="5"/>
          </p:nvPr>
        </p:nvSpPr>
        <p:spPr/>
        <p:txBody>
          <a:bodyPr/>
          <a:lstStyle/>
          <a:p>
            <a:fld id="{242F8F34-E559-E644-8026-FB7CCBF082A2}" type="slidenum">
              <a:rPr lang="en-US" smtClean="0"/>
              <a:t>13</a:t>
            </a:fld>
            <a:endParaRPr lang="en-US"/>
          </a:p>
        </p:txBody>
      </p:sp>
    </p:spTree>
    <p:extLst>
      <p:ext uri="{BB962C8B-B14F-4D97-AF65-F5344CB8AC3E}">
        <p14:creationId xmlns:p14="http://schemas.microsoft.com/office/powerpoint/2010/main" val="2315763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t>11/2/21</a:t>
            </a:fld>
            <a:endParaRPr lang="en-US" dirty="0"/>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762432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t>11/2/21</a:t>
            </a:fld>
            <a:endParaRPr lang="en-US" dirty="0"/>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850308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6C5677DE-DD04-48CC-9C18-7BE9FF2DEB6B}" type="datetime1">
              <a:rPr lang="en-US" smtClean="0"/>
              <a:t>11/2/21</a:t>
            </a:fld>
            <a:endParaRPr lang="en-US"/>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4080562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463255ED-7101-4D18-A8AE-3B5E4CB87EA5}" type="datetime1">
              <a:rPr lang="en-US" smtClean="0"/>
              <a:t>11/2/21</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57418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CD52F23D-51F6-4C94-8CD5-B9ABBF67EE23}" type="datetime1">
              <a:rPr lang="en-US" smtClean="0"/>
              <a:t>11/2/21</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1050884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D51A702F-6367-4FD1-89A8-3744BE6BA9A2}" type="datetime1">
              <a:rPr lang="en-US" smtClean="0"/>
              <a:t>11/2/21</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431673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4A6E99BD-4B4F-4460-B452-0E8146ACCF8F}" type="datetime1">
              <a:rPr lang="en-US" smtClean="0"/>
              <a:t>11/2/21</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147783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EB6FD34C-1867-42A9-AC54-D15ADD8A65E7}" type="datetime1">
              <a:rPr lang="en-US" smtClean="0"/>
              <a:t>11/2/21</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594059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336133E9-A654-4C17-8C3C-DDCAC83D6EBF}" type="datetime1">
              <a:rPr lang="en-US" smtClean="0"/>
              <a:t>11/2/21</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497919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A4649BD0-10DB-43E7-8F22-40B3D51B8FC3}" type="datetime1">
              <a:rPr lang="en-US" smtClean="0"/>
              <a:t>11/2/21</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182041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0A16C79C-F566-427A-93F6-434A4E613134}" type="datetime1">
              <a:rPr lang="en-US" smtClean="0"/>
              <a:t>11/2/21</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854980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t>11/2/21</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692693254"/>
      </p:ext>
    </p:extLst>
  </p:cSld>
  <p:clrMap bg1="lt1" tx1="dk1" bg2="lt2" tx2="dk2" accent1="accent1" accent2="accent2" accent3="accent3" accent4="accent4" accent5="accent5" accent6="accent6" hlink="hlink" folHlink="folHlink"/>
  <p:sldLayoutIdLst>
    <p:sldLayoutId id="2147483969" r:id="rId1"/>
    <p:sldLayoutId id="2147483970" r:id="rId2"/>
    <p:sldLayoutId id="2147483971" r:id="rId3"/>
    <p:sldLayoutId id="2147483972" r:id="rId4"/>
    <p:sldLayoutId id="2147483973" r:id="rId5"/>
    <p:sldLayoutId id="2147483979" r:id="rId6"/>
    <p:sldLayoutId id="2147483974" r:id="rId7"/>
    <p:sldLayoutId id="2147483975" r:id="rId8"/>
    <p:sldLayoutId id="2147483976" r:id="rId9"/>
    <p:sldLayoutId id="2147483978" r:id="rId10"/>
    <p:sldLayoutId id="2147483977"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image" Target="../media/image37.jpe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image" Target="../media/image36.jpg"/><Relationship Id="rId1" Type="http://schemas.openxmlformats.org/officeDocument/2006/relationships/slideLayout" Target="../slideLayouts/slideLayout2.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jpeg"/><Relationship Id="rId10" Type="http://schemas.openxmlformats.org/officeDocument/2006/relationships/image" Target="../media/image44.png"/><Relationship Id="rId4" Type="http://schemas.openxmlformats.org/officeDocument/2006/relationships/image" Target="../media/image38.jpeg"/><Relationship Id="rId9" Type="http://schemas.openxmlformats.org/officeDocument/2006/relationships/image" Target="../media/image43.png"/><Relationship Id="rId14" Type="http://schemas.openxmlformats.org/officeDocument/2006/relationships/image" Target="../media/image48.png"/></Relationships>
</file>

<file path=ppt/slides/_rels/slide13.xml.rels><?xml version="1.0" encoding="UTF-8" standalone="yes"?>
<Relationships xmlns="http://schemas.openxmlformats.org/package/2006/relationships"><Relationship Id="rId3" Type="http://schemas.openxmlformats.org/officeDocument/2006/relationships/hyperlink" Target="mailto:stephen@belongto.or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14.xml.rels><?xml version="1.0" encoding="UTF-8" standalone="yes"?>
<Relationships xmlns="http://schemas.openxmlformats.org/package/2006/relationships"><Relationship Id="rId3" Type="http://schemas.openxmlformats.org/officeDocument/2006/relationships/hyperlink" Target="https://www.shoutout.ie/workshops" TargetMode="External"/><Relationship Id="rId2" Type="http://schemas.openxmlformats.org/officeDocument/2006/relationships/hyperlink" Target="mailto:director@shoutout.ie" TargetMode="Externa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mailto:hannah@teni.i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lgbtpavee.yolasite.com/" TargetMode="External"/><Relationship Id="rId13" Type="http://schemas.openxmlformats.org/officeDocument/2006/relationships/hyperlink" Target="https://education.gov.scot/media/xpgo5atb/supporting-transgender-pupils-schools-guidance-scottish-schools_.pdf" TargetMode="External"/><Relationship Id="rId3" Type="http://schemas.openxmlformats.org/officeDocument/2006/relationships/hyperlink" Target="https://lgbt.ie/" TargetMode="External"/><Relationship Id="rId7" Type="http://schemas.openxmlformats.org/officeDocument/2006/relationships/hyperlink" Target="https://www.facebook.com/FullSpectrumIRL/" TargetMode="External"/><Relationship Id="rId12" Type="http://schemas.openxmlformats.org/officeDocument/2006/relationships/hyperlink" Target="https://lgbteducation.scot/" TargetMode="External"/><Relationship Id="rId17" Type="http://schemas.openxmlformats.org/officeDocument/2006/relationships/hyperlink" Target="https://www.ilga-europe.org/" TargetMode="External"/><Relationship Id="rId2" Type="http://schemas.openxmlformats.org/officeDocument/2006/relationships/hyperlink" Target="https://gayproject.ie/" TargetMode="External"/><Relationship Id="rId16" Type="http://schemas.openxmlformats.org/officeDocument/2006/relationships/hyperlink" Target="https://www.europarl.europa.eu/charter/pdf/text_en.pdf" TargetMode="External"/><Relationship Id="rId1" Type="http://schemas.openxmlformats.org/officeDocument/2006/relationships/slideLayout" Target="../slideLayouts/slideLayout2.xml"/><Relationship Id="rId6" Type="http://schemas.openxmlformats.org/officeDocument/2006/relationships/hyperlink" Target="http://www.biireland.com/" TargetMode="External"/><Relationship Id="rId11" Type="http://schemas.openxmlformats.org/officeDocument/2006/relationships/hyperlink" Target="https://gcn.ie/" TargetMode="External"/><Relationship Id="rId5" Type="http://schemas.openxmlformats.org/officeDocument/2006/relationships/hyperlink" Target="https://www.teni.ie/" TargetMode="External"/><Relationship Id="rId15" Type="http://schemas.openxmlformats.org/officeDocument/2006/relationships/hyperlink" Target="https://www.echr.coe.int/documents/convention_eng.pdf" TargetMode="External"/><Relationship Id="rId10" Type="http://schemas.openxmlformats.org/officeDocument/2006/relationships/hyperlink" Target="https://www.stonewall.org.uk/schools-colleges" TargetMode="External"/><Relationship Id="rId4" Type="http://schemas.openxmlformats.org/officeDocument/2006/relationships/hyperlink" Target="https://www.belongto.org/" TargetMode="External"/><Relationship Id="rId9" Type="http://schemas.openxmlformats.org/officeDocument/2006/relationships/hyperlink" Target="https://outhouse.ie/" TargetMode="External"/><Relationship Id="rId14" Type="http://schemas.openxmlformats.org/officeDocument/2006/relationships/hyperlink" Target="https://www.ihrec.ie/download/pdf/ihrec_human_rights_explained.pdf"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2F1FE91C-919E-014D-AD98-943B5E0BB24A}"/>
              </a:ext>
            </a:extLst>
          </p:cNvPr>
          <p:cNvSpPr>
            <a:spLocks noGrp="1"/>
          </p:cNvSpPr>
          <p:nvPr>
            <p:ph type="ctrTitle"/>
          </p:nvPr>
        </p:nvSpPr>
        <p:spPr>
          <a:xfrm>
            <a:off x="530352" y="885557"/>
            <a:ext cx="4114800" cy="2215152"/>
          </a:xfrm>
        </p:spPr>
        <p:txBody>
          <a:bodyPr>
            <a:normAutofit/>
          </a:bodyPr>
          <a:lstStyle/>
          <a:p>
            <a:r>
              <a:rPr lang="en-US"/>
              <a:t>LGBTQI+ and Global Justice</a:t>
            </a:r>
          </a:p>
        </p:txBody>
      </p:sp>
      <p:sp>
        <p:nvSpPr>
          <p:cNvPr id="62" name="Freeform: Shape 61">
            <a:extLst>
              <a:ext uri="{FF2B5EF4-FFF2-40B4-BE49-F238E27FC236}">
                <a16:creationId xmlns:a16="http://schemas.microsoft.com/office/drawing/2014/main" id="{752C2BA4-3BBE-4D22-A0D9-8D2A7B8F1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918708"/>
            <a:ext cx="4187283" cy="93929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8" name="Picture 3" descr="Triangular abstract background">
            <a:extLst>
              <a:ext uri="{FF2B5EF4-FFF2-40B4-BE49-F238E27FC236}">
                <a16:creationId xmlns:a16="http://schemas.microsoft.com/office/drawing/2014/main" id="{E210D1A4-E989-496F-A97A-49C8DEEBAC8C}"/>
              </a:ext>
            </a:extLst>
          </p:cNvPr>
          <p:cNvPicPr>
            <a:picLocks noChangeAspect="1"/>
          </p:cNvPicPr>
          <p:nvPr/>
        </p:nvPicPr>
        <p:blipFill rotWithShape="1">
          <a:blip r:embed="rId2"/>
          <a:srcRect l="9611" r="23617" b="2"/>
          <a:stretch/>
        </p:blipFill>
        <p:spPr>
          <a:xfrm>
            <a:off x="5334000" y="10"/>
            <a:ext cx="6858000" cy="6855654"/>
          </a:xfrm>
          <a:prstGeom prst="rect">
            <a:avLst/>
          </a:prstGeom>
        </p:spPr>
      </p:pic>
      <p:sp>
        <p:nvSpPr>
          <p:cNvPr id="64" name="Freeform: Shape 63">
            <a:extLst>
              <a:ext uri="{FF2B5EF4-FFF2-40B4-BE49-F238E27FC236}">
                <a16:creationId xmlns:a16="http://schemas.microsoft.com/office/drawing/2014/main" id="{82AA7049-B18D-49D6-AD7D-DBB9E19F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713190" y="-534982"/>
            <a:ext cx="943826" cy="201379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6" name="Group 65">
            <a:extLst>
              <a:ext uri="{FF2B5EF4-FFF2-40B4-BE49-F238E27FC236}">
                <a16:creationId xmlns:a16="http://schemas.microsoft.com/office/drawing/2014/main" id="{3850DB66-16D1-4953-A6E3-FCA3DC5F27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35690" y="328232"/>
            <a:ext cx="886142" cy="693398"/>
            <a:chOff x="10948005" y="3379098"/>
            <a:chExt cx="868640" cy="679702"/>
          </a:xfrm>
          <a:solidFill>
            <a:schemeClr val="accent6"/>
          </a:solidFill>
        </p:grpSpPr>
        <p:sp>
          <p:nvSpPr>
            <p:cNvPr id="67" name="Freeform: Shape 66">
              <a:extLst>
                <a:ext uri="{FF2B5EF4-FFF2-40B4-BE49-F238E27FC236}">
                  <a16:creationId xmlns:a16="http://schemas.microsoft.com/office/drawing/2014/main" id="{D698AB2F-1D17-4249-81CB-9A41D46B8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8" name="Freeform: Shape 67">
              <a:extLst>
                <a:ext uri="{FF2B5EF4-FFF2-40B4-BE49-F238E27FC236}">
                  <a16:creationId xmlns:a16="http://schemas.microsoft.com/office/drawing/2014/main" id="{F5301961-8687-4ADB-8043-4065F470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9" name="Graphic 15">
              <a:extLst>
                <a:ext uri="{FF2B5EF4-FFF2-40B4-BE49-F238E27FC236}">
                  <a16:creationId xmlns:a16="http://schemas.microsoft.com/office/drawing/2014/main" id="{9DC20816-893A-4201-AA91-22F71E46F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70" name="Graphic 15">
              <a:extLst>
                <a:ext uri="{FF2B5EF4-FFF2-40B4-BE49-F238E27FC236}">
                  <a16:creationId xmlns:a16="http://schemas.microsoft.com/office/drawing/2014/main" id="{866D1F4E-BA21-44F3-A97A-E979C5FE78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B35EADCB-1DB5-4B69-892B-14567F528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aphic 78">
            <a:extLst>
              <a:ext uri="{FF2B5EF4-FFF2-40B4-BE49-F238E27FC236}">
                <a16:creationId xmlns:a16="http://schemas.microsoft.com/office/drawing/2014/main" id="{06B4C967-D337-479B-87CA-7587B7FCFF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352" y="3267662"/>
            <a:ext cx="972241" cy="45718"/>
            <a:chOff x="4886325" y="3371754"/>
            <a:chExt cx="2418492" cy="113728"/>
          </a:xfrm>
          <a:solidFill>
            <a:schemeClr val="accent1"/>
          </a:solidFill>
        </p:grpSpPr>
        <p:sp>
          <p:nvSpPr>
            <p:cNvPr id="74" name="Graphic 78">
              <a:extLst>
                <a:ext uri="{FF2B5EF4-FFF2-40B4-BE49-F238E27FC236}">
                  <a16:creationId xmlns:a16="http://schemas.microsoft.com/office/drawing/2014/main" id="{6EF1A9DB-7052-4254-8534-9AAED6F6B6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5" name="Graphic 78">
              <a:extLst>
                <a:ext uri="{FF2B5EF4-FFF2-40B4-BE49-F238E27FC236}">
                  <a16:creationId xmlns:a16="http://schemas.microsoft.com/office/drawing/2014/main" id="{55D44775-F9E3-4142-8CDB-277AEF2F388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76" name="Graphic 78">
                <a:extLst>
                  <a:ext uri="{FF2B5EF4-FFF2-40B4-BE49-F238E27FC236}">
                    <a16:creationId xmlns:a16="http://schemas.microsoft.com/office/drawing/2014/main" id="{93BB9C83-6DC3-450C-BFAD-0CB5EAD29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7" name="Graphic 78">
                <a:extLst>
                  <a:ext uri="{FF2B5EF4-FFF2-40B4-BE49-F238E27FC236}">
                    <a16:creationId xmlns:a16="http://schemas.microsoft.com/office/drawing/2014/main" id="{4E01AF91-A65B-4AE1-96C9-4168BD8F9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78" name="Graphic 78">
                <a:extLst>
                  <a:ext uri="{FF2B5EF4-FFF2-40B4-BE49-F238E27FC236}">
                    <a16:creationId xmlns:a16="http://schemas.microsoft.com/office/drawing/2014/main" id="{0AD45C08-DFB9-441F-A901-BCB9B0305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79" name="Graphic 78">
                <a:extLst>
                  <a:ext uri="{FF2B5EF4-FFF2-40B4-BE49-F238E27FC236}">
                    <a16:creationId xmlns:a16="http://schemas.microsoft.com/office/drawing/2014/main" id="{E05BEC0E-4EE4-42C4-BF0B-15F9AC518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8" name="Picture 7" descr="Icon&#10;&#10;Description automatically generated with low confidence">
            <a:extLst>
              <a:ext uri="{FF2B5EF4-FFF2-40B4-BE49-F238E27FC236}">
                <a16:creationId xmlns:a16="http://schemas.microsoft.com/office/drawing/2014/main" id="{57F61719-FC81-614C-B408-94F257A5A671}"/>
              </a:ext>
            </a:extLst>
          </p:cNvPr>
          <p:cNvPicPr>
            <a:picLocks noChangeAspect="1"/>
          </p:cNvPicPr>
          <p:nvPr/>
        </p:nvPicPr>
        <p:blipFill>
          <a:blip r:embed="rId3"/>
          <a:stretch>
            <a:fillRect/>
          </a:stretch>
        </p:blipFill>
        <p:spPr>
          <a:xfrm>
            <a:off x="530352" y="4547173"/>
            <a:ext cx="1720193" cy="1712593"/>
          </a:xfrm>
          <a:prstGeom prst="rect">
            <a:avLst/>
          </a:prstGeom>
        </p:spPr>
      </p:pic>
      <p:pic>
        <p:nvPicPr>
          <p:cNvPr id="56" name="Content Placeholder 5" descr="Logo, company name&#10;&#10;Description automatically generated">
            <a:extLst>
              <a:ext uri="{FF2B5EF4-FFF2-40B4-BE49-F238E27FC236}">
                <a16:creationId xmlns:a16="http://schemas.microsoft.com/office/drawing/2014/main" id="{FC11A585-24A3-344C-BB4D-CB56A259D1D3}"/>
              </a:ext>
            </a:extLst>
          </p:cNvPr>
          <p:cNvPicPr>
            <a:picLocks noChangeAspect="1"/>
          </p:cNvPicPr>
          <p:nvPr/>
        </p:nvPicPr>
        <p:blipFill>
          <a:blip r:embed="rId4"/>
          <a:stretch>
            <a:fillRect/>
          </a:stretch>
        </p:blipFill>
        <p:spPr>
          <a:xfrm>
            <a:off x="2367417" y="4601021"/>
            <a:ext cx="2849711" cy="1587815"/>
          </a:xfrm>
          <a:prstGeom prst="rect">
            <a:avLst/>
          </a:prstGeom>
        </p:spPr>
      </p:pic>
    </p:spTree>
    <p:extLst>
      <p:ext uri="{BB962C8B-B14F-4D97-AF65-F5344CB8AC3E}">
        <p14:creationId xmlns:p14="http://schemas.microsoft.com/office/powerpoint/2010/main" val="3908341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BD09B56B-E232-4248-AAC0-C9737EC94946}"/>
              </a:ext>
            </a:extLst>
          </p:cNvPr>
          <p:cNvSpPr>
            <a:spLocks noGrp="1"/>
          </p:cNvSpPr>
          <p:nvPr>
            <p:ph type="title"/>
          </p:nvPr>
        </p:nvSpPr>
        <p:spPr>
          <a:xfrm>
            <a:off x="530352" y="638176"/>
            <a:ext cx="4266544" cy="2861770"/>
          </a:xfrm>
        </p:spPr>
        <p:txBody>
          <a:bodyPr anchor="b">
            <a:normAutofit/>
          </a:bodyPr>
          <a:lstStyle/>
          <a:p>
            <a:r>
              <a:rPr lang="en-US" dirty="0"/>
              <a:t>Today’s Session	</a:t>
            </a:r>
          </a:p>
        </p:txBody>
      </p:sp>
      <p:grpSp>
        <p:nvGrpSpPr>
          <p:cNvPr id="11" name="Graphic 78">
            <a:extLst>
              <a:ext uri="{FF2B5EF4-FFF2-40B4-BE49-F238E27FC236}">
                <a16:creationId xmlns:a16="http://schemas.microsoft.com/office/drawing/2014/main" id="{91868ACA-CC8C-4FA4-8E32-6DB1C7DA9E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695859"/>
            <a:ext cx="972241" cy="45718"/>
            <a:chOff x="4886325" y="3371754"/>
            <a:chExt cx="2418492" cy="113728"/>
          </a:xfrm>
          <a:solidFill>
            <a:schemeClr val="accent1"/>
          </a:solidFill>
        </p:grpSpPr>
        <p:sp>
          <p:nvSpPr>
            <p:cNvPr id="12" name="Graphic 78">
              <a:extLst>
                <a:ext uri="{FF2B5EF4-FFF2-40B4-BE49-F238E27FC236}">
                  <a16:creationId xmlns:a16="http://schemas.microsoft.com/office/drawing/2014/main" id="{7C343158-D3CD-4482-AAA0-375D2E6667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3" name="Graphic 78">
              <a:extLst>
                <a:ext uri="{FF2B5EF4-FFF2-40B4-BE49-F238E27FC236}">
                  <a16:creationId xmlns:a16="http://schemas.microsoft.com/office/drawing/2014/main" id="{12BFE3E3-92EC-47DC-8E6A-6E77132C2D8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4" name="Graphic 78">
                <a:extLst>
                  <a:ext uri="{FF2B5EF4-FFF2-40B4-BE49-F238E27FC236}">
                    <a16:creationId xmlns:a16="http://schemas.microsoft.com/office/drawing/2014/main" id="{1F0F2188-9504-4EAD-A8A2-B1779FB86B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5" name="Graphic 78">
                <a:extLst>
                  <a:ext uri="{FF2B5EF4-FFF2-40B4-BE49-F238E27FC236}">
                    <a16:creationId xmlns:a16="http://schemas.microsoft.com/office/drawing/2014/main" id="{14602C7D-08A5-44A5-B005-E79603849E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099F2E62-E605-487B-AC3C-11052444D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02A21D38-C00D-4E35-8B0F-3E63C4B37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graphicFrame>
        <p:nvGraphicFramePr>
          <p:cNvPr id="5" name="Content Placeholder 2">
            <a:extLst>
              <a:ext uri="{FF2B5EF4-FFF2-40B4-BE49-F238E27FC236}">
                <a16:creationId xmlns:a16="http://schemas.microsoft.com/office/drawing/2014/main" id="{20A332EF-8D6B-480C-AD13-201036BDAF80}"/>
              </a:ext>
            </a:extLst>
          </p:cNvPr>
          <p:cNvGraphicFramePr>
            <a:graphicFrameLocks noGrp="1"/>
          </p:cNvGraphicFramePr>
          <p:nvPr>
            <p:ph idx="1"/>
            <p:extLst>
              <p:ext uri="{D42A27DB-BD31-4B8C-83A1-F6EECF244321}">
                <p14:modId xmlns:p14="http://schemas.microsoft.com/office/powerpoint/2010/main" val="1000457193"/>
              </p:ext>
            </p:extLst>
          </p:nvPr>
        </p:nvGraphicFramePr>
        <p:xfrm>
          <a:off x="5402620" y="497732"/>
          <a:ext cx="6151831" cy="5707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8859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C72AD-47C1-AE47-BCEC-1485DB0715DE}"/>
              </a:ext>
            </a:extLst>
          </p:cNvPr>
          <p:cNvSpPr>
            <a:spLocks noGrp="1"/>
          </p:cNvSpPr>
          <p:nvPr>
            <p:ph type="title"/>
          </p:nvPr>
        </p:nvSpPr>
        <p:spPr/>
        <p:txBody>
          <a:bodyPr/>
          <a:lstStyle/>
          <a:p>
            <a:r>
              <a:rPr lang="en-US" dirty="0"/>
              <a:t>Ailsa Spindler</a:t>
            </a:r>
          </a:p>
        </p:txBody>
      </p:sp>
      <p:pic>
        <p:nvPicPr>
          <p:cNvPr id="8" name="Content Placeholder 7" descr="A person smiling at the camera&#10;&#10;Description automatically generated with medium confidence">
            <a:extLst>
              <a:ext uri="{FF2B5EF4-FFF2-40B4-BE49-F238E27FC236}">
                <a16:creationId xmlns:a16="http://schemas.microsoft.com/office/drawing/2014/main" id="{DCCC61E3-AABC-9C4E-8981-6A4CB99235FF}"/>
              </a:ext>
            </a:extLst>
          </p:cNvPr>
          <p:cNvPicPr>
            <a:picLocks noGrp="1" noChangeAspect="1"/>
          </p:cNvPicPr>
          <p:nvPr>
            <p:ph sz="half" idx="1"/>
          </p:nvPr>
        </p:nvPicPr>
        <p:blipFill>
          <a:blip r:embed="rId2"/>
          <a:stretch>
            <a:fillRect/>
          </a:stretch>
        </p:blipFill>
        <p:spPr>
          <a:xfrm>
            <a:off x="7726792" y="2112631"/>
            <a:ext cx="3332091" cy="4156407"/>
          </a:xfrm>
        </p:spPr>
      </p:pic>
      <p:pic>
        <p:nvPicPr>
          <p:cNvPr id="6" name="Content Placeholder 5" descr="Logo, company name&#10;&#10;Description automatically generated">
            <a:extLst>
              <a:ext uri="{FF2B5EF4-FFF2-40B4-BE49-F238E27FC236}">
                <a16:creationId xmlns:a16="http://schemas.microsoft.com/office/drawing/2014/main" id="{A7F6FE07-8CC9-8043-9501-BD7C412885C9}"/>
              </a:ext>
            </a:extLst>
          </p:cNvPr>
          <p:cNvPicPr>
            <a:picLocks noGrp="1" noChangeAspect="1"/>
          </p:cNvPicPr>
          <p:nvPr>
            <p:ph sz="half" idx="2"/>
          </p:nvPr>
        </p:nvPicPr>
        <p:blipFill>
          <a:blip r:embed="rId3"/>
          <a:stretch>
            <a:fillRect/>
          </a:stretch>
        </p:blipFill>
        <p:spPr>
          <a:xfrm>
            <a:off x="525717" y="2855506"/>
            <a:ext cx="6126392" cy="3413532"/>
          </a:xfrm>
        </p:spPr>
      </p:pic>
    </p:spTree>
    <p:extLst>
      <p:ext uri="{BB962C8B-B14F-4D97-AF65-F5344CB8AC3E}">
        <p14:creationId xmlns:p14="http://schemas.microsoft.com/office/powerpoint/2010/main" val="3363453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2" name="Group 11">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3" name="Freeform: Shape 12">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Freeform: Shape 14">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Freeform: Shape 20">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3"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24"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5"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6"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9"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1" name="Rectangle 30">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BC966A26-8C62-844C-801D-280414EE27D0}"/>
              </a:ext>
            </a:extLst>
          </p:cNvPr>
          <p:cNvSpPr>
            <a:spLocks noGrp="1"/>
          </p:cNvSpPr>
          <p:nvPr>
            <p:ph type="title"/>
          </p:nvPr>
        </p:nvSpPr>
        <p:spPr>
          <a:xfrm>
            <a:off x="530352" y="1122363"/>
            <a:ext cx="4841669" cy="1978346"/>
          </a:xfrm>
        </p:spPr>
        <p:txBody>
          <a:bodyPr vert="horz" lIns="91440" tIns="45720" rIns="91440" bIns="45720" rtlCol="0" anchor="b">
            <a:normAutofit/>
          </a:bodyPr>
          <a:lstStyle/>
          <a:p>
            <a:r>
              <a:rPr lang="en-US" sz="4000"/>
              <a:t>WWGS SIX-STEP PROGRAMME</a:t>
            </a:r>
          </a:p>
        </p:txBody>
      </p:sp>
      <p:sp>
        <p:nvSpPr>
          <p:cNvPr id="33" name="Freeform: Shape 32">
            <a:extLst>
              <a:ext uri="{FF2B5EF4-FFF2-40B4-BE49-F238E27FC236}">
                <a16:creationId xmlns:a16="http://schemas.microsoft.com/office/drawing/2014/main" id="{CF7F2079-504C-499A-A644-58F4DDC76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5"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36"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7"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8"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40"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41"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5" name="Content Placeholder 4" descr="Diagram&#10;&#10;Description automatically generated">
            <a:extLst>
              <a:ext uri="{FF2B5EF4-FFF2-40B4-BE49-F238E27FC236}">
                <a16:creationId xmlns:a16="http://schemas.microsoft.com/office/drawing/2014/main" id="{D9A96D2C-13EB-4E48-ADF0-450312C43B4F}"/>
              </a:ext>
            </a:extLst>
          </p:cNvPr>
          <p:cNvPicPr>
            <a:picLocks noGrp="1" noChangeAspect="1"/>
          </p:cNvPicPr>
          <p:nvPr>
            <p:ph idx="1"/>
          </p:nvPr>
        </p:nvPicPr>
        <p:blipFill>
          <a:blip r:embed="rId2"/>
          <a:stretch>
            <a:fillRect/>
          </a:stretch>
        </p:blipFill>
        <p:spPr>
          <a:xfrm>
            <a:off x="5543276" y="269879"/>
            <a:ext cx="6108933" cy="6078079"/>
          </a:xfrm>
          <a:prstGeom prst="rect">
            <a:avLst/>
          </a:prstGeom>
        </p:spPr>
      </p:pic>
      <p:sp>
        <p:nvSpPr>
          <p:cNvPr id="43" name="Freeform: Shape 42">
            <a:extLst>
              <a:ext uri="{FF2B5EF4-FFF2-40B4-BE49-F238E27FC236}">
                <a16:creationId xmlns:a16="http://schemas.microsoft.com/office/drawing/2014/main" id="{3D505D40-32E9-4C48-81F8-AD80433BE6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6006"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5" name="Group 44">
            <a:extLst>
              <a:ext uri="{FF2B5EF4-FFF2-40B4-BE49-F238E27FC236}">
                <a16:creationId xmlns:a16="http://schemas.microsoft.com/office/drawing/2014/main" id="{C507BF36-B92B-4CAC-BCA7-8364B51E1F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46" name="Freeform: Shape 45">
              <a:extLst>
                <a:ext uri="{FF2B5EF4-FFF2-40B4-BE49-F238E27FC236}">
                  <a16:creationId xmlns:a16="http://schemas.microsoft.com/office/drawing/2014/main" id="{2276237E-3A6D-452F-879C-FB8C77A1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Freeform: Shape 46">
              <a:extLst>
                <a:ext uri="{FF2B5EF4-FFF2-40B4-BE49-F238E27FC236}">
                  <a16:creationId xmlns:a16="http://schemas.microsoft.com/office/drawing/2014/main" id="{38BC9243-F4BF-48A7-89AE-DFA5B37DE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8" name="Freeform: Shape 47">
              <a:extLst>
                <a:ext uri="{FF2B5EF4-FFF2-40B4-BE49-F238E27FC236}">
                  <a16:creationId xmlns:a16="http://schemas.microsoft.com/office/drawing/2014/main" id="{5DE414EC-F3DF-412E-9B22-5328DAA99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9" name="Graphic 12">
              <a:extLst>
                <a:ext uri="{FF2B5EF4-FFF2-40B4-BE49-F238E27FC236}">
                  <a16:creationId xmlns:a16="http://schemas.microsoft.com/office/drawing/2014/main" id="{039C06B1-FDEA-47B1-8222-7D622CD72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50" name="Graphic 15">
              <a:extLst>
                <a:ext uri="{FF2B5EF4-FFF2-40B4-BE49-F238E27FC236}">
                  <a16:creationId xmlns:a16="http://schemas.microsoft.com/office/drawing/2014/main" id="{B834C8C1-9BD1-4635-8E5B-65815F901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1" name="Graphic 15">
              <a:extLst>
                <a:ext uri="{FF2B5EF4-FFF2-40B4-BE49-F238E27FC236}">
                  <a16:creationId xmlns:a16="http://schemas.microsoft.com/office/drawing/2014/main" id="{2963D456-B3F4-4EDC-827E-645741F64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73A58845-EFFB-4806-BC6D-47418C15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609744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Freeform: Shape 58">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1" name="Group 60">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62" name="Freeform: Shape 61">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3" name="Freeform: Shape 62">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6" name="Freeform: Shape 63">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5"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57"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8"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60" name="Freeform: Shape 67">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0" name="Freeform: Shape 69">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2"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73"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4"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75"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6"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77"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78"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80" name="Rectangle 79">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765C96-1FE8-164A-B773-37473B527662}"/>
              </a:ext>
            </a:extLst>
          </p:cNvPr>
          <p:cNvSpPr>
            <a:spLocks noGrp="1"/>
          </p:cNvSpPr>
          <p:nvPr>
            <p:ph type="title"/>
          </p:nvPr>
        </p:nvSpPr>
        <p:spPr>
          <a:xfrm>
            <a:off x="412067" y="273729"/>
            <a:ext cx="7453110" cy="833180"/>
          </a:xfrm>
        </p:spPr>
        <p:txBody>
          <a:bodyPr vert="horz" lIns="91440" tIns="45720" rIns="91440" bIns="45720" rtlCol="0" anchor="t">
            <a:normAutofit/>
          </a:bodyPr>
          <a:lstStyle/>
          <a:p>
            <a:r>
              <a:rPr lang="en-US" sz="4000" dirty="0"/>
              <a:t>Building a Group Agreement</a:t>
            </a:r>
          </a:p>
        </p:txBody>
      </p:sp>
      <p:grpSp>
        <p:nvGrpSpPr>
          <p:cNvPr id="82" name="Graphic 78">
            <a:extLst>
              <a:ext uri="{FF2B5EF4-FFF2-40B4-BE49-F238E27FC236}">
                <a16:creationId xmlns:a16="http://schemas.microsoft.com/office/drawing/2014/main" id="{674FBD09-398F-4886-8D52-3CCAB16ED1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44591" y="971370"/>
            <a:ext cx="972241" cy="45718"/>
            <a:chOff x="4886325" y="3371754"/>
            <a:chExt cx="2418492" cy="113728"/>
          </a:xfrm>
          <a:solidFill>
            <a:schemeClr val="accent1"/>
          </a:solidFill>
        </p:grpSpPr>
        <p:sp>
          <p:nvSpPr>
            <p:cNvPr id="83" name="Graphic 78">
              <a:extLst>
                <a:ext uri="{FF2B5EF4-FFF2-40B4-BE49-F238E27FC236}">
                  <a16:creationId xmlns:a16="http://schemas.microsoft.com/office/drawing/2014/main" id="{794E9BAB-B9ED-4E72-B558-1E4B87537E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4" name="Graphic 78">
              <a:extLst>
                <a:ext uri="{FF2B5EF4-FFF2-40B4-BE49-F238E27FC236}">
                  <a16:creationId xmlns:a16="http://schemas.microsoft.com/office/drawing/2014/main" id="{809A1029-A1BA-4EF8-959B-2AF852A34D8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85" name="Graphic 78">
                <a:extLst>
                  <a:ext uri="{FF2B5EF4-FFF2-40B4-BE49-F238E27FC236}">
                    <a16:creationId xmlns:a16="http://schemas.microsoft.com/office/drawing/2014/main" id="{1618CAAA-B087-4302-8144-EFDD1D9FDB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86" name="Graphic 78">
                <a:extLst>
                  <a:ext uri="{FF2B5EF4-FFF2-40B4-BE49-F238E27FC236}">
                    <a16:creationId xmlns:a16="http://schemas.microsoft.com/office/drawing/2014/main" id="{D71D93E1-AEA4-4F92-BA99-24786C8A11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87" name="Graphic 78">
                <a:extLst>
                  <a:ext uri="{FF2B5EF4-FFF2-40B4-BE49-F238E27FC236}">
                    <a16:creationId xmlns:a16="http://schemas.microsoft.com/office/drawing/2014/main" id="{CE7112A6-6EAE-4620-B089-30D687AA0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88" name="Graphic 78">
                <a:extLst>
                  <a:ext uri="{FF2B5EF4-FFF2-40B4-BE49-F238E27FC236}">
                    <a16:creationId xmlns:a16="http://schemas.microsoft.com/office/drawing/2014/main" id="{6F45DEA9-D350-4D7C-B408-D0250EE30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5" name="Content Placeholder 4" descr="Diagram, text&#10;&#10;Description automatically generated">
            <a:extLst>
              <a:ext uri="{FF2B5EF4-FFF2-40B4-BE49-F238E27FC236}">
                <a16:creationId xmlns:a16="http://schemas.microsoft.com/office/drawing/2014/main" id="{52089C85-3D48-3D41-8A89-1EDB74644105}"/>
              </a:ext>
            </a:extLst>
          </p:cNvPr>
          <p:cNvPicPr>
            <a:picLocks noGrp="1" noChangeAspect="1"/>
          </p:cNvPicPr>
          <p:nvPr>
            <p:ph idx="1"/>
          </p:nvPr>
        </p:nvPicPr>
        <p:blipFill>
          <a:blip r:embed="rId3"/>
          <a:stretch>
            <a:fillRect/>
          </a:stretch>
        </p:blipFill>
        <p:spPr>
          <a:xfrm>
            <a:off x="7776364" y="885830"/>
            <a:ext cx="3734837" cy="4472858"/>
          </a:xfrm>
          <a:prstGeom prst="rect">
            <a:avLst/>
          </a:prstGeom>
        </p:spPr>
      </p:pic>
      <p:sp>
        <p:nvSpPr>
          <p:cNvPr id="90" name="Freeform: Shape 89">
            <a:extLst>
              <a:ext uri="{FF2B5EF4-FFF2-40B4-BE49-F238E27FC236}">
                <a16:creationId xmlns:a16="http://schemas.microsoft.com/office/drawing/2014/main" id="{11E84B46-9597-410B-A51F-E2E0F2FAF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6006"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2" name="Group 91">
            <a:extLst>
              <a:ext uri="{FF2B5EF4-FFF2-40B4-BE49-F238E27FC236}">
                <a16:creationId xmlns:a16="http://schemas.microsoft.com/office/drawing/2014/main" id="{3D4FD378-E29E-4996-A8B0-11E2368A6E8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10732601" y="5351135"/>
            <a:ext cx="886141" cy="802496"/>
            <a:chOff x="10948005" y="3272152"/>
            <a:chExt cx="868640" cy="786648"/>
          </a:xfrm>
          <a:solidFill>
            <a:schemeClr val="accent1"/>
          </a:solidFill>
        </p:grpSpPr>
        <p:sp>
          <p:nvSpPr>
            <p:cNvPr id="93" name="Freeform: Shape 92">
              <a:extLst>
                <a:ext uri="{FF2B5EF4-FFF2-40B4-BE49-F238E27FC236}">
                  <a16:creationId xmlns:a16="http://schemas.microsoft.com/office/drawing/2014/main" id="{7BA59DF4-225D-4521-9655-5F0DF52E4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94" name="Freeform: Shape 93">
              <a:extLst>
                <a:ext uri="{FF2B5EF4-FFF2-40B4-BE49-F238E27FC236}">
                  <a16:creationId xmlns:a16="http://schemas.microsoft.com/office/drawing/2014/main" id="{C5295146-5EA5-417D-AAEE-F59000BC67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95" name="Freeform: Shape 94">
              <a:extLst>
                <a:ext uri="{FF2B5EF4-FFF2-40B4-BE49-F238E27FC236}">
                  <a16:creationId xmlns:a16="http://schemas.microsoft.com/office/drawing/2014/main" id="{3768FE2E-63BB-4E2F-8744-A188E6C61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96" name="Graphic 12">
              <a:extLst>
                <a:ext uri="{FF2B5EF4-FFF2-40B4-BE49-F238E27FC236}">
                  <a16:creationId xmlns:a16="http://schemas.microsoft.com/office/drawing/2014/main" id="{4641D6CE-B3E9-440C-BAAE-6F6968AAA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97" name="Graphic 15">
              <a:extLst>
                <a:ext uri="{FF2B5EF4-FFF2-40B4-BE49-F238E27FC236}">
                  <a16:creationId xmlns:a16="http://schemas.microsoft.com/office/drawing/2014/main" id="{8D02F1DC-8FDC-4424-8750-42EE6CB9FB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8" name="Graphic 15">
              <a:extLst>
                <a:ext uri="{FF2B5EF4-FFF2-40B4-BE49-F238E27FC236}">
                  <a16:creationId xmlns:a16="http://schemas.microsoft.com/office/drawing/2014/main" id="{2BB6A551-D864-43F8-B270-809C68AE3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B57277C8-A482-4AA3-AFA6-7F211CE35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 name="Picture 9" descr="Text&#10;&#10;Description automatically generated">
            <a:extLst>
              <a:ext uri="{FF2B5EF4-FFF2-40B4-BE49-F238E27FC236}">
                <a16:creationId xmlns:a16="http://schemas.microsoft.com/office/drawing/2014/main" id="{03DF7E27-F7A3-B646-B6E9-3F86D5FEF362}"/>
              </a:ext>
            </a:extLst>
          </p:cNvPr>
          <p:cNvPicPr>
            <a:picLocks noChangeAspect="1"/>
          </p:cNvPicPr>
          <p:nvPr/>
        </p:nvPicPr>
        <p:blipFill>
          <a:blip r:embed="rId4"/>
          <a:stretch>
            <a:fillRect/>
          </a:stretch>
        </p:blipFill>
        <p:spPr>
          <a:xfrm>
            <a:off x="605623" y="1106909"/>
            <a:ext cx="4886315" cy="5306743"/>
          </a:xfrm>
          <a:prstGeom prst="rect">
            <a:avLst/>
          </a:prstGeom>
        </p:spPr>
      </p:pic>
      <p:pic>
        <p:nvPicPr>
          <p:cNvPr id="13" name="Picture 12" descr="A picture containing text, fabric&#10;&#10;Description automatically generated">
            <a:extLst>
              <a:ext uri="{FF2B5EF4-FFF2-40B4-BE49-F238E27FC236}">
                <a16:creationId xmlns:a16="http://schemas.microsoft.com/office/drawing/2014/main" id="{8C5BF289-3FE1-6847-B8CD-64A84F2F0562}"/>
              </a:ext>
            </a:extLst>
          </p:cNvPr>
          <p:cNvPicPr>
            <a:picLocks noChangeAspect="1"/>
          </p:cNvPicPr>
          <p:nvPr/>
        </p:nvPicPr>
        <p:blipFill>
          <a:blip r:embed="rId5"/>
          <a:stretch>
            <a:fillRect/>
          </a:stretch>
        </p:blipFill>
        <p:spPr>
          <a:xfrm>
            <a:off x="5436411" y="4788819"/>
            <a:ext cx="2870200" cy="1917700"/>
          </a:xfrm>
          <a:prstGeom prst="rect">
            <a:avLst/>
          </a:prstGeom>
        </p:spPr>
      </p:pic>
    </p:spTree>
    <p:extLst>
      <p:ext uri="{BB962C8B-B14F-4D97-AF65-F5344CB8AC3E}">
        <p14:creationId xmlns:p14="http://schemas.microsoft.com/office/powerpoint/2010/main" val="1178451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2" name="Group 11">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3" name="Freeform: Shape 12">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Freeform: Shape 14">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Freeform: Shape 20">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3"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24"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5"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6"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9"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1" name="Rectangle 30">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5580BEA8-6D1E-F946-8911-1BE1321814D2}"/>
              </a:ext>
            </a:extLst>
          </p:cNvPr>
          <p:cNvSpPr>
            <a:spLocks noGrp="1"/>
          </p:cNvSpPr>
          <p:nvPr>
            <p:ph type="title"/>
          </p:nvPr>
        </p:nvSpPr>
        <p:spPr>
          <a:xfrm>
            <a:off x="530352" y="589788"/>
            <a:ext cx="3513011" cy="2510921"/>
          </a:xfrm>
        </p:spPr>
        <p:txBody>
          <a:bodyPr vert="horz" lIns="91440" tIns="45720" rIns="91440" bIns="45720" rtlCol="0" anchor="b">
            <a:normAutofit/>
          </a:bodyPr>
          <a:lstStyle/>
          <a:p>
            <a:r>
              <a:rPr lang="en-US" sz="4000" dirty="0"/>
              <a:t>Guiding Principles of GCE</a:t>
            </a:r>
          </a:p>
        </p:txBody>
      </p:sp>
      <p:grpSp>
        <p:nvGrpSpPr>
          <p:cNvPr id="33" name="Graphic 78">
            <a:extLst>
              <a:ext uri="{FF2B5EF4-FFF2-40B4-BE49-F238E27FC236}">
                <a16:creationId xmlns:a16="http://schemas.microsoft.com/office/drawing/2014/main" id="{06B4C967-D337-479B-87CA-7587B7FCFF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352" y="3267662"/>
            <a:ext cx="972241" cy="45718"/>
            <a:chOff x="4886325" y="3371754"/>
            <a:chExt cx="2418492" cy="113728"/>
          </a:xfrm>
          <a:solidFill>
            <a:schemeClr val="accent1"/>
          </a:solidFill>
        </p:grpSpPr>
        <p:sp>
          <p:nvSpPr>
            <p:cNvPr id="34" name="Graphic 78">
              <a:extLst>
                <a:ext uri="{FF2B5EF4-FFF2-40B4-BE49-F238E27FC236}">
                  <a16:creationId xmlns:a16="http://schemas.microsoft.com/office/drawing/2014/main" id="{6EF1A9DB-7052-4254-8534-9AAED6F6B6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5" name="Graphic 78">
              <a:extLst>
                <a:ext uri="{FF2B5EF4-FFF2-40B4-BE49-F238E27FC236}">
                  <a16:creationId xmlns:a16="http://schemas.microsoft.com/office/drawing/2014/main" id="{55D44775-F9E3-4142-8CDB-277AEF2F388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6" name="Graphic 78">
                <a:extLst>
                  <a:ext uri="{FF2B5EF4-FFF2-40B4-BE49-F238E27FC236}">
                    <a16:creationId xmlns:a16="http://schemas.microsoft.com/office/drawing/2014/main" id="{93BB9C83-6DC3-450C-BFAD-0CB5EAD29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4E01AF91-A65B-4AE1-96C9-4168BD8F9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0AD45C08-DFB9-441F-A901-BCB9B0305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E05BEC0E-4EE4-42C4-BF0B-15F9AC518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5" name="Content Placeholder 4" descr="Text, timeline&#10;&#10;Description automatically generated">
            <a:extLst>
              <a:ext uri="{FF2B5EF4-FFF2-40B4-BE49-F238E27FC236}">
                <a16:creationId xmlns:a16="http://schemas.microsoft.com/office/drawing/2014/main" id="{6C16878F-B62B-E741-9FB5-13AB38191603}"/>
              </a:ext>
            </a:extLst>
          </p:cNvPr>
          <p:cNvPicPr>
            <a:picLocks noGrp="1" noChangeAspect="1"/>
          </p:cNvPicPr>
          <p:nvPr>
            <p:ph idx="1"/>
          </p:nvPr>
        </p:nvPicPr>
        <p:blipFill>
          <a:blip r:embed="rId2"/>
          <a:stretch>
            <a:fillRect/>
          </a:stretch>
        </p:blipFill>
        <p:spPr>
          <a:xfrm>
            <a:off x="4046638" y="505468"/>
            <a:ext cx="7783504" cy="5896003"/>
          </a:xfrm>
          <a:prstGeom prst="rect">
            <a:avLst/>
          </a:prstGeom>
        </p:spPr>
      </p:pic>
      <p:sp>
        <p:nvSpPr>
          <p:cNvPr id="41" name="Freeform: Shape 40">
            <a:extLst>
              <a:ext uri="{FF2B5EF4-FFF2-40B4-BE49-F238E27FC236}">
                <a16:creationId xmlns:a16="http://schemas.microsoft.com/office/drawing/2014/main" id="{A019653D-2F73-443C-916C-3E9277B43C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87002" y="5868567"/>
            <a:ext cx="3104998" cy="1002257"/>
          </a:xfrm>
          <a:custGeom>
            <a:avLst/>
            <a:gdLst>
              <a:gd name="connsiteX0" fmla="*/ 2220651 w 3104998"/>
              <a:gd name="connsiteY0" fmla="*/ 141 h 1002257"/>
              <a:gd name="connsiteX1" fmla="*/ 3076626 w 3104998"/>
              <a:gd name="connsiteY1" fmla="*/ 220708 h 1002257"/>
              <a:gd name="connsiteX2" fmla="*/ 3104998 w 3104998"/>
              <a:gd name="connsiteY2" fmla="*/ 237645 h 1002257"/>
              <a:gd name="connsiteX3" fmla="*/ 3104998 w 3104998"/>
              <a:gd name="connsiteY3" fmla="*/ 1002257 h 1002257"/>
              <a:gd name="connsiteX4" fmla="*/ 0 w 3104998"/>
              <a:gd name="connsiteY4" fmla="*/ 1002257 h 1002257"/>
              <a:gd name="connsiteX5" fmla="*/ 208734 w 3104998"/>
              <a:gd name="connsiteY5" fmla="*/ 868737 h 1002257"/>
              <a:gd name="connsiteX6" fmla="*/ 1364122 w 3104998"/>
              <a:gd name="connsiteY6" fmla="*/ 222705 h 1002257"/>
              <a:gd name="connsiteX7" fmla="*/ 2085269 w 3104998"/>
              <a:gd name="connsiteY7" fmla="*/ 7760 h 1002257"/>
              <a:gd name="connsiteX8" fmla="*/ 2220651 w 3104998"/>
              <a:gd name="connsiteY8" fmla="*/ 141 h 1002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998" h="1002257">
                <a:moveTo>
                  <a:pt x="2220651" y="141"/>
                </a:moveTo>
                <a:cubicBezTo>
                  <a:pt x="2532946" y="-4033"/>
                  <a:pt x="2819845" y="84824"/>
                  <a:pt x="3076626" y="220708"/>
                </a:cubicBezTo>
                <a:lnTo>
                  <a:pt x="3104998" y="237645"/>
                </a:lnTo>
                <a:lnTo>
                  <a:pt x="3104998" y="1002257"/>
                </a:lnTo>
                <a:lnTo>
                  <a:pt x="0" y="1002257"/>
                </a:lnTo>
                <a:lnTo>
                  <a:pt x="208734" y="868737"/>
                </a:lnTo>
                <a:cubicBezTo>
                  <a:pt x="716785" y="552239"/>
                  <a:pt x="1150146" y="315174"/>
                  <a:pt x="1364122" y="222705"/>
                </a:cubicBezTo>
                <a:cubicBezTo>
                  <a:pt x="1588430" y="125724"/>
                  <a:pt x="1824360" y="33775"/>
                  <a:pt x="2085269" y="7760"/>
                </a:cubicBezTo>
                <a:cubicBezTo>
                  <a:pt x="2130905" y="3232"/>
                  <a:pt x="2176037" y="737"/>
                  <a:pt x="2220651" y="141"/>
                </a:cubicBezTo>
                <a:close/>
              </a:path>
            </a:pathLst>
          </a:custGeom>
          <a:solidFill>
            <a:schemeClr val="accent5">
              <a:lumMod val="40000"/>
              <a:lumOff val="6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en-US" dirty="0"/>
          </a:p>
        </p:txBody>
      </p:sp>
      <p:grpSp>
        <p:nvGrpSpPr>
          <p:cNvPr id="43" name="Group 42">
            <a:extLst>
              <a:ext uri="{FF2B5EF4-FFF2-40B4-BE49-F238E27FC236}">
                <a16:creationId xmlns:a16="http://schemas.microsoft.com/office/drawing/2014/main" id="{7F3CC54C-8A5F-42B2-80EF-40005E1BB4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353866">
            <a:off x="9634789" y="5881498"/>
            <a:ext cx="1513209" cy="1055579"/>
            <a:chOff x="10631877" y="3331293"/>
            <a:chExt cx="1483323" cy="1034734"/>
          </a:xfrm>
          <a:solidFill>
            <a:schemeClr val="accent3">
              <a:lumMod val="40000"/>
              <a:lumOff val="60000"/>
            </a:schemeClr>
          </a:solidFill>
        </p:grpSpPr>
        <p:sp>
          <p:nvSpPr>
            <p:cNvPr id="44" name="Freeform: Shape 43">
              <a:extLst>
                <a:ext uri="{FF2B5EF4-FFF2-40B4-BE49-F238E27FC236}">
                  <a16:creationId xmlns:a16="http://schemas.microsoft.com/office/drawing/2014/main" id="{E38F654D-6D96-448F-AE05-4E663E789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5" name="Freeform: Shape 44">
              <a:extLst>
                <a:ext uri="{FF2B5EF4-FFF2-40B4-BE49-F238E27FC236}">
                  <a16:creationId xmlns:a16="http://schemas.microsoft.com/office/drawing/2014/main" id="{C3EA0687-82A9-47B3-B116-5C1B18D7D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ED5F2F7D-9DEC-4069-8E1A-4E3957BE57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983079" y="3331293"/>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47" name="Graphic 12">
              <a:extLst>
                <a:ext uri="{FF2B5EF4-FFF2-40B4-BE49-F238E27FC236}">
                  <a16:creationId xmlns:a16="http://schemas.microsoft.com/office/drawing/2014/main" id="{6E6DDDD8-737D-4E46-B445-AA04E56BD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31877" y="4207203"/>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8" name="Graphic 15">
              <a:extLst>
                <a:ext uri="{FF2B5EF4-FFF2-40B4-BE49-F238E27FC236}">
                  <a16:creationId xmlns:a16="http://schemas.microsoft.com/office/drawing/2014/main" id="{C9F66857-2EF8-4463-BE6B-0E88356273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11DA632B-97A1-4486-8F6A-1334D6814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C8F9C102-1BB5-442E-8596-CD0923CF7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058132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2BF7E80B-29A8-2141-98A8-2A095E71D836}"/>
              </a:ext>
            </a:extLst>
          </p:cNvPr>
          <p:cNvSpPr>
            <a:spLocks noGrp="1"/>
          </p:cNvSpPr>
          <p:nvPr>
            <p:ph type="title"/>
          </p:nvPr>
        </p:nvSpPr>
        <p:spPr>
          <a:xfrm>
            <a:off x="473776" y="1273773"/>
            <a:ext cx="4394367" cy="4542073"/>
          </a:xfrm>
        </p:spPr>
        <p:txBody>
          <a:bodyPr anchor="t">
            <a:normAutofit/>
          </a:bodyPr>
          <a:lstStyle/>
          <a:p>
            <a:r>
              <a:rPr lang="en-US" dirty="0"/>
              <a:t>Exploring the Theme</a:t>
            </a:r>
          </a:p>
        </p:txBody>
      </p:sp>
      <p:sp>
        <p:nvSpPr>
          <p:cNvPr id="11" name="Freeform: Shape 10">
            <a:extLst>
              <a:ext uri="{FF2B5EF4-FFF2-40B4-BE49-F238E27FC236}">
                <a16:creationId xmlns:a16="http://schemas.microsoft.com/office/drawing/2014/main" id="{3ED2C98F-B668-4CD9-862F-6BF4AE5D2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3976378" cy="127377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5" name="Content Placeholder 2">
            <a:extLst>
              <a:ext uri="{FF2B5EF4-FFF2-40B4-BE49-F238E27FC236}">
                <a16:creationId xmlns:a16="http://schemas.microsoft.com/office/drawing/2014/main" id="{F5AA83D1-BC96-47F2-BE6D-309B0B4DC97E}"/>
              </a:ext>
            </a:extLst>
          </p:cNvPr>
          <p:cNvGraphicFramePr>
            <a:graphicFrameLocks noGrp="1"/>
          </p:cNvGraphicFramePr>
          <p:nvPr>
            <p:ph idx="1"/>
            <p:extLst>
              <p:ext uri="{D42A27DB-BD31-4B8C-83A1-F6EECF244321}">
                <p14:modId xmlns:p14="http://schemas.microsoft.com/office/powerpoint/2010/main" val="1645180924"/>
              </p:ext>
            </p:extLst>
          </p:nvPr>
        </p:nvGraphicFramePr>
        <p:xfrm>
          <a:off x="5068561" y="582842"/>
          <a:ext cx="6449246" cy="548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3168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98"/>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DEB0C16-26CE-9F4A-A470-A7BC9813CA17}"/>
              </a:ext>
            </a:extLst>
          </p:cNvPr>
          <p:cNvSpPr>
            <a:spLocks noGrp="1"/>
          </p:cNvSpPr>
          <p:nvPr>
            <p:ph type="title"/>
          </p:nvPr>
        </p:nvSpPr>
        <p:spPr>
          <a:xfrm>
            <a:off x="525717" y="696952"/>
            <a:ext cx="10077196" cy="821794"/>
          </a:xfrm>
        </p:spPr>
        <p:txBody>
          <a:bodyPr>
            <a:normAutofit/>
          </a:bodyPr>
          <a:lstStyle/>
          <a:p>
            <a:r>
              <a:rPr lang="en-US" dirty="0"/>
              <a:t>Curriculum Links</a:t>
            </a:r>
          </a:p>
        </p:txBody>
      </p:sp>
      <p:grpSp>
        <p:nvGrpSpPr>
          <p:cNvPr id="11" name="Graphic 78">
            <a:extLst>
              <a:ext uri="{FF2B5EF4-FFF2-40B4-BE49-F238E27FC236}">
                <a16:creationId xmlns:a16="http://schemas.microsoft.com/office/drawing/2014/main" id="{BC3D4A83-1EFA-4B2C-B330-849E358950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1708814"/>
            <a:ext cx="972241" cy="45718"/>
            <a:chOff x="4886325" y="3371754"/>
            <a:chExt cx="2418492" cy="113728"/>
          </a:xfrm>
          <a:solidFill>
            <a:schemeClr val="accent1"/>
          </a:solidFill>
        </p:grpSpPr>
        <p:sp>
          <p:nvSpPr>
            <p:cNvPr id="12" name="Graphic 78">
              <a:extLst>
                <a:ext uri="{FF2B5EF4-FFF2-40B4-BE49-F238E27FC236}">
                  <a16:creationId xmlns:a16="http://schemas.microsoft.com/office/drawing/2014/main" id="{3508E11F-ACA4-405C-A9FA-2577500EA2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3" name="Graphic 78">
              <a:extLst>
                <a:ext uri="{FF2B5EF4-FFF2-40B4-BE49-F238E27FC236}">
                  <a16:creationId xmlns:a16="http://schemas.microsoft.com/office/drawing/2014/main" id="{82B1CDA4-B2EA-4968-8276-0552D6D7446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4" name="Graphic 78">
                <a:extLst>
                  <a:ext uri="{FF2B5EF4-FFF2-40B4-BE49-F238E27FC236}">
                    <a16:creationId xmlns:a16="http://schemas.microsoft.com/office/drawing/2014/main" id="{F4337472-CDEB-4AFE-BBB9-5A11CA470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5" name="Graphic 78">
                <a:extLst>
                  <a:ext uri="{FF2B5EF4-FFF2-40B4-BE49-F238E27FC236}">
                    <a16:creationId xmlns:a16="http://schemas.microsoft.com/office/drawing/2014/main" id="{6CD67A6D-EAE7-4891-ACC9-4AC0CCF44A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F1769489-D4BC-4B3B-9E23-87FCFDAB4E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13E13021-8923-4A4D-84FA-DA886E292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9" name="Freeform: Shape 18">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84683" y="5165905"/>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6" name="Content Placeholder 2">
            <a:extLst>
              <a:ext uri="{FF2B5EF4-FFF2-40B4-BE49-F238E27FC236}">
                <a16:creationId xmlns:a16="http://schemas.microsoft.com/office/drawing/2014/main" id="{F3DDEF02-0208-494F-8868-67A905ED4EAF}"/>
              </a:ext>
            </a:extLst>
          </p:cNvPr>
          <p:cNvGraphicFramePr>
            <a:graphicFrameLocks noGrp="1"/>
          </p:cNvGraphicFramePr>
          <p:nvPr>
            <p:ph idx="1"/>
            <p:extLst>
              <p:ext uri="{D42A27DB-BD31-4B8C-83A1-F6EECF244321}">
                <p14:modId xmlns:p14="http://schemas.microsoft.com/office/powerpoint/2010/main" val="3503560808"/>
              </p:ext>
            </p:extLst>
          </p:nvPr>
        </p:nvGraphicFramePr>
        <p:xfrm>
          <a:off x="525462" y="1804163"/>
          <a:ext cx="11004385" cy="4407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1769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09A93C7-D9B0-5F4B-B2D8-2E8ADADC7D92}"/>
              </a:ext>
            </a:extLst>
          </p:cNvPr>
          <p:cNvSpPr>
            <a:spLocks noGrp="1"/>
          </p:cNvSpPr>
          <p:nvPr>
            <p:ph type="title"/>
          </p:nvPr>
        </p:nvSpPr>
        <p:spPr>
          <a:xfrm>
            <a:off x="646829" y="1528527"/>
            <a:ext cx="4421731" cy="4542073"/>
          </a:xfrm>
        </p:spPr>
        <p:txBody>
          <a:bodyPr anchor="t">
            <a:normAutofit/>
          </a:bodyPr>
          <a:lstStyle/>
          <a:p>
            <a:r>
              <a:rPr lang="en-US" dirty="0"/>
              <a:t>Using Your Grant</a:t>
            </a:r>
          </a:p>
        </p:txBody>
      </p:sp>
      <p:sp>
        <p:nvSpPr>
          <p:cNvPr id="11" name="Freeform: Shape 10">
            <a:extLst>
              <a:ext uri="{FF2B5EF4-FFF2-40B4-BE49-F238E27FC236}">
                <a16:creationId xmlns:a16="http://schemas.microsoft.com/office/drawing/2014/main" id="{3ED2C98F-B668-4CD9-862F-6BF4AE5D2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3976378" cy="127377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5" name="Content Placeholder 2">
            <a:extLst>
              <a:ext uri="{FF2B5EF4-FFF2-40B4-BE49-F238E27FC236}">
                <a16:creationId xmlns:a16="http://schemas.microsoft.com/office/drawing/2014/main" id="{2CE15568-D14A-4B49-AFA0-5D20D6E17280}"/>
              </a:ext>
            </a:extLst>
          </p:cNvPr>
          <p:cNvGraphicFramePr>
            <a:graphicFrameLocks noGrp="1"/>
          </p:cNvGraphicFramePr>
          <p:nvPr>
            <p:ph idx="1"/>
            <p:extLst>
              <p:ext uri="{D42A27DB-BD31-4B8C-83A1-F6EECF244321}">
                <p14:modId xmlns:p14="http://schemas.microsoft.com/office/powerpoint/2010/main" val="2841280778"/>
              </p:ext>
            </p:extLst>
          </p:nvPr>
        </p:nvGraphicFramePr>
        <p:xfrm>
          <a:off x="5068561" y="582842"/>
          <a:ext cx="6449246" cy="548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25032D14-AA04-7E4A-9D73-0EB4195B9442}"/>
              </a:ext>
            </a:extLst>
          </p:cNvPr>
          <p:cNvSpPr txBox="1"/>
          <p:nvPr/>
        </p:nvSpPr>
        <p:spPr>
          <a:xfrm>
            <a:off x="8429625" y="6367491"/>
            <a:ext cx="3314700" cy="285951"/>
          </a:xfrm>
          <a:prstGeom prst="rect">
            <a:avLst/>
          </a:prstGeom>
          <a:noFill/>
        </p:spPr>
        <p:txBody>
          <a:bodyPr wrap="square" rtlCol="0">
            <a:spAutoFit/>
          </a:bodyPr>
          <a:lstStyle/>
          <a:p>
            <a:r>
              <a:rPr lang="en-US" sz="1200" dirty="0"/>
              <a:t>*Remember to scaffold events and activities!</a:t>
            </a:r>
          </a:p>
        </p:txBody>
      </p:sp>
    </p:spTree>
    <p:extLst>
      <p:ext uri="{BB962C8B-B14F-4D97-AF65-F5344CB8AC3E}">
        <p14:creationId xmlns:p14="http://schemas.microsoft.com/office/powerpoint/2010/main" val="2570887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3" name="Group 12">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4" name="Freeform: Shape 13">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Freeform: Shape 14">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Freeform: Shape 15">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7"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2" name="Freeform: Shape 21">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4"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25"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6"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7"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9"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0"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2" name="Rectangle 31">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BE5A16B0-5296-0B4F-BD10-D1DB7B5C8BBD}"/>
              </a:ext>
            </a:extLst>
          </p:cNvPr>
          <p:cNvSpPr>
            <a:spLocks noGrp="1"/>
          </p:cNvSpPr>
          <p:nvPr>
            <p:ph type="title"/>
          </p:nvPr>
        </p:nvSpPr>
        <p:spPr>
          <a:xfrm>
            <a:off x="525718" y="775403"/>
            <a:ext cx="5512288" cy="1835608"/>
          </a:xfrm>
        </p:spPr>
        <p:txBody>
          <a:bodyPr vert="horz" lIns="91440" tIns="45720" rIns="91440" bIns="45720" rtlCol="0" anchor="t">
            <a:normAutofit/>
          </a:bodyPr>
          <a:lstStyle/>
          <a:p>
            <a:r>
              <a:rPr lang="en-US"/>
              <a:t>International Days of Solidarity, Awareness and Action</a:t>
            </a:r>
          </a:p>
        </p:txBody>
      </p:sp>
      <p:grpSp>
        <p:nvGrpSpPr>
          <p:cNvPr id="34" name="Graphic 78">
            <a:extLst>
              <a:ext uri="{FF2B5EF4-FFF2-40B4-BE49-F238E27FC236}">
                <a16:creationId xmlns:a16="http://schemas.microsoft.com/office/drawing/2014/main" id="{2EDC2578-BDB0-4118-975D-CFCE02823D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63724" y="776109"/>
            <a:ext cx="972241" cy="45718"/>
            <a:chOff x="4886325" y="3371754"/>
            <a:chExt cx="2418492" cy="113728"/>
          </a:xfrm>
          <a:solidFill>
            <a:schemeClr val="accent1"/>
          </a:solidFill>
        </p:grpSpPr>
        <p:sp>
          <p:nvSpPr>
            <p:cNvPr id="35" name="Graphic 78">
              <a:extLst>
                <a:ext uri="{FF2B5EF4-FFF2-40B4-BE49-F238E27FC236}">
                  <a16:creationId xmlns:a16="http://schemas.microsoft.com/office/drawing/2014/main" id="{FB6536F0-4A9C-46C9-96E9-22CBB33E6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6" name="Graphic 78">
              <a:extLst>
                <a:ext uri="{FF2B5EF4-FFF2-40B4-BE49-F238E27FC236}">
                  <a16:creationId xmlns:a16="http://schemas.microsoft.com/office/drawing/2014/main" id="{DFD6A33A-F889-42D7-ADC2-DD9B88DF060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7" name="Graphic 78">
                <a:extLst>
                  <a:ext uri="{FF2B5EF4-FFF2-40B4-BE49-F238E27FC236}">
                    <a16:creationId xmlns:a16="http://schemas.microsoft.com/office/drawing/2014/main" id="{C375AFD7-9E86-4D19-B86E-C936D33B0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4102C78E-31A2-4DB3-8790-415EB0B48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4F3E144D-8167-438A-B67F-50F5D9C0C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40" name="Graphic 78">
                <a:extLst>
                  <a:ext uri="{FF2B5EF4-FFF2-40B4-BE49-F238E27FC236}">
                    <a16:creationId xmlns:a16="http://schemas.microsoft.com/office/drawing/2014/main" id="{4BE2135F-02C1-449F-B195-232E9AFDD6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6" name="Content Placeholder 5" descr="Text&#10;&#10;Description automatically generated">
            <a:extLst>
              <a:ext uri="{FF2B5EF4-FFF2-40B4-BE49-F238E27FC236}">
                <a16:creationId xmlns:a16="http://schemas.microsoft.com/office/drawing/2014/main" id="{44DE9401-88B7-114A-A0D2-DD0C1C2372F1}"/>
              </a:ext>
            </a:extLst>
          </p:cNvPr>
          <p:cNvPicPr>
            <a:picLocks noGrp="1" noChangeAspect="1"/>
          </p:cNvPicPr>
          <p:nvPr>
            <p:ph sz="half" idx="2"/>
          </p:nvPr>
        </p:nvPicPr>
        <p:blipFill>
          <a:blip r:embed="rId2"/>
          <a:stretch>
            <a:fillRect/>
          </a:stretch>
        </p:blipFill>
        <p:spPr>
          <a:xfrm>
            <a:off x="1595276" y="2851111"/>
            <a:ext cx="3444565" cy="3411864"/>
          </a:xfrm>
          <a:prstGeom prst="rect">
            <a:avLst/>
          </a:prstGeom>
        </p:spPr>
      </p:pic>
      <p:sp>
        <p:nvSpPr>
          <p:cNvPr id="3" name="Content Placeholder 2">
            <a:extLst>
              <a:ext uri="{FF2B5EF4-FFF2-40B4-BE49-F238E27FC236}">
                <a16:creationId xmlns:a16="http://schemas.microsoft.com/office/drawing/2014/main" id="{9AF50586-9B6D-1044-A951-F9D2D5722A40}"/>
              </a:ext>
            </a:extLst>
          </p:cNvPr>
          <p:cNvSpPr>
            <a:spLocks noGrp="1"/>
          </p:cNvSpPr>
          <p:nvPr>
            <p:ph sz="half" idx="1"/>
          </p:nvPr>
        </p:nvSpPr>
        <p:spPr>
          <a:xfrm>
            <a:off x="6169090" y="1436833"/>
            <a:ext cx="5610058" cy="5692437"/>
          </a:xfrm>
        </p:spPr>
        <p:txBody>
          <a:bodyPr vert="horz" lIns="91440" tIns="45720" rIns="91440" bIns="45720" rtlCol="0">
            <a:normAutofit/>
          </a:bodyPr>
          <a:lstStyle/>
          <a:p>
            <a:pPr marL="342900" indent="-342900">
              <a:lnSpc>
                <a:spcPct val="100000"/>
              </a:lnSpc>
              <a:buFont typeface="Arial" panose="020B0604020202020204" pitchFamily="34" charset="0"/>
              <a:buChar char="•"/>
            </a:pPr>
            <a:r>
              <a:rPr lang="en-US" sz="1700" dirty="0"/>
              <a:t>International Day Against Homophobia, Transphobia and Biphobia – 17</a:t>
            </a:r>
            <a:r>
              <a:rPr lang="en-US" sz="1700" baseline="30000" dirty="0"/>
              <a:t>th</a:t>
            </a:r>
            <a:r>
              <a:rPr lang="en-US" sz="1700" dirty="0"/>
              <a:t> May</a:t>
            </a:r>
          </a:p>
          <a:p>
            <a:pPr marL="342900" indent="-342900">
              <a:lnSpc>
                <a:spcPct val="100000"/>
              </a:lnSpc>
              <a:buFont typeface="Arial" panose="020B0604020202020204" pitchFamily="34" charset="0"/>
              <a:buChar char="•"/>
            </a:pPr>
            <a:r>
              <a:rPr lang="en-US" sz="1700" dirty="0"/>
              <a:t>Bisexuality Day – 23</a:t>
            </a:r>
            <a:r>
              <a:rPr lang="en-US" sz="1700" baseline="30000" dirty="0"/>
              <a:t>rd</a:t>
            </a:r>
            <a:r>
              <a:rPr lang="en-US" sz="1700" dirty="0"/>
              <a:t> Sept</a:t>
            </a:r>
          </a:p>
          <a:p>
            <a:pPr marL="342900" indent="-342900">
              <a:lnSpc>
                <a:spcPct val="100000"/>
              </a:lnSpc>
              <a:buFont typeface="Arial" panose="020B0604020202020204" pitchFamily="34" charset="0"/>
              <a:buChar char="•"/>
            </a:pPr>
            <a:r>
              <a:rPr lang="en-US" sz="1700" dirty="0"/>
              <a:t>Intersex Awareness Day – 26</a:t>
            </a:r>
            <a:r>
              <a:rPr lang="en-US" sz="1700" baseline="30000" dirty="0"/>
              <a:t>th</a:t>
            </a:r>
            <a:r>
              <a:rPr lang="en-US" sz="1700" dirty="0"/>
              <a:t> Oct</a:t>
            </a:r>
          </a:p>
          <a:p>
            <a:pPr marL="342900" indent="-342900">
              <a:lnSpc>
                <a:spcPct val="100000"/>
              </a:lnSpc>
              <a:buFont typeface="Arial" panose="020B0604020202020204" pitchFamily="34" charset="0"/>
              <a:buChar char="•"/>
            </a:pPr>
            <a:r>
              <a:rPr lang="en-US" sz="1700" dirty="0"/>
              <a:t>National Coming Out Day – 11</a:t>
            </a:r>
            <a:r>
              <a:rPr lang="en-US" sz="1700" baseline="30000" dirty="0"/>
              <a:t>th</a:t>
            </a:r>
            <a:r>
              <a:rPr lang="en-US" sz="1700" dirty="0"/>
              <a:t> Oct</a:t>
            </a:r>
          </a:p>
          <a:p>
            <a:pPr marL="342900" indent="-342900">
              <a:lnSpc>
                <a:spcPct val="100000"/>
              </a:lnSpc>
              <a:buFont typeface="Arial" panose="020B0604020202020204" pitchFamily="34" charset="0"/>
              <a:buChar char="•"/>
            </a:pPr>
            <a:r>
              <a:rPr lang="en-US" sz="1700" dirty="0"/>
              <a:t>Non-Binary People’s Day – 14</a:t>
            </a:r>
            <a:r>
              <a:rPr lang="en-US" sz="1700" baseline="30000" dirty="0"/>
              <a:t>th</a:t>
            </a:r>
            <a:r>
              <a:rPr lang="en-US" sz="1700" dirty="0"/>
              <a:t> July</a:t>
            </a:r>
          </a:p>
          <a:p>
            <a:pPr marL="342900" indent="-342900">
              <a:lnSpc>
                <a:spcPct val="100000"/>
              </a:lnSpc>
              <a:buFont typeface="Arial" panose="020B0604020202020204" pitchFamily="34" charset="0"/>
              <a:buChar char="•"/>
            </a:pPr>
            <a:r>
              <a:rPr lang="en-US" sz="1700" dirty="0"/>
              <a:t>Trans day of </a:t>
            </a:r>
            <a:r>
              <a:rPr lang="en-US" sz="1700" dirty="0" err="1"/>
              <a:t>Visability</a:t>
            </a:r>
            <a:r>
              <a:rPr lang="en-US" sz="1700" dirty="0"/>
              <a:t> – 31</a:t>
            </a:r>
            <a:r>
              <a:rPr lang="en-US" sz="1700" baseline="30000" dirty="0"/>
              <a:t>st</a:t>
            </a:r>
            <a:r>
              <a:rPr lang="en-US" sz="1700" dirty="0"/>
              <a:t> March</a:t>
            </a:r>
          </a:p>
          <a:p>
            <a:pPr marL="342900" indent="-342900">
              <a:lnSpc>
                <a:spcPct val="100000"/>
              </a:lnSpc>
              <a:buFont typeface="Arial" panose="020B0604020202020204" pitchFamily="34" charset="0"/>
              <a:buChar char="•"/>
            </a:pPr>
            <a:r>
              <a:rPr lang="en-US" sz="1700" dirty="0"/>
              <a:t>Lesbian </a:t>
            </a:r>
            <a:r>
              <a:rPr lang="en-US" sz="1700" dirty="0" err="1"/>
              <a:t>Visability</a:t>
            </a:r>
            <a:r>
              <a:rPr lang="en-US" sz="1700" dirty="0"/>
              <a:t> Day – 26</a:t>
            </a:r>
            <a:r>
              <a:rPr lang="en-US" sz="1700" baseline="30000" dirty="0"/>
              <a:t>th</a:t>
            </a:r>
            <a:r>
              <a:rPr lang="en-US" sz="1700" dirty="0"/>
              <a:t> April</a:t>
            </a:r>
          </a:p>
          <a:p>
            <a:pPr marL="342900" indent="-342900">
              <a:lnSpc>
                <a:spcPct val="100000"/>
              </a:lnSpc>
              <a:buFont typeface="Arial" panose="020B0604020202020204" pitchFamily="34" charset="0"/>
              <a:buChar char="•"/>
            </a:pPr>
            <a:r>
              <a:rPr lang="en-US" sz="1700" dirty="0"/>
              <a:t>International Asexuality Day – 6</a:t>
            </a:r>
            <a:r>
              <a:rPr lang="en-US" sz="1700" baseline="30000" dirty="0"/>
              <a:t>th</a:t>
            </a:r>
            <a:r>
              <a:rPr lang="en-US" sz="1700" dirty="0"/>
              <a:t> April</a:t>
            </a:r>
          </a:p>
          <a:p>
            <a:pPr marL="342900" indent="-342900">
              <a:lnSpc>
                <a:spcPct val="100000"/>
              </a:lnSpc>
              <a:buFont typeface="Arial" panose="020B0604020202020204" pitchFamily="34" charset="0"/>
              <a:buChar char="•"/>
            </a:pPr>
            <a:r>
              <a:rPr lang="en-US" sz="1700" dirty="0"/>
              <a:t>Irish Marriage Referendum – 22</a:t>
            </a:r>
            <a:r>
              <a:rPr lang="en-US" sz="1700" baseline="30000" dirty="0"/>
              <a:t>nd</a:t>
            </a:r>
            <a:r>
              <a:rPr lang="en-US" sz="1700" dirty="0"/>
              <a:t> May</a:t>
            </a:r>
          </a:p>
          <a:p>
            <a:pPr marL="342900" indent="-342900">
              <a:lnSpc>
                <a:spcPct val="100000"/>
              </a:lnSpc>
              <a:buFont typeface="Arial" panose="020B0604020202020204" pitchFamily="34" charset="0"/>
              <a:buChar char="•"/>
            </a:pPr>
            <a:r>
              <a:rPr lang="en-US" sz="1700" dirty="0"/>
              <a:t>Pride – Various dates around the world and around Ireland</a:t>
            </a:r>
          </a:p>
          <a:p>
            <a:pPr marL="342900" indent="-342900">
              <a:lnSpc>
                <a:spcPct val="100000"/>
              </a:lnSpc>
              <a:buFont typeface="Arial" panose="020B0604020202020204" pitchFamily="34" charset="0"/>
              <a:buChar char="•"/>
            </a:pPr>
            <a:endParaRPr lang="en-US" sz="1700" dirty="0"/>
          </a:p>
          <a:p>
            <a:pPr marL="342900" indent="-342900">
              <a:lnSpc>
                <a:spcPct val="100000"/>
              </a:lnSpc>
              <a:buFont typeface="Arial" panose="020B0604020202020204" pitchFamily="34" charset="0"/>
              <a:buChar char="•"/>
            </a:pPr>
            <a:endParaRPr lang="en-US" sz="1700" dirty="0"/>
          </a:p>
        </p:txBody>
      </p:sp>
      <p:sp>
        <p:nvSpPr>
          <p:cNvPr id="42" name="Freeform: Shape 41">
            <a:extLst>
              <a:ext uri="{FF2B5EF4-FFF2-40B4-BE49-F238E27FC236}">
                <a16:creationId xmlns:a16="http://schemas.microsoft.com/office/drawing/2014/main" id="{E1BEDD21-8CC9-4E04-B8CF-CE59786DF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6006"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4" name="Group 43">
            <a:extLst>
              <a:ext uri="{FF2B5EF4-FFF2-40B4-BE49-F238E27FC236}">
                <a16:creationId xmlns:a16="http://schemas.microsoft.com/office/drawing/2014/main" id="{A6DA475A-533E-4A16-A83E-0171FFB6D8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10732601" y="5351135"/>
            <a:ext cx="886141" cy="802496"/>
            <a:chOff x="10948005" y="3272152"/>
            <a:chExt cx="868640" cy="786648"/>
          </a:xfrm>
          <a:solidFill>
            <a:schemeClr val="accent1"/>
          </a:solidFill>
        </p:grpSpPr>
        <p:sp>
          <p:nvSpPr>
            <p:cNvPr id="45" name="Freeform: Shape 44">
              <a:extLst>
                <a:ext uri="{FF2B5EF4-FFF2-40B4-BE49-F238E27FC236}">
                  <a16:creationId xmlns:a16="http://schemas.microsoft.com/office/drawing/2014/main" id="{9EB076CD-5E1A-4B4E-8434-EB36C96CD9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F6EB8026-10C9-4869-9F11-AD4C064F9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Freeform: Shape 46">
              <a:extLst>
                <a:ext uri="{FF2B5EF4-FFF2-40B4-BE49-F238E27FC236}">
                  <a16:creationId xmlns:a16="http://schemas.microsoft.com/office/drawing/2014/main" id="{C49D45E4-020D-4F13-BA0F-A5307EA2A3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8" name="Graphic 12">
              <a:extLst>
                <a:ext uri="{FF2B5EF4-FFF2-40B4-BE49-F238E27FC236}">
                  <a16:creationId xmlns:a16="http://schemas.microsoft.com/office/drawing/2014/main" id="{9C88C3FA-F709-4D00-9E6D-882DB1E28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7EDA809C-8B77-4778-9050-82BA49976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Graphic 15">
              <a:extLst>
                <a:ext uri="{FF2B5EF4-FFF2-40B4-BE49-F238E27FC236}">
                  <a16:creationId xmlns:a16="http://schemas.microsoft.com/office/drawing/2014/main" id="{592CBFFA-9E14-4482-8D59-A989BAD450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D801BD80-BE9E-4AFB-BEF4-435B40BD2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74322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E7F57-6218-2548-86E8-52623E5AC87F}"/>
              </a:ext>
            </a:extLst>
          </p:cNvPr>
          <p:cNvSpPr>
            <a:spLocks noGrp="1"/>
          </p:cNvSpPr>
          <p:nvPr>
            <p:ph type="title"/>
          </p:nvPr>
        </p:nvSpPr>
        <p:spPr>
          <a:xfrm>
            <a:off x="121288" y="0"/>
            <a:ext cx="2017458" cy="626731"/>
          </a:xfrm>
        </p:spPr>
        <p:txBody>
          <a:bodyPr>
            <a:normAutofit/>
          </a:bodyPr>
          <a:lstStyle/>
          <a:p>
            <a:r>
              <a:rPr lang="en-US" sz="2400" dirty="0"/>
              <a:t>Resources</a:t>
            </a:r>
          </a:p>
        </p:txBody>
      </p:sp>
      <p:pic>
        <p:nvPicPr>
          <p:cNvPr id="13" name="Picture 12" descr="Map&#10;&#10;Description automatically generated">
            <a:extLst>
              <a:ext uri="{FF2B5EF4-FFF2-40B4-BE49-F238E27FC236}">
                <a16:creationId xmlns:a16="http://schemas.microsoft.com/office/drawing/2014/main" id="{E6E77596-E731-B743-AF48-576C4A4C61BF}"/>
              </a:ext>
            </a:extLst>
          </p:cNvPr>
          <p:cNvPicPr>
            <a:picLocks noChangeAspect="1"/>
          </p:cNvPicPr>
          <p:nvPr/>
        </p:nvPicPr>
        <p:blipFill>
          <a:blip r:embed="rId2"/>
          <a:stretch>
            <a:fillRect/>
          </a:stretch>
        </p:blipFill>
        <p:spPr>
          <a:xfrm>
            <a:off x="3377247" y="3769023"/>
            <a:ext cx="4227045" cy="2989381"/>
          </a:xfrm>
          <a:prstGeom prst="rect">
            <a:avLst/>
          </a:prstGeom>
        </p:spPr>
      </p:pic>
      <p:pic>
        <p:nvPicPr>
          <p:cNvPr id="21" name="Picture 20" descr="A picture containing text, person, person, posing&#10;&#10;Description automatically generated">
            <a:extLst>
              <a:ext uri="{FF2B5EF4-FFF2-40B4-BE49-F238E27FC236}">
                <a16:creationId xmlns:a16="http://schemas.microsoft.com/office/drawing/2014/main" id="{7F55BF85-104B-014C-9AD6-FD71B2F6A6D5}"/>
              </a:ext>
            </a:extLst>
          </p:cNvPr>
          <p:cNvPicPr>
            <a:picLocks noChangeAspect="1"/>
          </p:cNvPicPr>
          <p:nvPr/>
        </p:nvPicPr>
        <p:blipFill>
          <a:blip r:embed="rId3"/>
          <a:stretch>
            <a:fillRect/>
          </a:stretch>
        </p:blipFill>
        <p:spPr>
          <a:xfrm>
            <a:off x="8376435" y="70093"/>
            <a:ext cx="3694277" cy="2043152"/>
          </a:xfrm>
          <a:prstGeom prst="rect">
            <a:avLst/>
          </a:prstGeom>
        </p:spPr>
      </p:pic>
      <p:pic>
        <p:nvPicPr>
          <p:cNvPr id="20" name="Picture 19" descr="Graphical user interface, text, application&#10;&#10;Description automatically generated">
            <a:extLst>
              <a:ext uri="{FF2B5EF4-FFF2-40B4-BE49-F238E27FC236}">
                <a16:creationId xmlns:a16="http://schemas.microsoft.com/office/drawing/2014/main" id="{880BACB2-DBE8-A342-9299-1E4583C0E89B}"/>
              </a:ext>
            </a:extLst>
          </p:cNvPr>
          <p:cNvPicPr>
            <a:picLocks noChangeAspect="1"/>
          </p:cNvPicPr>
          <p:nvPr/>
        </p:nvPicPr>
        <p:blipFill>
          <a:blip r:embed="rId4"/>
          <a:stretch>
            <a:fillRect/>
          </a:stretch>
        </p:blipFill>
        <p:spPr>
          <a:xfrm>
            <a:off x="4572811" y="66238"/>
            <a:ext cx="2024011" cy="2496152"/>
          </a:xfrm>
          <a:prstGeom prst="rect">
            <a:avLst/>
          </a:prstGeom>
        </p:spPr>
      </p:pic>
      <p:pic>
        <p:nvPicPr>
          <p:cNvPr id="16" name="Picture 15" descr="Text&#10;&#10;Description automatically generated">
            <a:extLst>
              <a:ext uri="{FF2B5EF4-FFF2-40B4-BE49-F238E27FC236}">
                <a16:creationId xmlns:a16="http://schemas.microsoft.com/office/drawing/2014/main" id="{5BDDC173-38BA-FC40-A2CB-4F1509AB55B7}"/>
              </a:ext>
            </a:extLst>
          </p:cNvPr>
          <p:cNvPicPr>
            <a:picLocks noChangeAspect="1"/>
          </p:cNvPicPr>
          <p:nvPr/>
        </p:nvPicPr>
        <p:blipFill>
          <a:blip r:embed="rId5"/>
          <a:stretch>
            <a:fillRect/>
          </a:stretch>
        </p:blipFill>
        <p:spPr>
          <a:xfrm>
            <a:off x="6122561" y="99596"/>
            <a:ext cx="2226862" cy="2835159"/>
          </a:xfrm>
          <a:prstGeom prst="rect">
            <a:avLst/>
          </a:prstGeom>
        </p:spPr>
      </p:pic>
      <p:pic>
        <p:nvPicPr>
          <p:cNvPr id="26" name="Picture 25" descr="Chart, bubble chart&#10;&#10;Description automatically generated">
            <a:extLst>
              <a:ext uri="{FF2B5EF4-FFF2-40B4-BE49-F238E27FC236}">
                <a16:creationId xmlns:a16="http://schemas.microsoft.com/office/drawing/2014/main" id="{2AFD6EA5-2E8E-DE4E-B1F7-4B9AD2E5BA2F}"/>
              </a:ext>
            </a:extLst>
          </p:cNvPr>
          <p:cNvPicPr>
            <a:picLocks noChangeAspect="1"/>
          </p:cNvPicPr>
          <p:nvPr/>
        </p:nvPicPr>
        <p:blipFill>
          <a:blip r:embed="rId6"/>
          <a:stretch>
            <a:fillRect/>
          </a:stretch>
        </p:blipFill>
        <p:spPr>
          <a:xfrm>
            <a:off x="4593743" y="1681445"/>
            <a:ext cx="3202246" cy="2043152"/>
          </a:xfrm>
          <a:prstGeom prst="rect">
            <a:avLst/>
          </a:prstGeom>
        </p:spPr>
      </p:pic>
      <p:pic>
        <p:nvPicPr>
          <p:cNvPr id="23" name="Picture 22" descr="Chart&#10;&#10;Description automatically generated with medium confidence">
            <a:extLst>
              <a:ext uri="{FF2B5EF4-FFF2-40B4-BE49-F238E27FC236}">
                <a16:creationId xmlns:a16="http://schemas.microsoft.com/office/drawing/2014/main" id="{8307F0AE-2985-B442-AB1D-E5A11170B074}"/>
              </a:ext>
            </a:extLst>
          </p:cNvPr>
          <p:cNvPicPr>
            <a:picLocks noChangeAspect="1"/>
          </p:cNvPicPr>
          <p:nvPr/>
        </p:nvPicPr>
        <p:blipFill>
          <a:blip r:embed="rId7"/>
          <a:stretch>
            <a:fillRect/>
          </a:stretch>
        </p:blipFill>
        <p:spPr>
          <a:xfrm>
            <a:off x="7536445" y="1725871"/>
            <a:ext cx="4540776" cy="4907645"/>
          </a:xfrm>
          <a:prstGeom prst="rect">
            <a:avLst/>
          </a:prstGeom>
        </p:spPr>
      </p:pic>
      <p:pic>
        <p:nvPicPr>
          <p:cNvPr id="28" name="Picture 27" descr="Text&#10;&#10;Description automatically generated">
            <a:extLst>
              <a:ext uri="{FF2B5EF4-FFF2-40B4-BE49-F238E27FC236}">
                <a16:creationId xmlns:a16="http://schemas.microsoft.com/office/drawing/2014/main" id="{D5227F38-9DF0-734D-83EB-DD69981BFB7E}"/>
              </a:ext>
            </a:extLst>
          </p:cNvPr>
          <p:cNvPicPr>
            <a:picLocks noChangeAspect="1"/>
          </p:cNvPicPr>
          <p:nvPr/>
        </p:nvPicPr>
        <p:blipFill>
          <a:blip r:embed="rId8"/>
          <a:stretch>
            <a:fillRect/>
          </a:stretch>
        </p:blipFill>
        <p:spPr>
          <a:xfrm>
            <a:off x="429788" y="1637019"/>
            <a:ext cx="4225768" cy="2043152"/>
          </a:xfrm>
          <a:prstGeom prst="rect">
            <a:avLst/>
          </a:prstGeom>
        </p:spPr>
      </p:pic>
      <p:pic>
        <p:nvPicPr>
          <p:cNvPr id="25" name="Picture 24" descr="A picture containing text, person, posing&#10;&#10;Description automatically generated">
            <a:extLst>
              <a:ext uri="{FF2B5EF4-FFF2-40B4-BE49-F238E27FC236}">
                <a16:creationId xmlns:a16="http://schemas.microsoft.com/office/drawing/2014/main" id="{1DC9AA26-6AA4-BD41-9023-01785DE912DE}"/>
              </a:ext>
            </a:extLst>
          </p:cNvPr>
          <p:cNvPicPr>
            <a:picLocks noChangeAspect="1"/>
          </p:cNvPicPr>
          <p:nvPr/>
        </p:nvPicPr>
        <p:blipFill>
          <a:blip r:embed="rId9"/>
          <a:stretch>
            <a:fillRect/>
          </a:stretch>
        </p:blipFill>
        <p:spPr>
          <a:xfrm>
            <a:off x="78047" y="3182674"/>
            <a:ext cx="2379403" cy="2109938"/>
          </a:xfrm>
          <a:prstGeom prst="rect">
            <a:avLst/>
          </a:prstGeom>
        </p:spPr>
      </p:pic>
      <p:pic>
        <p:nvPicPr>
          <p:cNvPr id="22" name="Picture 21" descr="Text&#10;&#10;Description automatically generated">
            <a:extLst>
              <a:ext uri="{FF2B5EF4-FFF2-40B4-BE49-F238E27FC236}">
                <a16:creationId xmlns:a16="http://schemas.microsoft.com/office/drawing/2014/main" id="{04C704F9-4594-CD48-8E35-C151C846AFDC}"/>
              </a:ext>
            </a:extLst>
          </p:cNvPr>
          <p:cNvPicPr>
            <a:picLocks noChangeAspect="1"/>
          </p:cNvPicPr>
          <p:nvPr/>
        </p:nvPicPr>
        <p:blipFill>
          <a:blip r:embed="rId10"/>
          <a:stretch>
            <a:fillRect/>
          </a:stretch>
        </p:blipFill>
        <p:spPr>
          <a:xfrm>
            <a:off x="609048" y="4999904"/>
            <a:ext cx="2628324" cy="1758500"/>
          </a:xfrm>
          <a:prstGeom prst="rect">
            <a:avLst/>
          </a:prstGeom>
        </p:spPr>
      </p:pic>
      <p:pic>
        <p:nvPicPr>
          <p:cNvPr id="30" name="Picture 29" descr="A screenshot of a computer&#10;&#10;Description automatically generated with low confidence">
            <a:extLst>
              <a:ext uri="{FF2B5EF4-FFF2-40B4-BE49-F238E27FC236}">
                <a16:creationId xmlns:a16="http://schemas.microsoft.com/office/drawing/2014/main" id="{6DCDBEDF-959F-FE40-9F64-696D57301DBB}"/>
              </a:ext>
            </a:extLst>
          </p:cNvPr>
          <p:cNvPicPr>
            <a:picLocks noChangeAspect="1"/>
          </p:cNvPicPr>
          <p:nvPr/>
        </p:nvPicPr>
        <p:blipFill rotWithShape="1">
          <a:blip r:embed="rId11"/>
          <a:srcRect r="-4188" b="68373"/>
          <a:stretch/>
        </p:blipFill>
        <p:spPr>
          <a:xfrm>
            <a:off x="121288" y="981055"/>
            <a:ext cx="2017458" cy="626731"/>
          </a:xfrm>
          <a:prstGeom prst="rect">
            <a:avLst/>
          </a:prstGeom>
        </p:spPr>
      </p:pic>
      <p:pic>
        <p:nvPicPr>
          <p:cNvPr id="32" name="Picture 31" descr="Diagram&#10;&#10;Description automatically generated">
            <a:extLst>
              <a:ext uri="{FF2B5EF4-FFF2-40B4-BE49-F238E27FC236}">
                <a16:creationId xmlns:a16="http://schemas.microsoft.com/office/drawing/2014/main" id="{99DF60E7-131B-284A-A046-F7DD66A8C527}"/>
              </a:ext>
            </a:extLst>
          </p:cNvPr>
          <p:cNvPicPr>
            <a:picLocks noChangeAspect="1"/>
          </p:cNvPicPr>
          <p:nvPr/>
        </p:nvPicPr>
        <p:blipFill rotWithShape="1">
          <a:blip r:embed="rId12"/>
          <a:srcRect r="4284" b="31755"/>
          <a:stretch/>
        </p:blipFill>
        <p:spPr>
          <a:xfrm>
            <a:off x="2418138" y="46345"/>
            <a:ext cx="1947453" cy="1953446"/>
          </a:xfrm>
          <a:prstGeom prst="rect">
            <a:avLst/>
          </a:prstGeom>
        </p:spPr>
      </p:pic>
    </p:spTree>
    <p:extLst>
      <p:ext uri="{BB962C8B-B14F-4D97-AF65-F5344CB8AC3E}">
        <p14:creationId xmlns:p14="http://schemas.microsoft.com/office/powerpoint/2010/main" val="1783386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E7F57-6218-2548-86E8-52623E5AC87F}"/>
              </a:ext>
            </a:extLst>
          </p:cNvPr>
          <p:cNvSpPr>
            <a:spLocks noGrp="1"/>
          </p:cNvSpPr>
          <p:nvPr>
            <p:ph type="title"/>
          </p:nvPr>
        </p:nvSpPr>
        <p:spPr>
          <a:xfrm>
            <a:off x="121288" y="0"/>
            <a:ext cx="2017458" cy="626731"/>
          </a:xfrm>
        </p:spPr>
        <p:txBody>
          <a:bodyPr>
            <a:normAutofit/>
          </a:bodyPr>
          <a:lstStyle/>
          <a:p>
            <a:r>
              <a:rPr lang="en-US" sz="2400" dirty="0"/>
              <a:t>Resources</a:t>
            </a:r>
          </a:p>
        </p:txBody>
      </p:sp>
      <p:pic>
        <p:nvPicPr>
          <p:cNvPr id="5" name="Content Placeholder 4" descr="A picture containing text, window&#10;&#10;Description automatically generated">
            <a:extLst>
              <a:ext uri="{FF2B5EF4-FFF2-40B4-BE49-F238E27FC236}">
                <a16:creationId xmlns:a16="http://schemas.microsoft.com/office/drawing/2014/main" id="{B891FA2C-E139-884D-9FA8-23994D48A37E}"/>
              </a:ext>
            </a:extLst>
          </p:cNvPr>
          <p:cNvPicPr>
            <a:picLocks noGrp="1" noChangeAspect="1"/>
          </p:cNvPicPr>
          <p:nvPr>
            <p:ph idx="1"/>
          </p:nvPr>
        </p:nvPicPr>
        <p:blipFill>
          <a:blip r:embed="rId2"/>
          <a:stretch>
            <a:fillRect/>
          </a:stretch>
        </p:blipFill>
        <p:spPr>
          <a:xfrm>
            <a:off x="10813731" y="2401073"/>
            <a:ext cx="1290507" cy="1808528"/>
          </a:xfrm>
        </p:spPr>
      </p:pic>
      <p:pic>
        <p:nvPicPr>
          <p:cNvPr id="7" name="Picture 6" descr="A red and white sign&#10;&#10;Description automatically generated with low confidence">
            <a:extLst>
              <a:ext uri="{FF2B5EF4-FFF2-40B4-BE49-F238E27FC236}">
                <a16:creationId xmlns:a16="http://schemas.microsoft.com/office/drawing/2014/main" id="{A3EC4C19-3F9F-AA44-A22F-931BF4429D6A}"/>
              </a:ext>
            </a:extLst>
          </p:cNvPr>
          <p:cNvPicPr>
            <a:picLocks noChangeAspect="1"/>
          </p:cNvPicPr>
          <p:nvPr/>
        </p:nvPicPr>
        <p:blipFill>
          <a:blip r:embed="rId3"/>
          <a:stretch>
            <a:fillRect/>
          </a:stretch>
        </p:blipFill>
        <p:spPr>
          <a:xfrm>
            <a:off x="10645481" y="92394"/>
            <a:ext cx="1458757" cy="2245717"/>
          </a:xfrm>
          <a:prstGeom prst="rect">
            <a:avLst/>
          </a:prstGeom>
        </p:spPr>
      </p:pic>
      <p:pic>
        <p:nvPicPr>
          <p:cNvPr id="9" name="Picture 8" descr="Diagram&#10;&#10;Description automatically generated">
            <a:extLst>
              <a:ext uri="{FF2B5EF4-FFF2-40B4-BE49-F238E27FC236}">
                <a16:creationId xmlns:a16="http://schemas.microsoft.com/office/drawing/2014/main" id="{0AFF4AED-D1E0-F046-8D03-C9DF481A8E40}"/>
              </a:ext>
            </a:extLst>
          </p:cNvPr>
          <p:cNvPicPr>
            <a:picLocks noChangeAspect="1"/>
          </p:cNvPicPr>
          <p:nvPr/>
        </p:nvPicPr>
        <p:blipFill>
          <a:blip r:embed="rId4"/>
          <a:stretch>
            <a:fillRect/>
          </a:stretch>
        </p:blipFill>
        <p:spPr>
          <a:xfrm>
            <a:off x="7744693" y="92394"/>
            <a:ext cx="1388573" cy="2245717"/>
          </a:xfrm>
          <a:prstGeom prst="rect">
            <a:avLst/>
          </a:prstGeom>
        </p:spPr>
      </p:pic>
      <p:pic>
        <p:nvPicPr>
          <p:cNvPr id="11" name="Picture 10" descr="Text&#10;&#10;Description automatically generated">
            <a:extLst>
              <a:ext uri="{FF2B5EF4-FFF2-40B4-BE49-F238E27FC236}">
                <a16:creationId xmlns:a16="http://schemas.microsoft.com/office/drawing/2014/main" id="{C207E4F1-00AF-E940-A8C2-99917A0FCFDF}"/>
              </a:ext>
            </a:extLst>
          </p:cNvPr>
          <p:cNvPicPr>
            <a:picLocks noChangeAspect="1"/>
          </p:cNvPicPr>
          <p:nvPr/>
        </p:nvPicPr>
        <p:blipFill>
          <a:blip r:embed="rId5"/>
          <a:stretch>
            <a:fillRect/>
          </a:stretch>
        </p:blipFill>
        <p:spPr>
          <a:xfrm>
            <a:off x="9142965" y="92394"/>
            <a:ext cx="1492817" cy="2245717"/>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4954F8BC-9F74-954B-B829-5D4D36F79484}"/>
              </a:ext>
            </a:extLst>
          </p:cNvPr>
          <p:cNvPicPr>
            <a:picLocks noChangeAspect="1"/>
          </p:cNvPicPr>
          <p:nvPr/>
        </p:nvPicPr>
        <p:blipFill>
          <a:blip r:embed="rId6"/>
          <a:stretch>
            <a:fillRect/>
          </a:stretch>
        </p:blipFill>
        <p:spPr>
          <a:xfrm>
            <a:off x="87762" y="668408"/>
            <a:ext cx="2293244" cy="3339406"/>
          </a:xfrm>
          <a:prstGeom prst="rect">
            <a:avLst/>
          </a:prstGeom>
        </p:spPr>
      </p:pic>
      <p:pic>
        <p:nvPicPr>
          <p:cNvPr id="24" name="Picture 23" descr="A group of people posing for the camera&#10;&#10;Description automatically generated">
            <a:extLst>
              <a:ext uri="{FF2B5EF4-FFF2-40B4-BE49-F238E27FC236}">
                <a16:creationId xmlns:a16="http://schemas.microsoft.com/office/drawing/2014/main" id="{3A19CB42-6F26-EA44-8D2A-31706E364361}"/>
              </a:ext>
            </a:extLst>
          </p:cNvPr>
          <p:cNvPicPr>
            <a:picLocks noChangeAspect="1"/>
          </p:cNvPicPr>
          <p:nvPr/>
        </p:nvPicPr>
        <p:blipFill>
          <a:blip r:embed="rId7"/>
          <a:stretch>
            <a:fillRect/>
          </a:stretch>
        </p:blipFill>
        <p:spPr>
          <a:xfrm>
            <a:off x="121288" y="4083446"/>
            <a:ext cx="4731076" cy="2639531"/>
          </a:xfrm>
          <a:prstGeom prst="rect">
            <a:avLst/>
          </a:prstGeom>
        </p:spPr>
      </p:pic>
      <p:pic>
        <p:nvPicPr>
          <p:cNvPr id="26" name="Picture 25" descr="Graphical user interface, text, application&#10;&#10;Description automatically generated">
            <a:extLst>
              <a:ext uri="{FF2B5EF4-FFF2-40B4-BE49-F238E27FC236}">
                <a16:creationId xmlns:a16="http://schemas.microsoft.com/office/drawing/2014/main" id="{3622DD11-4232-AB4F-AF89-D66558A85F8B}"/>
              </a:ext>
            </a:extLst>
          </p:cNvPr>
          <p:cNvPicPr>
            <a:picLocks noChangeAspect="1"/>
          </p:cNvPicPr>
          <p:nvPr/>
        </p:nvPicPr>
        <p:blipFill rotWithShape="1">
          <a:blip r:embed="rId8"/>
          <a:srcRect r="2553" b="28111"/>
          <a:stretch/>
        </p:blipFill>
        <p:spPr>
          <a:xfrm>
            <a:off x="5014751" y="4270609"/>
            <a:ext cx="3763197" cy="2452368"/>
          </a:xfrm>
          <a:prstGeom prst="rect">
            <a:avLst/>
          </a:prstGeom>
        </p:spPr>
      </p:pic>
      <p:pic>
        <p:nvPicPr>
          <p:cNvPr id="32" name="Picture 31" descr="Graphical user interface, text&#10;&#10;Description automatically generated">
            <a:extLst>
              <a:ext uri="{FF2B5EF4-FFF2-40B4-BE49-F238E27FC236}">
                <a16:creationId xmlns:a16="http://schemas.microsoft.com/office/drawing/2014/main" id="{6F423142-68B2-6C41-B80B-A27E853FF660}"/>
              </a:ext>
            </a:extLst>
          </p:cNvPr>
          <p:cNvPicPr>
            <a:picLocks noChangeAspect="1"/>
          </p:cNvPicPr>
          <p:nvPr/>
        </p:nvPicPr>
        <p:blipFill rotWithShape="1">
          <a:blip r:embed="rId9"/>
          <a:srcRect l="14414" t="4366" r="14219" b="2574"/>
          <a:stretch/>
        </p:blipFill>
        <p:spPr>
          <a:xfrm>
            <a:off x="8848518" y="4272564"/>
            <a:ext cx="3343482" cy="2452368"/>
          </a:xfrm>
          <a:prstGeom prst="rect">
            <a:avLst/>
          </a:prstGeom>
        </p:spPr>
      </p:pic>
      <p:pic>
        <p:nvPicPr>
          <p:cNvPr id="36" name="Picture 35" descr="A picture containing text, sign&#10;&#10;Description automatically generated">
            <a:extLst>
              <a:ext uri="{FF2B5EF4-FFF2-40B4-BE49-F238E27FC236}">
                <a16:creationId xmlns:a16="http://schemas.microsoft.com/office/drawing/2014/main" id="{1B93806C-D929-9D49-A4B1-C1FA4577D8B2}"/>
              </a:ext>
            </a:extLst>
          </p:cNvPr>
          <p:cNvPicPr>
            <a:picLocks noChangeAspect="1"/>
          </p:cNvPicPr>
          <p:nvPr/>
        </p:nvPicPr>
        <p:blipFill>
          <a:blip r:embed="rId10"/>
          <a:stretch>
            <a:fillRect/>
          </a:stretch>
        </p:blipFill>
        <p:spPr>
          <a:xfrm>
            <a:off x="5723302" y="735993"/>
            <a:ext cx="1927996" cy="1770298"/>
          </a:xfrm>
          <a:prstGeom prst="rect">
            <a:avLst/>
          </a:prstGeom>
        </p:spPr>
      </p:pic>
      <p:pic>
        <p:nvPicPr>
          <p:cNvPr id="38" name="Picture 37" descr="A picture containing text&#10;&#10;Description automatically generated">
            <a:extLst>
              <a:ext uri="{FF2B5EF4-FFF2-40B4-BE49-F238E27FC236}">
                <a16:creationId xmlns:a16="http://schemas.microsoft.com/office/drawing/2014/main" id="{1A3AC2B9-2CCA-8C43-9CFE-E2F22116FB64}"/>
              </a:ext>
            </a:extLst>
          </p:cNvPr>
          <p:cNvPicPr>
            <a:picLocks noChangeAspect="1"/>
          </p:cNvPicPr>
          <p:nvPr/>
        </p:nvPicPr>
        <p:blipFill>
          <a:blip r:embed="rId11"/>
          <a:stretch>
            <a:fillRect/>
          </a:stretch>
        </p:blipFill>
        <p:spPr>
          <a:xfrm>
            <a:off x="2697047" y="170147"/>
            <a:ext cx="2935970" cy="2674995"/>
          </a:xfrm>
          <a:prstGeom prst="rect">
            <a:avLst/>
          </a:prstGeom>
        </p:spPr>
      </p:pic>
      <p:pic>
        <p:nvPicPr>
          <p:cNvPr id="40" name="Picture 39" descr="Graphical user interface&#10;&#10;Description automatically generated">
            <a:extLst>
              <a:ext uri="{FF2B5EF4-FFF2-40B4-BE49-F238E27FC236}">
                <a16:creationId xmlns:a16="http://schemas.microsoft.com/office/drawing/2014/main" id="{56704940-B98F-1B4F-A081-163A4BF6FD66}"/>
              </a:ext>
            </a:extLst>
          </p:cNvPr>
          <p:cNvPicPr>
            <a:picLocks noChangeAspect="1"/>
          </p:cNvPicPr>
          <p:nvPr/>
        </p:nvPicPr>
        <p:blipFill>
          <a:blip r:embed="rId12"/>
          <a:stretch>
            <a:fillRect/>
          </a:stretch>
        </p:blipFill>
        <p:spPr>
          <a:xfrm>
            <a:off x="6069141" y="2534179"/>
            <a:ext cx="1848113" cy="1408086"/>
          </a:xfrm>
          <a:prstGeom prst="rect">
            <a:avLst/>
          </a:prstGeom>
        </p:spPr>
      </p:pic>
      <p:pic>
        <p:nvPicPr>
          <p:cNvPr id="46" name="Picture 45" descr="A picture containing text&#10;&#10;Description automatically generated">
            <a:extLst>
              <a:ext uri="{FF2B5EF4-FFF2-40B4-BE49-F238E27FC236}">
                <a16:creationId xmlns:a16="http://schemas.microsoft.com/office/drawing/2014/main" id="{CF3BE803-7162-0841-8FB5-9D268456B7E7}"/>
              </a:ext>
            </a:extLst>
          </p:cNvPr>
          <p:cNvPicPr>
            <a:picLocks noChangeAspect="1"/>
          </p:cNvPicPr>
          <p:nvPr/>
        </p:nvPicPr>
        <p:blipFill>
          <a:blip r:embed="rId13"/>
          <a:stretch>
            <a:fillRect/>
          </a:stretch>
        </p:blipFill>
        <p:spPr>
          <a:xfrm>
            <a:off x="9475600" y="2401073"/>
            <a:ext cx="1247846" cy="1841648"/>
          </a:xfrm>
          <a:prstGeom prst="rect">
            <a:avLst/>
          </a:prstGeom>
        </p:spPr>
      </p:pic>
      <p:pic>
        <p:nvPicPr>
          <p:cNvPr id="48" name="Picture 47" descr="A picture containing text, person&#10;&#10;Description automatically generated">
            <a:extLst>
              <a:ext uri="{FF2B5EF4-FFF2-40B4-BE49-F238E27FC236}">
                <a16:creationId xmlns:a16="http://schemas.microsoft.com/office/drawing/2014/main" id="{C07A731E-3AC0-9241-8D87-0B7AB5B8E36D}"/>
              </a:ext>
            </a:extLst>
          </p:cNvPr>
          <p:cNvPicPr>
            <a:picLocks noChangeAspect="1"/>
          </p:cNvPicPr>
          <p:nvPr/>
        </p:nvPicPr>
        <p:blipFill>
          <a:blip r:embed="rId14"/>
          <a:stretch>
            <a:fillRect/>
          </a:stretch>
        </p:blipFill>
        <p:spPr>
          <a:xfrm>
            <a:off x="8087422" y="2401073"/>
            <a:ext cx="1297893" cy="1841648"/>
          </a:xfrm>
          <a:prstGeom prst="rect">
            <a:avLst/>
          </a:prstGeom>
        </p:spPr>
      </p:pic>
    </p:spTree>
    <p:extLst>
      <p:ext uri="{BB962C8B-B14F-4D97-AF65-F5344CB8AC3E}">
        <p14:creationId xmlns:p14="http://schemas.microsoft.com/office/powerpoint/2010/main" val="108064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918D1-FDDB-8743-82DE-AB0C8EC496C5}"/>
              </a:ext>
            </a:extLst>
          </p:cNvPr>
          <p:cNvSpPr>
            <a:spLocks noGrp="1"/>
          </p:cNvSpPr>
          <p:nvPr>
            <p:ph type="title"/>
          </p:nvPr>
        </p:nvSpPr>
        <p:spPr/>
        <p:txBody>
          <a:bodyPr/>
          <a:lstStyle/>
          <a:p>
            <a:r>
              <a:rPr lang="en-US" dirty="0"/>
              <a:t>Working with Schools – Belong To</a:t>
            </a:r>
          </a:p>
        </p:txBody>
      </p:sp>
      <p:sp>
        <p:nvSpPr>
          <p:cNvPr id="3" name="Content Placeholder 2">
            <a:extLst>
              <a:ext uri="{FF2B5EF4-FFF2-40B4-BE49-F238E27FC236}">
                <a16:creationId xmlns:a16="http://schemas.microsoft.com/office/drawing/2014/main" id="{53DD8217-D18F-DE4C-BC5B-7F0E7D36888C}"/>
              </a:ext>
            </a:extLst>
          </p:cNvPr>
          <p:cNvSpPr>
            <a:spLocks noGrp="1"/>
          </p:cNvSpPr>
          <p:nvPr>
            <p:ph idx="1"/>
          </p:nvPr>
        </p:nvSpPr>
        <p:spPr>
          <a:xfrm>
            <a:off x="525717" y="2521885"/>
            <a:ext cx="9389808" cy="3549045"/>
          </a:xfrm>
        </p:spPr>
        <p:txBody>
          <a:bodyPr>
            <a:normAutofit fontScale="85000" lnSpcReduction="20000"/>
          </a:bodyPr>
          <a:lstStyle/>
          <a:p>
            <a:pPr marL="342900" indent="-342900">
              <a:buFont typeface="Arial" panose="020B0604020202020204" pitchFamily="34" charset="0"/>
              <a:buChar char="•"/>
            </a:pPr>
            <a:r>
              <a:rPr lang="en-IE" dirty="0"/>
              <a:t>Safe and Supportive Schools (SASS) project – a whole-school, holistic programme covering six key action areas to increase LGBTI+ inclusion in post-primary schools (Second phase beginning Sept 2022) </a:t>
            </a:r>
          </a:p>
          <a:p>
            <a:pPr marL="342900" indent="-342900">
              <a:buFont typeface="Arial" panose="020B0604020202020204" pitchFamily="34" charset="0"/>
              <a:buChar char="•"/>
            </a:pPr>
            <a:r>
              <a:rPr lang="en-IE" dirty="0"/>
              <a:t>Providing information and support for school staff in terms of LGBTI+ inclusion on an ad hoc basis through phone and email</a:t>
            </a:r>
          </a:p>
          <a:p>
            <a:pPr marL="342900" indent="-342900">
              <a:buFont typeface="Arial" panose="020B0604020202020204" pitchFamily="34" charset="0"/>
              <a:buChar char="•"/>
            </a:pPr>
            <a:r>
              <a:rPr lang="en-IE" dirty="0"/>
              <a:t>Resources – posters, testimonies, teacher resources, free E-learning course available all year (approx. 90 minutes)</a:t>
            </a:r>
          </a:p>
          <a:p>
            <a:pPr marL="342900" indent="-342900">
              <a:buFont typeface="Arial" panose="020B0604020202020204" pitchFamily="34" charset="0"/>
              <a:buChar char="•"/>
            </a:pPr>
            <a:r>
              <a:rPr lang="en-IE" dirty="0"/>
              <a:t>Stand Up Awareness Week (15</a:t>
            </a:r>
            <a:r>
              <a:rPr lang="en-IE" baseline="30000" dirty="0"/>
              <a:t>th</a:t>
            </a:r>
            <a:r>
              <a:rPr lang="en-IE" dirty="0"/>
              <a:t>-19</a:t>
            </a:r>
            <a:r>
              <a:rPr lang="en-IE" baseline="30000" dirty="0"/>
              <a:t>th</a:t>
            </a:r>
            <a:r>
              <a:rPr lang="en-IE" dirty="0"/>
              <a:t> November) - resources and training to staff in advance of the week. </a:t>
            </a:r>
          </a:p>
          <a:p>
            <a:pPr marL="342900" indent="-342900">
              <a:buFont typeface="Arial" panose="020B0604020202020204" pitchFamily="34" charset="0"/>
              <a:buChar char="•"/>
            </a:pPr>
            <a:r>
              <a:rPr lang="en-IE" dirty="0"/>
              <a:t>For young people: one-on-one support as well as youth groups based around the country</a:t>
            </a:r>
          </a:p>
          <a:p>
            <a:r>
              <a:rPr lang="en-IE" dirty="0"/>
              <a:t>Contact – Stephen Cassidy (</a:t>
            </a:r>
            <a:r>
              <a:rPr lang="en-IE" dirty="0">
                <a:hlinkClick r:id="rId3"/>
              </a:rPr>
              <a:t>stephen@belongto.org</a:t>
            </a:r>
            <a:r>
              <a:rPr lang="en-IE" dirty="0"/>
              <a:t>  01-5826152)</a:t>
            </a:r>
          </a:p>
          <a:p>
            <a:endParaRPr lang="en-IE" dirty="0"/>
          </a:p>
          <a:p>
            <a:pPr marL="342900" indent="-342900">
              <a:buFont typeface="Arial" panose="020B0604020202020204" pitchFamily="34" charset="0"/>
              <a:buChar char="•"/>
            </a:pPr>
            <a:endParaRPr lang="en-IE" dirty="0"/>
          </a:p>
          <a:p>
            <a:pPr marL="342900" indent="-342900">
              <a:buFont typeface="Arial" panose="020B0604020202020204" pitchFamily="34" charset="0"/>
              <a:buChar char="•"/>
            </a:pPr>
            <a:endParaRPr lang="en-IE" dirty="0"/>
          </a:p>
          <a:p>
            <a:pPr marL="342900" indent="-342900">
              <a:buFont typeface="Arial" panose="020B0604020202020204" pitchFamily="34" charset="0"/>
              <a:buChar char="•"/>
            </a:pPr>
            <a:endParaRPr lang="en-IE" dirty="0"/>
          </a:p>
          <a:p>
            <a:endParaRPr lang="en-US" dirty="0"/>
          </a:p>
        </p:txBody>
      </p:sp>
      <p:pic>
        <p:nvPicPr>
          <p:cNvPr id="4" name="Picture 3" descr="A picture containing table&#10;&#10;Description automatically generated">
            <a:extLst>
              <a:ext uri="{FF2B5EF4-FFF2-40B4-BE49-F238E27FC236}">
                <a16:creationId xmlns:a16="http://schemas.microsoft.com/office/drawing/2014/main" id="{77B49706-0491-4348-B4E6-8E393E1E2B34}"/>
              </a:ext>
            </a:extLst>
          </p:cNvPr>
          <p:cNvPicPr>
            <a:picLocks noChangeAspect="1"/>
          </p:cNvPicPr>
          <p:nvPr/>
        </p:nvPicPr>
        <p:blipFill>
          <a:blip r:embed="rId4"/>
          <a:stretch>
            <a:fillRect/>
          </a:stretch>
        </p:blipFill>
        <p:spPr>
          <a:xfrm>
            <a:off x="8808089" y="86178"/>
            <a:ext cx="3262305" cy="2435707"/>
          </a:xfrm>
          <a:prstGeom prst="rect">
            <a:avLst/>
          </a:prstGeom>
        </p:spPr>
      </p:pic>
      <p:pic>
        <p:nvPicPr>
          <p:cNvPr id="5" name="Picture 4" descr="A picture containing text, colorful&#10;&#10;Description automatically generated">
            <a:extLst>
              <a:ext uri="{FF2B5EF4-FFF2-40B4-BE49-F238E27FC236}">
                <a16:creationId xmlns:a16="http://schemas.microsoft.com/office/drawing/2014/main" id="{9F989432-01ED-A245-A72E-24613CE8DCB4}"/>
              </a:ext>
            </a:extLst>
          </p:cNvPr>
          <p:cNvPicPr>
            <a:picLocks noChangeAspect="1"/>
          </p:cNvPicPr>
          <p:nvPr/>
        </p:nvPicPr>
        <p:blipFill>
          <a:blip r:embed="rId5"/>
          <a:stretch>
            <a:fillRect/>
          </a:stretch>
        </p:blipFill>
        <p:spPr>
          <a:xfrm>
            <a:off x="9903508" y="2701067"/>
            <a:ext cx="2166886" cy="3076381"/>
          </a:xfrm>
          <a:prstGeom prst="rect">
            <a:avLst/>
          </a:prstGeom>
        </p:spPr>
      </p:pic>
    </p:spTree>
    <p:extLst>
      <p:ext uri="{BB962C8B-B14F-4D97-AF65-F5344CB8AC3E}">
        <p14:creationId xmlns:p14="http://schemas.microsoft.com/office/powerpoint/2010/main" val="2384137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21E20-1C75-3F44-8388-CBA0CEC787F3}"/>
              </a:ext>
            </a:extLst>
          </p:cNvPr>
          <p:cNvSpPr>
            <a:spLocks noGrp="1"/>
          </p:cNvSpPr>
          <p:nvPr>
            <p:ph type="title"/>
          </p:nvPr>
        </p:nvSpPr>
        <p:spPr>
          <a:xfrm>
            <a:off x="525718" y="787068"/>
            <a:ext cx="5570282" cy="1325563"/>
          </a:xfrm>
        </p:spPr>
        <p:txBody>
          <a:bodyPr/>
          <a:lstStyle/>
          <a:p>
            <a:r>
              <a:rPr lang="en-US" dirty="0"/>
              <a:t>Working with Schools – </a:t>
            </a:r>
            <a:r>
              <a:rPr lang="en-US" dirty="0" err="1"/>
              <a:t>ShoutOut</a:t>
            </a:r>
            <a:endParaRPr lang="en-US" dirty="0"/>
          </a:p>
        </p:txBody>
      </p:sp>
      <p:sp>
        <p:nvSpPr>
          <p:cNvPr id="3" name="Content Placeholder 2">
            <a:extLst>
              <a:ext uri="{FF2B5EF4-FFF2-40B4-BE49-F238E27FC236}">
                <a16:creationId xmlns:a16="http://schemas.microsoft.com/office/drawing/2014/main" id="{7001E6EB-2535-794F-BF76-2C3A6B24E329}"/>
              </a:ext>
            </a:extLst>
          </p:cNvPr>
          <p:cNvSpPr>
            <a:spLocks noGrp="1"/>
          </p:cNvSpPr>
          <p:nvPr>
            <p:ph idx="1"/>
          </p:nvPr>
        </p:nvSpPr>
        <p:spPr/>
        <p:txBody>
          <a:bodyPr>
            <a:normAutofit fontScale="92500" lnSpcReduction="20000"/>
          </a:bodyPr>
          <a:lstStyle/>
          <a:p>
            <a:pPr marL="342900" indent="-342900">
              <a:buFont typeface="Arial" panose="020B0604020202020204" pitchFamily="34" charset="0"/>
              <a:buChar char="•"/>
            </a:pPr>
            <a:r>
              <a:rPr lang="en-IE" dirty="0"/>
              <a:t>Committed to improving life for LGBTQ+ people by sharing personal stories and educating school students, parents &amp; guardians, teachers, youth workers and workplaces on LGBTQ+ issues</a:t>
            </a:r>
          </a:p>
          <a:p>
            <a:pPr marL="342900" indent="-342900">
              <a:buFont typeface="Arial" panose="020B0604020202020204" pitchFamily="34" charset="0"/>
              <a:buChar char="•"/>
            </a:pPr>
            <a:r>
              <a:rPr lang="en-IE" dirty="0"/>
              <a:t>Providing student workshops – a 1 hour session exploring LGBTQ+ terminology, scenarios where students can act as good allies, and ways in which to create a welcoming environment for LGBTQ+ students</a:t>
            </a:r>
          </a:p>
          <a:p>
            <a:pPr marL="342900" indent="-342900">
              <a:buFont typeface="Arial" panose="020B0604020202020204" pitchFamily="34" charset="0"/>
              <a:buChar char="•"/>
            </a:pPr>
            <a:r>
              <a:rPr lang="en-IE" dirty="0"/>
              <a:t>Teacher information sessions – a 90 minutes, or up to 3 hours depending on the depth required. This is an information session exploring sexuality, sexual orientation, gender identity and gender expression in order to empower teachers to be allies to their LGBTQ+ students</a:t>
            </a:r>
          </a:p>
          <a:p>
            <a:r>
              <a:rPr lang="en-IE" dirty="0"/>
              <a:t>Contact – Bella (</a:t>
            </a:r>
            <a:r>
              <a:rPr lang="en-IE" dirty="0">
                <a:hlinkClick r:id="rId2"/>
              </a:rPr>
              <a:t>director@shoutout.ie</a:t>
            </a:r>
            <a:r>
              <a:rPr lang="en-IE" dirty="0"/>
              <a:t>) or use the online booking form </a:t>
            </a:r>
            <a:r>
              <a:rPr lang="en-IE" dirty="0">
                <a:hlinkClick r:id="rId3"/>
              </a:rPr>
              <a:t>here</a:t>
            </a:r>
            <a:r>
              <a:rPr lang="en-IE" dirty="0"/>
              <a:t>.</a:t>
            </a:r>
          </a:p>
          <a:p>
            <a:pPr marL="342900" indent="-342900">
              <a:buFont typeface="Arial" panose="020B0604020202020204" pitchFamily="34" charset="0"/>
              <a:buChar char="•"/>
            </a:pPr>
            <a:endParaRPr lang="en-IE" dirty="0"/>
          </a:p>
          <a:p>
            <a:pPr marL="342900" indent="-342900">
              <a:buFont typeface="Arial" panose="020B0604020202020204" pitchFamily="34" charset="0"/>
              <a:buChar char="•"/>
            </a:pPr>
            <a:endParaRPr lang="en-IE" dirty="0"/>
          </a:p>
          <a:p>
            <a:pPr marL="342900" indent="-342900">
              <a:buFont typeface="Arial" panose="020B0604020202020204" pitchFamily="34" charset="0"/>
              <a:buChar char="•"/>
            </a:pPr>
            <a:endParaRPr lang="en-US" dirty="0"/>
          </a:p>
        </p:txBody>
      </p:sp>
      <p:pic>
        <p:nvPicPr>
          <p:cNvPr id="7" name="Picture 6" descr="Graphical user interface&#10;&#10;Description automatically generated with low confidence">
            <a:extLst>
              <a:ext uri="{FF2B5EF4-FFF2-40B4-BE49-F238E27FC236}">
                <a16:creationId xmlns:a16="http://schemas.microsoft.com/office/drawing/2014/main" id="{8CCA6864-D360-B14C-8252-91AF351D7069}"/>
              </a:ext>
            </a:extLst>
          </p:cNvPr>
          <p:cNvPicPr>
            <a:picLocks noChangeAspect="1"/>
          </p:cNvPicPr>
          <p:nvPr/>
        </p:nvPicPr>
        <p:blipFill>
          <a:blip r:embed="rId4"/>
          <a:stretch>
            <a:fillRect/>
          </a:stretch>
        </p:blipFill>
        <p:spPr>
          <a:xfrm>
            <a:off x="6096000" y="787067"/>
            <a:ext cx="5864901" cy="1325563"/>
          </a:xfrm>
          <a:prstGeom prst="rect">
            <a:avLst/>
          </a:prstGeom>
        </p:spPr>
      </p:pic>
    </p:spTree>
    <p:extLst>
      <p:ext uri="{BB962C8B-B14F-4D97-AF65-F5344CB8AC3E}">
        <p14:creationId xmlns:p14="http://schemas.microsoft.com/office/powerpoint/2010/main" val="3432718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ABBF0-0D70-B349-8D5B-86B29DB3BCC1}"/>
              </a:ext>
            </a:extLst>
          </p:cNvPr>
          <p:cNvSpPr>
            <a:spLocks noGrp="1"/>
          </p:cNvSpPr>
          <p:nvPr>
            <p:ph type="title"/>
          </p:nvPr>
        </p:nvSpPr>
        <p:spPr>
          <a:xfrm>
            <a:off x="228599" y="787068"/>
            <a:ext cx="8276726" cy="1325563"/>
          </a:xfrm>
        </p:spPr>
        <p:txBody>
          <a:bodyPr>
            <a:normAutofit fontScale="90000"/>
          </a:bodyPr>
          <a:lstStyle/>
          <a:p>
            <a:r>
              <a:rPr lang="en-US" dirty="0"/>
              <a:t>Working with Schools – Transgender Equality Network Ireland</a:t>
            </a:r>
          </a:p>
        </p:txBody>
      </p:sp>
      <p:sp>
        <p:nvSpPr>
          <p:cNvPr id="3" name="Content Placeholder 2">
            <a:extLst>
              <a:ext uri="{FF2B5EF4-FFF2-40B4-BE49-F238E27FC236}">
                <a16:creationId xmlns:a16="http://schemas.microsoft.com/office/drawing/2014/main" id="{D8713A71-2106-EA47-8A14-6705D7199A54}"/>
              </a:ext>
            </a:extLst>
          </p:cNvPr>
          <p:cNvSpPr>
            <a:spLocks noGrp="1"/>
          </p:cNvSpPr>
          <p:nvPr>
            <p:ph idx="1"/>
          </p:nvPr>
        </p:nvSpPr>
        <p:spPr>
          <a:xfrm>
            <a:off x="228600" y="2521885"/>
            <a:ext cx="11801475" cy="3549045"/>
          </a:xfrm>
        </p:spPr>
        <p:txBody>
          <a:bodyPr>
            <a:normAutofit fontScale="85000" lnSpcReduction="10000"/>
          </a:bodyPr>
          <a:lstStyle/>
          <a:p>
            <a:pPr marL="342900" indent="-342900">
              <a:buFont typeface="Arial" panose="020B0604020202020204" pitchFamily="34" charset="0"/>
              <a:buChar char="•"/>
            </a:pPr>
            <a:r>
              <a:rPr lang="en-US" dirty="0"/>
              <a:t>Providing </a:t>
            </a:r>
            <a:r>
              <a:rPr lang="en-IE" dirty="0"/>
              <a:t>one-to-one support and guidance to schools supporting trans and gender diverse students and those who are supporting a social transition and need advice on best practice guidelines around this</a:t>
            </a:r>
          </a:p>
          <a:p>
            <a:pPr marL="342900" indent="-342900">
              <a:buFont typeface="Arial" panose="020B0604020202020204" pitchFamily="34" charset="0"/>
              <a:buChar char="•"/>
            </a:pPr>
            <a:r>
              <a:rPr lang="en-IE" dirty="0"/>
              <a:t>Giving support and advice to parents and young people and try to link them into TENI services and support groups: </a:t>
            </a:r>
            <a:r>
              <a:rPr lang="en-IE" dirty="0" err="1"/>
              <a:t>TransParenCI</a:t>
            </a:r>
            <a:r>
              <a:rPr lang="en-IE" dirty="0"/>
              <a:t> is their parent and family member support group, and Transformers is their young person's support group for age 13-18 (current groups in Dublin, Cork city, Waterford city, Tralee and Cavan/Monaghan)</a:t>
            </a:r>
          </a:p>
          <a:p>
            <a:pPr marL="342900" indent="-342900">
              <a:buFont typeface="Arial" panose="020B0604020202020204" pitchFamily="34" charset="0"/>
              <a:buChar char="•"/>
            </a:pPr>
            <a:r>
              <a:rPr lang="en-IE" dirty="0"/>
              <a:t>Online support group for age 18-24 to bridge the gap between the adolescent groups and the adult groups meeting every 6 weeks</a:t>
            </a:r>
          </a:p>
          <a:p>
            <a:pPr marL="342900" indent="-342900">
              <a:buFont typeface="Arial" panose="020B0604020202020204" pitchFamily="34" charset="0"/>
              <a:buChar char="•"/>
            </a:pPr>
            <a:r>
              <a:rPr lang="en-IE" dirty="0"/>
              <a:t>Family Support Helpline which runs on Sunday evening and Tuesday morning run by volunteers who are all parents of trans people</a:t>
            </a:r>
          </a:p>
          <a:p>
            <a:pPr marL="342900" indent="-342900">
              <a:buFont typeface="Arial" panose="020B0604020202020204" pitchFamily="34" charset="0"/>
              <a:buChar char="•"/>
            </a:pPr>
            <a:r>
              <a:rPr lang="en-US" dirty="0"/>
              <a:t>Contact: </a:t>
            </a:r>
            <a:r>
              <a:rPr lang="en-IE" dirty="0"/>
              <a:t>Hannah Solley (</a:t>
            </a:r>
            <a:r>
              <a:rPr lang="en-IE" dirty="0">
                <a:hlinkClick r:id="rId2"/>
              </a:rPr>
              <a:t>hannah@teni.ie</a:t>
            </a:r>
            <a:r>
              <a:rPr lang="en-IE" dirty="0"/>
              <a:t>  087 0637933)</a:t>
            </a:r>
            <a:endParaRPr lang="en-US" dirty="0"/>
          </a:p>
        </p:txBody>
      </p:sp>
      <p:pic>
        <p:nvPicPr>
          <p:cNvPr id="5" name="Picture 4" descr="Chart, pie chart&#10;&#10;Description automatically generated">
            <a:extLst>
              <a:ext uri="{FF2B5EF4-FFF2-40B4-BE49-F238E27FC236}">
                <a16:creationId xmlns:a16="http://schemas.microsoft.com/office/drawing/2014/main" id="{C0630E1A-CB9D-6C49-B2E7-F3ADBD8A2736}"/>
              </a:ext>
            </a:extLst>
          </p:cNvPr>
          <p:cNvPicPr>
            <a:picLocks noChangeAspect="1"/>
          </p:cNvPicPr>
          <p:nvPr/>
        </p:nvPicPr>
        <p:blipFill>
          <a:blip r:embed="rId3"/>
          <a:stretch>
            <a:fillRect/>
          </a:stretch>
        </p:blipFill>
        <p:spPr>
          <a:xfrm>
            <a:off x="8505325" y="412878"/>
            <a:ext cx="3524750" cy="1699753"/>
          </a:xfrm>
          <a:prstGeom prst="rect">
            <a:avLst/>
          </a:prstGeom>
        </p:spPr>
      </p:pic>
    </p:spTree>
    <p:extLst>
      <p:ext uri="{BB962C8B-B14F-4D97-AF65-F5344CB8AC3E}">
        <p14:creationId xmlns:p14="http://schemas.microsoft.com/office/powerpoint/2010/main" val="5183649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D8208-76AA-EE4A-ACD4-B9A094654B42}"/>
              </a:ext>
            </a:extLst>
          </p:cNvPr>
          <p:cNvSpPr>
            <a:spLocks noGrp="1"/>
          </p:cNvSpPr>
          <p:nvPr>
            <p:ph type="title"/>
          </p:nvPr>
        </p:nvSpPr>
        <p:spPr/>
        <p:txBody>
          <a:bodyPr/>
          <a:lstStyle/>
          <a:p>
            <a:r>
              <a:rPr lang="en-US" dirty="0"/>
              <a:t>Useful Websites</a:t>
            </a:r>
          </a:p>
        </p:txBody>
      </p:sp>
      <p:sp>
        <p:nvSpPr>
          <p:cNvPr id="3" name="Content Placeholder 2">
            <a:extLst>
              <a:ext uri="{FF2B5EF4-FFF2-40B4-BE49-F238E27FC236}">
                <a16:creationId xmlns:a16="http://schemas.microsoft.com/office/drawing/2014/main" id="{F38ABFCF-E481-E249-8E62-422A139409FB}"/>
              </a:ext>
            </a:extLst>
          </p:cNvPr>
          <p:cNvSpPr>
            <a:spLocks noGrp="1"/>
          </p:cNvSpPr>
          <p:nvPr>
            <p:ph idx="1"/>
          </p:nvPr>
        </p:nvSpPr>
        <p:spPr>
          <a:xfrm>
            <a:off x="525718" y="2400300"/>
            <a:ext cx="11475782" cy="4314825"/>
          </a:xfrm>
        </p:spPr>
        <p:txBody>
          <a:bodyPr>
            <a:normAutofit fontScale="47500" lnSpcReduction="20000"/>
          </a:bodyPr>
          <a:lstStyle/>
          <a:p>
            <a:r>
              <a:rPr lang="en-US" dirty="0"/>
              <a:t>Gay Project Ireland – </a:t>
            </a:r>
            <a:r>
              <a:rPr lang="en-US" dirty="0">
                <a:hlinkClick r:id="rId2"/>
              </a:rPr>
              <a:t>https://gayproject.ie/</a:t>
            </a:r>
            <a:r>
              <a:rPr lang="en-US" dirty="0"/>
              <a:t> </a:t>
            </a:r>
          </a:p>
          <a:p>
            <a:r>
              <a:rPr lang="en-US" dirty="0"/>
              <a:t>LGBT Ireland - </a:t>
            </a:r>
            <a:r>
              <a:rPr lang="en-US" dirty="0">
                <a:hlinkClick r:id="rId3"/>
              </a:rPr>
              <a:t>https://lgbt.ie/</a:t>
            </a:r>
            <a:r>
              <a:rPr lang="en-US" dirty="0"/>
              <a:t> </a:t>
            </a:r>
          </a:p>
          <a:p>
            <a:r>
              <a:rPr lang="en-US" dirty="0"/>
              <a:t>Belong To Youth Service – </a:t>
            </a:r>
            <a:r>
              <a:rPr lang="en-US" dirty="0">
                <a:hlinkClick r:id="rId4"/>
              </a:rPr>
              <a:t>https://www.belongto.org/</a:t>
            </a:r>
            <a:r>
              <a:rPr lang="en-US" dirty="0"/>
              <a:t> </a:t>
            </a:r>
          </a:p>
          <a:p>
            <a:r>
              <a:rPr lang="en-US" dirty="0"/>
              <a:t>Transgender Equality Network Ireland - </a:t>
            </a:r>
            <a:r>
              <a:rPr lang="en-US" dirty="0">
                <a:hlinkClick r:id="rId5"/>
              </a:rPr>
              <a:t>https://www.teni.ie/</a:t>
            </a:r>
            <a:r>
              <a:rPr lang="en-US" dirty="0"/>
              <a:t>  </a:t>
            </a:r>
          </a:p>
          <a:p>
            <a:r>
              <a:rPr lang="en-US" dirty="0"/>
              <a:t>BI+ Ireland - </a:t>
            </a:r>
            <a:r>
              <a:rPr lang="en-US" dirty="0">
                <a:hlinkClick r:id="rId6"/>
              </a:rPr>
              <a:t>http://www.biireland.com/</a:t>
            </a:r>
            <a:r>
              <a:rPr lang="en-US" dirty="0"/>
              <a:t> </a:t>
            </a:r>
          </a:p>
          <a:p>
            <a:r>
              <a:rPr lang="en-US" dirty="0"/>
              <a:t>Full Spectrum Ireland (Disability and LGBT+) - </a:t>
            </a:r>
            <a:r>
              <a:rPr lang="en-US" dirty="0">
                <a:hlinkClick r:id="rId7"/>
              </a:rPr>
              <a:t>https://www.facebook.com/FullSpectrumIRL/</a:t>
            </a:r>
            <a:r>
              <a:rPr lang="en-US" dirty="0"/>
              <a:t> </a:t>
            </a:r>
          </a:p>
          <a:p>
            <a:r>
              <a:rPr lang="en-US" dirty="0"/>
              <a:t>LGBT </a:t>
            </a:r>
            <a:r>
              <a:rPr lang="en-US" dirty="0" err="1"/>
              <a:t>Pavee</a:t>
            </a:r>
            <a:r>
              <a:rPr lang="en-US" dirty="0"/>
              <a:t> Support Group - </a:t>
            </a:r>
            <a:r>
              <a:rPr lang="en-US" dirty="0">
                <a:hlinkClick r:id="rId8"/>
              </a:rPr>
              <a:t>http://lgbtpavee.yolasite.com/</a:t>
            </a:r>
            <a:r>
              <a:rPr lang="en-US" dirty="0"/>
              <a:t> </a:t>
            </a:r>
          </a:p>
          <a:p>
            <a:r>
              <a:rPr lang="en-US" dirty="0"/>
              <a:t>Outhouse (LGBT+ Community Resource Centre) - </a:t>
            </a:r>
            <a:r>
              <a:rPr lang="en-US" dirty="0">
                <a:hlinkClick r:id="rId9"/>
              </a:rPr>
              <a:t>https://outhouse.ie/</a:t>
            </a:r>
            <a:r>
              <a:rPr lang="en-US" dirty="0"/>
              <a:t> </a:t>
            </a:r>
          </a:p>
          <a:p>
            <a:r>
              <a:rPr lang="en-US" dirty="0"/>
              <a:t>Stonewall UK (Resources and e-learning) - </a:t>
            </a:r>
            <a:r>
              <a:rPr lang="en-US" dirty="0">
                <a:hlinkClick r:id="rId10"/>
              </a:rPr>
              <a:t>https://www.stonewall.org.uk/schools-colleges</a:t>
            </a:r>
            <a:r>
              <a:rPr lang="en-US" dirty="0"/>
              <a:t> </a:t>
            </a:r>
          </a:p>
          <a:p>
            <a:r>
              <a:rPr lang="en-US" dirty="0"/>
              <a:t>GCN (Gay Community Network) - </a:t>
            </a:r>
            <a:r>
              <a:rPr lang="en-US" dirty="0">
                <a:hlinkClick r:id="rId11"/>
              </a:rPr>
              <a:t>https://gcn.ie/</a:t>
            </a:r>
            <a:r>
              <a:rPr lang="en-US" dirty="0"/>
              <a:t> </a:t>
            </a:r>
          </a:p>
          <a:p>
            <a:r>
              <a:rPr lang="en-US" dirty="0"/>
              <a:t>LGBT Education Scotland - </a:t>
            </a:r>
            <a:r>
              <a:rPr lang="en-US" dirty="0">
                <a:hlinkClick r:id="rId12"/>
              </a:rPr>
              <a:t>https://lgbteducation.scot/</a:t>
            </a:r>
            <a:r>
              <a:rPr lang="en-US" dirty="0"/>
              <a:t> </a:t>
            </a:r>
          </a:p>
          <a:p>
            <a:r>
              <a:rPr lang="en-US" dirty="0"/>
              <a:t>Supporting Transgender Pupils in Schools (Guidance for Scottish Schools) -</a:t>
            </a:r>
            <a:r>
              <a:rPr lang="en-IE" dirty="0"/>
              <a:t> </a:t>
            </a:r>
            <a:r>
              <a:rPr lang="en-IE" dirty="0">
                <a:hlinkClick r:id="rId13"/>
              </a:rPr>
              <a:t>https://education.gov.scot/media/xpgo5atb/supporting-transgender-pupils-schools-guidance-scottish-schools_.pdf</a:t>
            </a:r>
            <a:endParaRPr lang="en-US" dirty="0"/>
          </a:p>
          <a:p>
            <a:r>
              <a:rPr lang="en-US" dirty="0"/>
              <a:t>Human Rights Explained (Guide to Human Rights Law) - </a:t>
            </a:r>
            <a:r>
              <a:rPr lang="en-IE" dirty="0">
                <a:hlinkClick r:id="rId14"/>
              </a:rPr>
              <a:t>https://www.ihrec.ie/download/pdf/ihrec_human_rights_explained.pdf</a:t>
            </a:r>
            <a:endParaRPr lang="en-IE" dirty="0"/>
          </a:p>
          <a:p>
            <a:r>
              <a:rPr lang="en-US" dirty="0"/>
              <a:t>European Convention on Human Rights -</a:t>
            </a:r>
            <a:r>
              <a:rPr lang="en-IE" dirty="0">
                <a:hlinkClick r:id="rId15"/>
              </a:rPr>
              <a:t>https://www.echr.coe.int/documents/convention_eng.pdf</a:t>
            </a:r>
            <a:endParaRPr lang="en-IE" dirty="0"/>
          </a:p>
          <a:p>
            <a:r>
              <a:rPr lang="en-US" dirty="0"/>
              <a:t>Charter of Fundamental Rights of the European Union - </a:t>
            </a:r>
            <a:r>
              <a:rPr lang="en-IE" dirty="0">
                <a:hlinkClick r:id="rId16"/>
              </a:rPr>
              <a:t>https://www.europarl.europa.eu/charter/pdf/text_en.pdf</a:t>
            </a:r>
            <a:endParaRPr lang="en-IE" dirty="0"/>
          </a:p>
          <a:p>
            <a:r>
              <a:rPr lang="en-IE" dirty="0"/>
              <a:t>ILGA-Europe - </a:t>
            </a:r>
            <a:r>
              <a:rPr lang="en-IE" dirty="0">
                <a:hlinkClick r:id="rId17"/>
              </a:rPr>
              <a:t>https://www.ilga-europe.org/</a:t>
            </a:r>
            <a:r>
              <a:rPr lang="en-IE" dirty="0"/>
              <a:t> </a:t>
            </a:r>
            <a:endParaRPr lang="en-US" dirty="0"/>
          </a:p>
          <a:p>
            <a:endParaRPr lang="en-US" dirty="0"/>
          </a:p>
        </p:txBody>
      </p:sp>
    </p:spTree>
    <p:extLst>
      <p:ext uri="{BB962C8B-B14F-4D97-AF65-F5344CB8AC3E}">
        <p14:creationId xmlns:p14="http://schemas.microsoft.com/office/powerpoint/2010/main" val="1698773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48E7C76-6C4A-D849-B58C-035B6E0CF656}"/>
              </a:ext>
            </a:extLst>
          </p:cNvPr>
          <p:cNvSpPr/>
          <p:nvPr/>
        </p:nvSpPr>
        <p:spPr>
          <a:xfrm>
            <a:off x="2159794" y="2071687"/>
            <a:ext cx="7872411" cy="1569660"/>
          </a:xfrm>
          <a:prstGeom prst="rect">
            <a:avLst/>
          </a:prstGeom>
          <a:noFill/>
          <a:ln>
            <a:solidFill>
              <a:srgbClr val="C00000"/>
            </a:solidFill>
          </a:ln>
        </p:spPr>
        <p:txBody>
          <a:bodyPr wrap="square" lIns="91440" tIns="45720" rIns="91440" bIns="45720">
            <a:spAutoFit/>
          </a:bodyPr>
          <a:lstStyle/>
          <a:p>
            <a:pPr algn="ctr"/>
            <a:r>
              <a:rPr lang="en-GB" sz="9600" b="1" cap="none" spc="0" dirty="0">
                <a:ln w="12700" cmpd="sng">
                  <a:solidFill>
                    <a:schemeClr val="accent4"/>
                  </a:solidFill>
                  <a:prstDash val="solid"/>
                </a:ln>
                <a:solidFill>
                  <a:srgbClr val="C00000"/>
                </a:solidFill>
                <a:effectLst/>
              </a:rPr>
              <a:t>T</a:t>
            </a:r>
            <a:r>
              <a:rPr lang="en-GB" sz="9600" b="1" cap="none" spc="0" dirty="0">
                <a:ln w="12700" cmpd="sng">
                  <a:solidFill>
                    <a:schemeClr val="accent4"/>
                  </a:solidFill>
                  <a:prstDash val="solid"/>
                </a:ln>
                <a:solidFill>
                  <a:srgbClr val="FFC000"/>
                </a:solidFill>
                <a:effectLst/>
              </a:rPr>
              <a:t>h</a:t>
            </a:r>
            <a:r>
              <a:rPr lang="en-GB" sz="9600" b="1" cap="none" spc="0" dirty="0">
                <a:ln w="12700" cmpd="sng">
                  <a:solidFill>
                    <a:schemeClr val="accent4"/>
                  </a:solidFill>
                  <a:prstDash val="solid"/>
                </a:ln>
                <a:solidFill>
                  <a:srgbClr val="FFFF00"/>
                </a:solidFill>
                <a:effectLst/>
              </a:rPr>
              <a:t>a</a:t>
            </a:r>
            <a:r>
              <a:rPr lang="en-GB" sz="9600" b="1" cap="none" spc="0" dirty="0">
                <a:ln w="12700" cmpd="sng">
                  <a:solidFill>
                    <a:schemeClr val="accent4"/>
                  </a:solidFill>
                  <a:prstDash val="solid"/>
                </a:ln>
                <a:solidFill>
                  <a:srgbClr val="92D050"/>
                </a:solidFill>
                <a:effectLst/>
              </a:rPr>
              <a:t>n</a:t>
            </a:r>
            <a:r>
              <a:rPr lang="en-GB" sz="9600" b="1" cap="none" spc="0" dirty="0">
                <a:ln w="12700" cmpd="sng">
                  <a:solidFill>
                    <a:schemeClr val="accent4"/>
                  </a:solidFill>
                  <a:prstDash val="solid"/>
                </a:ln>
                <a:solidFill>
                  <a:srgbClr val="00B050"/>
                </a:solidFill>
                <a:effectLst/>
              </a:rPr>
              <a:t>k</a:t>
            </a:r>
            <a:r>
              <a:rPr lang="en-GB" sz="9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 </a:t>
            </a:r>
            <a:r>
              <a:rPr lang="en-GB" sz="9600" b="1" cap="none" spc="0" dirty="0">
                <a:ln w="12700" cmpd="sng">
                  <a:solidFill>
                    <a:schemeClr val="accent4"/>
                  </a:solidFill>
                  <a:prstDash val="solid"/>
                </a:ln>
                <a:solidFill>
                  <a:srgbClr val="00B0F0"/>
                </a:solidFill>
                <a:effectLst/>
              </a:rPr>
              <a:t>y</a:t>
            </a:r>
            <a:r>
              <a:rPr lang="en-GB" sz="9600" b="1" cap="none" spc="0" dirty="0">
                <a:ln w="12700" cmpd="sng">
                  <a:solidFill>
                    <a:schemeClr val="accent4"/>
                  </a:solidFill>
                  <a:prstDash val="solid"/>
                </a:ln>
                <a:solidFill>
                  <a:srgbClr val="0070C0"/>
                </a:solidFill>
                <a:effectLst/>
              </a:rPr>
              <a:t>o</a:t>
            </a:r>
            <a:r>
              <a:rPr lang="en-GB" sz="9600" b="1" cap="none" spc="0" dirty="0">
                <a:ln w="12700" cmpd="sng">
                  <a:solidFill>
                    <a:schemeClr val="accent4"/>
                  </a:solidFill>
                  <a:prstDash val="solid"/>
                </a:ln>
                <a:solidFill>
                  <a:srgbClr val="002060"/>
                </a:solidFill>
                <a:effectLst/>
              </a:rPr>
              <a:t>u</a:t>
            </a:r>
            <a:r>
              <a:rPr lang="en-GB" sz="9600" b="1" cap="none" spc="0" dirty="0">
                <a:ln w="12700" cmpd="sng">
                  <a:solidFill>
                    <a:schemeClr val="accent4"/>
                  </a:solidFill>
                  <a:prstDash val="solid"/>
                </a:ln>
                <a:solidFill>
                  <a:srgbClr val="7030A0"/>
                </a:solidFill>
                <a:effectLst/>
              </a:rPr>
              <a:t>!</a:t>
            </a:r>
          </a:p>
        </p:txBody>
      </p:sp>
    </p:spTree>
    <p:extLst>
      <p:ext uri="{BB962C8B-B14F-4D97-AF65-F5344CB8AC3E}">
        <p14:creationId xmlns:p14="http://schemas.microsoft.com/office/powerpoint/2010/main" val="951531605"/>
      </p:ext>
    </p:extLst>
  </p:cSld>
  <p:clrMapOvr>
    <a:masterClrMapping/>
  </p:clrMapOvr>
</p:sld>
</file>

<file path=ppt/theme/theme1.xml><?xml version="1.0" encoding="utf-8"?>
<a:theme xmlns:a="http://schemas.openxmlformats.org/drawingml/2006/main" name="RocaVTI">
  <a:themeElements>
    <a:clrScheme name="Custom 101">
      <a:dk1>
        <a:sysClr val="windowText" lastClr="000000"/>
      </a:dk1>
      <a:lt1>
        <a:sysClr val="window" lastClr="FFFFFF"/>
      </a:lt1>
      <a:dk2>
        <a:srgbClr val="463443"/>
      </a:dk2>
      <a:lt2>
        <a:srgbClr val="F3F0E9"/>
      </a:lt2>
      <a:accent1>
        <a:srgbClr val="D45E5E"/>
      </a:accent1>
      <a:accent2>
        <a:srgbClr val="D49D8C"/>
      </a:accent2>
      <a:accent3>
        <a:srgbClr val="BF873A"/>
      </a:accent3>
      <a:accent4>
        <a:srgbClr val="C05050"/>
      </a:accent4>
      <a:accent5>
        <a:srgbClr val="A89F68"/>
      </a:accent5>
      <a:accent6>
        <a:srgbClr val="8F6B8A"/>
      </a:accent6>
      <a:hlink>
        <a:srgbClr val="D75681"/>
      </a:hlink>
      <a:folHlink>
        <a:srgbClr val="6C9D92"/>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4286</TotalTime>
  <Words>1271</Words>
  <Application>Microsoft Macintosh PowerPoint</Application>
  <PresentationFormat>Widescreen</PresentationFormat>
  <Paragraphs>114</Paragraphs>
  <Slides>17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Avenir Next LT Pro</vt:lpstr>
      <vt:lpstr>Avenir Next LT Pro Light</vt:lpstr>
      <vt:lpstr>Calibri</vt:lpstr>
      <vt:lpstr>Georgia Pro Semibold</vt:lpstr>
      <vt:lpstr>RocaVTI</vt:lpstr>
      <vt:lpstr>LGBTQI+ and Global Justice</vt:lpstr>
      <vt:lpstr>Today’s Session </vt:lpstr>
      <vt:lpstr>Ailsa Spindler</vt:lpstr>
      <vt:lpstr>WWGS SIX-STEP PROGRAMME</vt:lpstr>
      <vt:lpstr>Building a Group Agreement</vt:lpstr>
      <vt:lpstr>Guiding Principles of GCE</vt:lpstr>
      <vt:lpstr>Exploring the Theme</vt:lpstr>
      <vt:lpstr>Curriculum Links</vt:lpstr>
      <vt:lpstr>Using Your Grant</vt:lpstr>
      <vt:lpstr>International Days of Solidarity, Awareness and Action</vt:lpstr>
      <vt:lpstr>Resources</vt:lpstr>
      <vt:lpstr>Resources</vt:lpstr>
      <vt:lpstr>Working with Schools – Belong To</vt:lpstr>
      <vt:lpstr>Working with Schools – ShoutOut</vt:lpstr>
      <vt:lpstr>Working with Schools – Transgender Equality Network Ireland</vt:lpstr>
      <vt:lpstr>Useful Websites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LGBTQI+ and Global Justice</dc:title>
  <dc:creator>Sinéad Hayes</dc:creator>
  <cp:lastModifiedBy>Sinéad Hayes</cp:lastModifiedBy>
  <cp:revision>8</cp:revision>
  <dcterms:created xsi:type="dcterms:W3CDTF">2021-11-02T12:00:42Z</dcterms:created>
  <dcterms:modified xsi:type="dcterms:W3CDTF">2021-11-05T11:26:50Z</dcterms:modified>
</cp:coreProperties>
</file>