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9" r:id="rId1"/>
  </p:sldMasterIdLst>
  <p:sldIdLst>
    <p:sldId id="256" r:id="rId2"/>
    <p:sldId id="258" r:id="rId3"/>
    <p:sldId id="259" r:id="rId4"/>
    <p:sldId id="25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94"/>
  </p:normalViewPr>
  <p:slideViewPr>
    <p:cSldViewPr snapToGrid="0" snapToObjects="1">
      <p:cViewPr varScale="1">
        <p:scale>
          <a:sx n="128" d="100"/>
          <a:sy n="128" d="100"/>
        </p:scale>
        <p:origin x="4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F349F2-014C-4A51-BF95-6B3A067B1794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7A4171D-0823-4ED2-9260-8D7ACE15E1DF}">
      <dgm:prSet/>
      <dgm:spPr/>
      <dgm:t>
        <a:bodyPr/>
        <a:lstStyle/>
        <a:p>
          <a:r>
            <a:rPr lang="en-US"/>
            <a:t>Not tangible</a:t>
          </a:r>
        </a:p>
      </dgm:t>
    </dgm:pt>
    <dgm:pt modelId="{74A42EEB-CD82-46FC-A073-B3FAFEEFD3B1}" type="parTrans" cxnId="{DD40385D-1F19-4DB0-B063-F6FFDB092154}">
      <dgm:prSet/>
      <dgm:spPr/>
      <dgm:t>
        <a:bodyPr/>
        <a:lstStyle/>
        <a:p>
          <a:endParaRPr lang="en-US"/>
        </a:p>
      </dgm:t>
    </dgm:pt>
    <dgm:pt modelId="{612953AD-A6A0-4665-A9A0-F6ECFA11FB53}" type="sibTrans" cxnId="{DD40385D-1F19-4DB0-B063-F6FFDB092154}">
      <dgm:prSet/>
      <dgm:spPr/>
      <dgm:t>
        <a:bodyPr/>
        <a:lstStyle/>
        <a:p>
          <a:endParaRPr lang="en-US"/>
        </a:p>
      </dgm:t>
    </dgm:pt>
    <dgm:pt modelId="{C59E6B58-5B0C-45E3-A75C-8A27F9FEBBFB}">
      <dgm:prSet/>
      <dgm:spPr/>
      <dgm:t>
        <a:bodyPr/>
        <a:lstStyle/>
        <a:p>
          <a:r>
            <a:rPr lang="en-US"/>
            <a:t>Not absolute</a:t>
          </a:r>
        </a:p>
      </dgm:t>
    </dgm:pt>
    <dgm:pt modelId="{965D1663-7EC7-4457-B768-E4E89062B3EA}" type="parTrans" cxnId="{6DF50DEF-02D5-4782-A041-85E5632CF00F}">
      <dgm:prSet/>
      <dgm:spPr/>
      <dgm:t>
        <a:bodyPr/>
        <a:lstStyle/>
        <a:p>
          <a:endParaRPr lang="en-US"/>
        </a:p>
      </dgm:t>
    </dgm:pt>
    <dgm:pt modelId="{4575851C-C1B3-4291-AC76-4682F8DDC7C1}" type="sibTrans" cxnId="{6DF50DEF-02D5-4782-A041-85E5632CF00F}">
      <dgm:prSet/>
      <dgm:spPr/>
      <dgm:t>
        <a:bodyPr/>
        <a:lstStyle/>
        <a:p>
          <a:endParaRPr lang="en-US"/>
        </a:p>
      </dgm:t>
    </dgm:pt>
    <dgm:pt modelId="{F2F9BCD6-DA21-4068-8497-18C4324C2637}">
      <dgm:prSet/>
      <dgm:spPr/>
      <dgm:t>
        <a:bodyPr/>
        <a:lstStyle/>
        <a:p>
          <a:r>
            <a:rPr lang="en-US"/>
            <a:t>A SOCIAL CONSTRUCT (like Gender!)</a:t>
          </a:r>
        </a:p>
      </dgm:t>
    </dgm:pt>
    <dgm:pt modelId="{0ECEE1BB-394F-4BB1-BC97-317309CB55B6}" type="parTrans" cxnId="{5A365AC2-B37C-46FD-802E-965E138E8EF8}">
      <dgm:prSet/>
      <dgm:spPr/>
      <dgm:t>
        <a:bodyPr/>
        <a:lstStyle/>
        <a:p>
          <a:endParaRPr lang="en-US"/>
        </a:p>
      </dgm:t>
    </dgm:pt>
    <dgm:pt modelId="{5420A42C-29FD-49CC-A5D0-583DA6CF775B}" type="sibTrans" cxnId="{5A365AC2-B37C-46FD-802E-965E138E8EF8}">
      <dgm:prSet/>
      <dgm:spPr/>
      <dgm:t>
        <a:bodyPr/>
        <a:lstStyle/>
        <a:p>
          <a:endParaRPr lang="en-US"/>
        </a:p>
      </dgm:t>
    </dgm:pt>
    <dgm:pt modelId="{6375FBE7-A5E2-4869-A09C-931A6FF00351}">
      <dgm:prSet/>
      <dgm:spPr/>
      <dgm:t>
        <a:bodyPr/>
        <a:lstStyle/>
        <a:p>
          <a:r>
            <a:rPr lang="en-US"/>
            <a:t>Assyria</a:t>
          </a:r>
        </a:p>
      </dgm:t>
    </dgm:pt>
    <dgm:pt modelId="{BD9D115A-F8B0-44BD-831A-E2DB3064D80C}" type="parTrans" cxnId="{ADCDF1DB-105C-4F1A-82B0-FA30CEBB5250}">
      <dgm:prSet/>
      <dgm:spPr/>
      <dgm:t>
        <a:bodyPr/>
        <a:lstStyle/>
        <a:p>
          <a:endParaRPr lang="en-US"/>
        </a:p>
      </dgm:t>
    </dgm:pt>
    <dgm:pt modelId="{A3403548-A4EE-4411-9981-01A2294DD90C}" type="sibTrans" cxnId="{ADCDF1DB-105C-4F1A-82B0-FA30CEBB5250}">
      <dgm:prSet/>
      <dgm:spPr/>
      <dgm:t>
        <a:bodyPr/>
        <a:lstStyle/>
        <a:p>
          <a:endParaRPr lang="en-US"/>
        </a:p>
      </dgm:t>
    </dgm:pt>
    <dgm:pt modelId="{25298C5E-96CD-4DB1-A019-A3289E5B7DAE}">
      <dgm:prSet/>
      <dgm:spPr/>
      <dgm:t>
        <a:bodyPr/>
        <a:lstStyle/>
        <a:p>
          <a:r>
            <a:rPr lang="en-US"/>
            <a:t>18</a:t>
          </a:r>
          <a:r>
            <a:rPr lang="en-US" baseline="30000"/>
            <a:t>th</a:t>
          </a:r>
          <a:r>
            <a:rPr lang="en-US"/>
            <a:t> Century Europe</a:t>
          </a:r>
        </a:p>
      </dgm:t>
    </dgm:pt>
    <dgm:pt modelId="{6459C8F3-C2D6-430F-9A03-F2CB36AC36DA}" type="parTrans" cxnId="{21E3E579-6F6D-4DD2-9B95-13C7880C1B40}">
      <dgm:prSet/>
      <dgm:spPr/>
      <dgm:t>
        <a:bodyPr/>
        <a:lstStyle/>
        <a:p>
          <a:endParaRPr lang="en-US"/>
        </a:p>
      </dgm:t>
    </dgm:pt>
    <dgm:pt modelId="{594DE952-1CF5-4908-A58C-1EC07E21A422}" type="sibTrans" cxnId="{21E3E579-6F6D-4DD2-9B95-13C7880C1B40}">
      <dgm:prSet/>
      <dgm:spPr/>
      <dgm:t>
        <a:bodyPr/>
        <a:lstStyle/>
        <a:p>
          <a:endParaRPr lang="en-US"/>
        </a:p>
      </dgm:t>
    </dgm:pt>
    <dgm:pt modelId="{7F1ECC61-00A8-A649-9FE0-F2F595371E04}" type="pres">
      <dgm:prSet presAssocID="{AAF349F2-014C-4A51-BF95-6B3A067B1794}" presName="linear" presStyleCnt="0">
        <dgm:presLayoutVars>
          <dgm:animLvl val="lvl"/>
          <dgm:resizeHandles val="exact"/>
        </dgm:presLayoutVars>
      </dgm:prSet>
      <dgm:spPr/>
    </dgm:pt>
    <dgm:pt modelId="{9EA2F25C-AB07-D44F-B750-E06576E27FF0}" type="pres">
      <dgm:prSet presAssocID="{F7A4171D-0823-4ED2-9260-8D7ACE15E1D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3C61EF0-2FA7-C549-B4D0-AC7C291C2EBA}" type="pres">
      <dgm:prSet presAssocID="{612953AD-A6A0-4665-A9A0-F6ECFA11FB53}" presName="spacer" presStyleCnt="0"/>
      <dgm:spPr/>
    </dgm:pt>
    <dgm:pt modelId="{541C942A-B14F-3745-B1BB-764FB0CC7883}" type="pres">
      <dgm:prSet presAssocID="{C59E6B58-5B0C-45E3-A75C-8A27F9FEBBF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90D7CB7-F0DC-4D4D-B5DD-F51A9DF9260E}" type="pres">
      <dgm:prSet presAssocID="{4575851C-C1B3-4291-AC76-4682F8DDC7C1}" presName="spacer" presStyleCnt="0"/>
      <dgm:spPr/>
    </dgm:pt>
    <dgm:pt modelId="{3A998C22-A934-E241-BC56-D8F2784A15AB}" type="pres">
      <dgm:prSet presAssocID="{F2F9BCD6-DA21-4068-8497-18C4324C263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FE7F4C14-9C63-C849-85E1-AE6E8C9F0027}" type="pres">
      <dgm:prSet presAssocID="{F2F9BCD6-DA21-4068-8497-18C4324C2637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F068B500-B3FB-A947-A8E2-BF14CFEEDA97}" type="presOf" srcId="{F2F9BCD6-DA21-4068-8497-18C4324C2637}" destId="{3A998C22-A934-E241-BC56-D8F2784A15AB}" srcOrd="0" destOrd="0" presId="urn:microsoft.com/office/officeart/2005/8/layout/vList2"/>
    <dgm:cxn modelId="{B1F62433-23E9-8447-B05D-34175609CFE7}" type="presOf" srcId="{6375FBE7-A5E2-4869-A09C-931A6FF00351}" destId="{FE7F4C14-9C63-C849-85E1-AE6E8C9F0027}" srcOrd="0" destOrd="0" presId="urn:microsoft.com/office/officeart/2005/8/layout/vList2"/>
    <dgm:cxn modelId="{DD40385D-1F19-4DB0-B063-F6FFDB092154}" srcId="{AAF349F2-014C-4A51-BF95-6B3A067B1794}" destId="{F7A4171D-0823-4ED2-9260-8D7ACE15E1DF}" srcOrd="0" destOrd="0" parTransId="{74A42EEB-CD82-46FC-A073-B3FAFEEFD3B1}" sibTransId="{612953AD-A6A0-4665-A9A0-F6ECFA11FB53}"/>
    <dgm:cxn modelId="{21E3E579-6F6D-4DD2-9B95-13C7880C1B40}" srcId="{F2F9BCD6-DA21-4068-8497-18C4324C2637}" destId="{25298C5E-96CD-4DB1-A019-A3289E5B7DAE}" srcOrd="1" destOrd="0" parTransId="{6459C8F3-C2D6-430F-9A03-F2CB36AC36DA}" sibTransId="{594DE952-1CF5-4908-A58C-1EC07E21A422}"/>
    <dgm:cxn modelId="{6078BD7A-8FE2-374B-9779-F2E8363BE134}" type="presOf" srcId="{AAF349F2-014C-4A51-BF95-6B3A067B1794}" destId="{7F1ECC61-00A8-A649-9FE0-F2F595371E04}" srcOrd="0" destOrd="0" presId="urn:microsoft.com/office/officeart/2005/8/layout/vList2"/>
    <dgm:cxn modelId="{E36058B8-5165-9644-AAF3-81EFD3C43E48}" type="presOf" srcId="{F7A4171D-0823-4ED2-9260-8D7ACE15E1DF}" destId="{9EA2F25C-AB07-D44F-B750-E06576E27FF0}" srcOrd="0" destOrd="0" presId="urn:microsoft.com/office/officeart/2005/8/layout/vList2"/>
    <dgm:cxn modelId="{5A365AC2-B37C-46FD-802E-965E138E8EF8}" srcId="{AAF349F2-014C-4A51-BF95-6B3A067B1794}" destId="{F2F9BCD6-DA21-4068-8497-18C4324C2637}" srcOrd="2" destOrd="0" parTransId="{0ECEE1BB-394F-4BB1-BC97-317309CB55B6}" sibTransId="{5420A42C-29FD-49CC-A5D0-583DA6CF775B}"/>
    <dgm:cxn modelId="{ADCDF1DB-105C-4F1A-82B0-FA30CEBB5250}" srcId="{F2F9BCD6-DA21-4068-8497-18C4324C2637}" destId="{6375FBE7-A5E2-4869-A09C-931A6FF00351}" srcOrd="0" destOrd="0" parTransId="{BD9D115A-F8B0-44BD-831A-E2DB3064D80C}" sibTransId="{A3403548-A4EE-4411-9981-01A2294DD90C}"/>
    <dgm:cxn modelId="{608881DC-D424-5649-BDC7-89DED35CADC4}" type="presOf" srcId="{C59E6B58-5B0C-45E3-A75C-8A27F9FEBBFB}" destId="{541C942A-B14F-3745-B1BB-764FB0CC7883}" srcOrd="0" destOrd="0" presId="urn:microsoft.com/office/officeart/2005/8/layout/vList2"/>
    <dgm:cxn modelId="{6DF50DEF-02D5-4782-A041-85E5632CF00F}" srcId="{AAF349F2-014C-4A51-BF95-6B3A067B1794}" destId="{C59E6B58-5B0C-45E3-A75C-8A27F9FEBBFB}" srcOrd="1" destOrd="0" parTransId="{965D1663-7EC7-4457-B768-E4E89062B3EA}" sibTransId="{4575851C-C1B3-4291-AC76-4682F8DDC7C1}"/>
    <dgm:cxn modelId="{5705C3F8-2A46-0F4B-9342-A6AFB2E6ACC3}" type="presOf" srcId="{25298C5E-96CD-4DB1-A019-A3289E5B7DAE}" destId="{FE7F4C14-9C63-C849-85E1-AE6E8C9F0027}" srcOrd="0" destOrd="1" presId="urn:microsoft.com/office/officeart/2005/8/layout/vList2"/>
    <dgm:cxn modelId="{CDDFE03F-BD8C-2C41-BB09-BED90EFFDB37}" type="presParOf" srcId="{7F1ECC61-00A8-A649-9FE0-F2F595371E04}" destId="{9EA2F25C-AB07-D44F-B750-E06576E27FF0}" srcOrd="0" destOrd="0" presId="urn:microsoft.com/office/officeart/2005/8/layout/vList2"/>
    <dgm:cxn modelId="{548F844E-A4AA-B84D-A50E-5EE524CED4EB}" type="presParOf" srcId="{7F1ECC61-00A8-A649-9FE0-F2F595371E04}" destId="{03C61EF0-2FA7-C549-B4D0-AC7C291C2EBA}" srcOrd="1" destOrd="0" presId="urn:microsoft.com/office/officeart/2005/8/layout/vList2"/>
    <dgm:cxn modelId="{EAC0662A-D576-7A40-A830-F956C975B9B7}" type="presParOf" srcId="{7F1ECC61-00A8-A649-9FE0-F2F595371E04}" destId="{541C942A-B14F-3745-B1BB-764FB0CC7883}" srcOrd="2" destOrd="0" presId="urn:microsoft.com/office/officeart/2005/8/layout/vList2"/>
    <dgm:cxn modelId="{68608478-06D9-9448-811D-6266B64697FB}" type="presParOf" srcId="{7F1ECC61-00A8-A649-9FE0-F2F595371E04}" destId="{D90D7CB7-F0DC-4D4D-B5DD-F51A9DF9260E}" srcOrd="3" destOrd="0" presId="urn:microsoft.com/office/officeart/2005/8/layout/vList2"/>
    <dgm:cxn modelId="{56FD625E-5F31-1444-A38F-3D1A6D9C4434}" type="presParOf" srcId="{7F1ECC61-00A8-A649-9FE0-F2F595371E04}" destId="{3A998C22-A934-E241-BC56-D8F2784A15AB}" srcOrd="4" destOrd="0" presId="urn:microsoft.com/office/officeart/2005/8/layout/vList2"/>
    <dgm:cxn modelId="{44635ADF-94D0-2946-A060-5E55EF64D803}" type="presParOf" srcId="{7F1ECC61-00A8-A649-9FE0-F2F595371E04}" destId="{FE7F4C14-9C63-C849-85E1-AE6E8C9F0027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AC8242-D3B1-4957-9B52-4D9D28960F9A}" type="doc">
      <dgm:prSet loTypeId="urn:microsoft.com/office/officeart/2017/3/layout/HorizontalLabelsTimeline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D384B3E-F776-443F-A4A3-891DA7D8C638}">
      <dgm:prSet/>
      <dgm:spPr/>
      <dgm:t>
        <a:bodyPr/>
        <a:lstStyle/>
        <a:p>
          <a:pPr>
            <a:defRPr b="1"/>
          </a:pPr>
          <a:r>
            <a:rPr lang="en-US"/>
            <a:t>1948</a:t>
          </a:r>
        </a:p>
      </dgm:t>
    </dgm:pt>
    <dgm:pt modelId="{5BC7F079-3388-491D-9664-F155D43E504D}" type="parTrans" cxnId="{98658594-55B9-442C-9864-02ABBACEB04A}">
      <dgm:prSet/>
      <dgm:spPr/>
      <dgm:t>
        <a:bodyPr/>
        <a:lstStyle/>
        <a:p>
          <a:endParaRPr lang="en-US"/>
        </a:p>
      </dgm:t>
    </dgm:pt>
    <dgm:pt modelId="{6E49F30D-7E17-427B-84AA-A512CB25669C}" type="sibTrans" cxnId="{98658594-55B9-442C-9864-02ABBACEB04A}">
      <dgm:prSet/>
      <dgm:spPr/>
      <dgm:t>
        <a:bodyPr/>
        <a:lstStyle/>
        <a:p>
          <a:endParaRPr lang="en-US"/>
        </a:p>
      </dgm:t>
    </dgm:pt>
    <dgm:pt modelId="{15052EA9-D236-4E95-83DB-219892EA1876}">
      <dgm:prSet/>
      <dgm:spPr/>
      <dgm:t>
        <a:bodyPr/>
        <a:lstStyle/>
        <a:p>
          <a:r>
            <a:rPr lang="en-US"/>
            <a:t>Universal Declaration of Human Rights</a:t>
          </a:r>
        </a:p>
      </dgm:t>
    </dgm:pt>
    <dgm:pt modelId="{E7187051-0B8E-479E-A7C4-00205F9677AD}" type="parTrans" cxnId="{D1F85B34-3F3A-4B74-B7FA-774026689AAA}">
      <dgm:prSet/>
      <dgm:spPr/>
      <dgm:t>
        <a:bodyPr/>
        <a:lstStyle/>
        <a:p>
          <a:endParaRPr lang="en-US"/>
        </a:p>
      </dgm:t>
    </dgm:pt>
    <dgm:pt modelId="{CD803162-006E-4087-ACB9-2C51EAC81101}" type="sibTrans" cxnId="{D1F85B34-3F3A-4B74-B7FA-774026689AAA}">
      <dgm:prSet/>
      <dgm:spPr/>
      <dgm:t>
        <a:bodyPr/>
        <a:lstStyle/>
        <a:p>
          <a:endParaRPr lang="en-US"/>
        </a:p>
      </dgm:t>
    </dgm:pt>
    <dgm:pt modelId="{838DE14F-A8CA-46A9-9D15-CBF0240943A6}">
      <dgm:prSet/>
      <dgm:spPr/>
      <dgm:t>
        <a:bodyPr/>
        <a:lstStyle/>
        <a:p>
          <a:pPr>
            <a:defRPr b="1"/>
          </a:pPr>
          <a:r>
            <a:rPr lang="en-US"/>
            <a:t>1950</a:t>
          </a:r>
        </a:p>
      </dgm:t>
    </dgm:pt>
    <dgm:pt modelId="{51E55DD8-BCFB-4CC5-BCF8-EC5BCA8A9232}" type="parTrans" cxnId="{18D4B541-73C6-45BA-94DF-841213862C14}">
      <dgm:prSet/>
      <dgm:spPr/>
      <dgm:t>
        <a:bodyPr/>
        <a:lstStyle/>
        <a:p>
          <a:endParaRPr lang="en-US"/>
        </a:p>
      </dgm:t>
    </dgm:pt>
    <dgm:pt modelId="{89F65344-4485-4F2E-AAF9-CF92C15D5B7E}" type="sibTrans" cxnId="{18D4B541-73C6-45BA-94DF-841213862C14}">
      <dgm:prSet/>
      <dgm:spPr/>
      <dgm:t>
        <a:bodyPr/>
        <a:lstStyle/>
        <a:p>
          <a:endParaRPr lang="en-US"/>
        </a:p>
      </dgm:t>
    </dgm:pt>
    <dgm:pt modelId="{EB835FCC-3A69-4FC1-9F0B-88F1B5E9A85C}">
      <dgm:prSet/>
      <dgm:spPr/>
      <dgm:t>
        <a:bodyPr/>
        <a:lstStyle/>
        <a:p>
          <a:r>
            <a:rPr lang="en-US" dirty="0"/>
            <a:t>European Convention on Human Rights</a:t>
          </a:r>
        </a:p>
      </dgm:t>
    </dgm:pt>
    <dgm:pt modelId="{6D939739-3748-4109-927C-3681A3818340}" type="parTrans" cxnId="{F721B962-398F-4FB6-A5E6-A170D403CD88}">
      <dgm:prSet/>
      <dgm:spPr/>
      <dgm:t>
        <a:bodyPr/>
        <a:lstStyle/>
        <a:p>
          <a:endParaRPr lang="en-US"/>
        </a:p>
      </dgm:t>
    </dgm:pt>
    <dgm:pt modelId="{B4CF97FB-C353-4E5F-8530-04BFD8EC5E10}" type="sibTrans" cxnId="{F721B962-398F-4FB6-A5E6-A170D403CD88}">
      <dgm:prSet/>
      <dgm:spPr/>
      <dgm:t>
        <a:bodyPr/>
        <a:lstStyle/>
        <a:p>
          <a:endParaRPr lang="en-US"/>
        </a:p>
      </dgm:t>
    </dgm:pt>
    <dgm:pt modelId="{E425E845-3D9C-4A55-8712-ECE49FDD5383}">
      <dgm:prSet/>
      <dgm:spPr/>
      <dgm:t>
        <a:bodyPr/>
        <a:lstStyle/>
        <a:p>
          <a:pPr>
            <a:defRPr b="1"/>
          </a:pPr>
          <a:r>
            <a:rPr lang="en-US"/>
            <a:t>2000</a:t>
          </a:r>
        </a:p>
      </dgm:t>
    </dgm:pt>
    <dgm:pt modelId="{E5CE3EA6-C6F1-4969-9890-E4C1B78AC7BE}" type="parTrans" cxnId="{3095BC51-94C9-40B4-A3FB-778C6DD69E36}">
      <dgm:prSet/>
      <dgm:spPr/>
      <dgm:t>
        <a:bodyPr/>
        <a:lstStyle/>
        <a:p>
          <a:endParaRPr lang="en-US"/>
        </a:p>
      </dgm:t>
    </dgm:pt>
    <dgm:pt modelId="{72EABB2C-AF76-41C5-AEDA-D2B70C6B69F8}" type="sibTrans" cxnId="{3095BC51-94C9-40B4-A3FB-778C6DD69E36}">
      <dgm:prSet/>
      <dgm:spPr/>
      <dgm:t>
        <a:bodyPr/>
        <a:lstStyle/>
        <a:p>
          <a:endParaRPr lang="en-US"/>
        </a:p>
      </dgm:t>
    </dgm:pt>
    <dgm:pt modelId="{3E0A3A0F-02A6-4916-9B7B-B81278CC8102}">
      <dgm:prSet/>
      <dgm:spPr/>
      <dgm:t>
        <a:bodyPr/>
        <a:lstStyle/>
        <a:p>
          <a:r>
            <a:rPr lang="en-US" dirty="0"/>
            <a:t>Charter of Fundamental Rights of the European Union</a:t>
          </a:r>
        </a:p>
      </dgm:t>
    </dgm:pt>
    <dgm:pt modelId="{310CB131-007C-4B12-A0EC-9300435894EA}" type="parTrans" cxnId="{0A5875BE-FCF4-4202-8A7B-8FC6888FCABB}">
      <dgm:prSet/>
      <dgm:spPr/>
      <dgm:t>
        <a:bodyPr/>
        <a:lstStyle/>
        <a:p>
          <a:endParaRPr lang="en-US"/>
        </a:p>
      </dgm:t>
    </dgm:pt>
    <dgm:pt modelId="{F920DBCA-6EF6-4C29-863D-7C1CA70C6C1E}" type="sibTrans" cxnId="{0A5875BE-FCF4-4202-8A7B-8FC6888FCABB}">
      <dgm:prSet/>
      <dgm:spPr/>
      <dgm:t>
        <a:bodyPr/>
        <a:lstStyle/>
        <a:p>
          <a:endParaRPr lang="en-US"/>
        </a:p>
      </dgm:t>
    </dgm:pt>
    <dgm:pt modelId="{8F723D98-89E0-AD40-8AEB-AAFF26661F16}" type="pres">
      <dgm:prSet presAssocID="{FFAC8242-D3B1-4957-9B52-4D9D28960F9A}" presName="root" presStyleCnt="0">
        <dgm:presLayoutVars>
          <dgm:chMax/>
          <dgm:chPref/>
          <dgm:animLvl val="lvl"/>
        </dgm:presLayoutVars>
      </dgm:prSet>
      <dgm:spPr/>
    </dgm:pt>
    <dgm:pt modelId="{ABB9E907-9A02-424A-8FEC-3D619C47BE06}" type="pres">
      <dgm:prSet presAssocID="{FFAC8242-D3B1-4957-9B52-4D9D28960F9A}" presName="divider" presStyleLbl="fgAcc1" presStyleIdx="0" presStyleCnt="1"/>
      <dgm:spPr/>
    </dgm:pt>
    <dgm:pt modelId="{FD73C7A0-FECD-A845-831A-E83E30D1584D}" type="pres">
      <dgm:prSet presAssocID="{FFAC8242-D3B1-4957-9B52-4D9D28960F9A}" presName="nodes" presStyleCnt="0">
        <dgm:presLayoutVars>
          <dgm:chMax/>
          <dgm:chPref/>
          <dgm:animLvl val="lvl"/>
        </dgm:presLayoutVars>
      </dgm:prSet>
      <dgm:spPr/>
    </dgm:pt>
    <dgm:pt modelId="{53A0D3C2-D135-EB45-A68E-0FF788939D3D}" type="pres">
      <dgm:prSet presAssocID="{FD384B3E-F776-443F-A4A3-891DA7D8C638}" presName="composite" presStyleCnt="0"/>
      <dgm:spPr/>
    </dgm:pt>
    <dgm:pt modelId="{291A2CB6-5B4F-7249-919A-F5DD4C10C115}" type="pres">
      <dgm:prSet presAssocID="{FD384B3E-F776-443F-A4A3-891DA7D8C638}" presName="L1TextContainer" presStyleLbl="alignNode1" presStyleIdx="0" presStyleCnt="3" custLinFactNeighborX="-6815" custLinFactNeighborY="4343">
        <dgm:presLayoutVars>
          <dgm:chMax val="1"/>
          <dgm:chPref val="1"/>
          <dgm:bulletEnabled val="1"/>
        </dgm:presLayoutVars>
      </dgm:prSet>
      <dgm:spPr/>
    </dgm:pt>
    <dgm:pt modelId="{3F90ABDC-3342-5D40-8B4B-E69421BCE2E8}" type="pres">
      <dgm:prSet presAssocID="{FD384B3E-F776-443F-A4A3-891DA7D8C638}" presName="L2TextContainerWrapper" presStyleCnt="0">
        <dgm:presLayoutVars>
          <dgm:bulletEnabled val="1"/>
        </dgm:presLayoutVars>
      </dgm:prSet>
      <dgm:spPr/>
    </dgm:pt>
    <dgm:pt modelId="{2BFF77E8-6B4F-494C-B2BF-49C74EB055A3}" type="pres">
      <dgm:prSet presAssocID="{FD384B3E-F776-443F-A4A3-891DA7D8C638}" presName="L2TextContainer" presStyleLbl="bgAccFollowNode1" presStyleIdx="0" presStyleCnt="3" custLinFactNeighborX="-6815" custLinFactNeighborY="0"/>
      <dgm:spPr/>
    </dgm:pt>
    <dgm:pt modelId="{A54BC932-D887-194C-B06A-B9ED207B7A0A}" type="pres">
      <dgm:prSet presAssocID="{FD384B3E-F776-443F-A4A3-891DA7D8C638}" presName="FlexibleEmptyPlaceHolder" presStyleCnt="0"/>
      <dgm:spPr/>
    </dgm:pt>
    <dgm:pt modelId="{FA1CB0DC-35C2-1143-A5D2-DBFFA017DF7B}" type="pres">
      <dgm:prSet presAssocID="{FD384B3E-F776-443F-A4A3-891DA7D8C638}" presName="ConnectLine" presStyleLbl="sibTrans1D1" presStyleIdx="0" presStyleCnt="3"/>
      <dgm:spPr/>
    </dgm:pt>
    <dgm:pt modelId="{31C7A173-7C1B-6B4D-AB2E-EDC9AE0318EE}" type="pres">
      <dgm:prSet presAssocID="{FD384B3E-F776-443F-A4A3-891DA7D8C638}" presName="ConnectorPoint" presStyleLbl="node1" presStyleIdx="0" presStyleCnt="3"/>
      <dgm:spPr>
        <a:solidFill>
          <a:schemeClr val="accent2"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060805E2-6A18-0540-B569-350E6D954E09}" type="pres">
      <dgm:prSet presAssocID="{FD384B3E-F776-443F-A4A3-891DA7D8C638}" presName="EmptyPlaceHolder" presStyleCnt="0"/>
      <dgm:spPr/>
    </dgm:pt>
    <dgm:pt modelId="{AF2F54D8-2285-FE4E-9726-CB8FF05280EE}" type="pres">
      <dgm:prSet presAssocID="{6E49F30D-7E17-427B-84AA-A512CB25669C}" presName="spaceBetweenRectangles" presStyleCnt="0"/>
      <dgm:spPr/>
    </dgm:pt>
    <dgm:pt modelId="{0279DECF-093A-BD4A-9A55-493016F96677}" type="pres">
      <dgm:prSet presAssocID="{838DE14F-A8CA-46A9-9D15-CBF0240943A6}" presName="composite" presStyleCnt="0"/>
      <dgm:spPr/>
    </dgm:pt>
    <dgm:pt modelId="{F03B9490-1696-CD49-911D-0018974551F2}" type="pres">
      <dgm:prSet presAssocID="{838DE14F-A8CA-46A9-9D15-CBF0240943A6}" presName="L1TextContainer" presStyleLbl="alignNode1" presStyleIdx="1" presStyleCnt="3" custLinFactNeighborX="-45897" custLinFactNeighborY="-9272">
        <dgm:presLayoutVars>
          <dgm:chMax val="1"/>
          <dgm:chPref val="1"/>
          <dgm:bulletEnabled val="1"/>
        </dgm:presLayoutVars>
      </dgm:prSet>
      <dgm:spPr/>
    </dgm:pt>
    <dgm:pt modelId="{29F7B341-18A4-9044-A677-CD8469D8874B}" type="pres">
      <dgm:prSet presAssocID="{838DE14F-A8CA-46A9-9D15-CBF0240943A6}" presName="L2TextContainerWrapper" presStyleCnt="0">
        <dgm:presLayoutVars>
          <dgm:bulletEnabled val="1"/>
        </dgm:presLayoutVars>
      </dgm:prSet>
      <dgm:spPr/>
    </dgm:pt>
    <dgm:pt modelId="{A73FB830-917D-3C4A-9D4D-FBDAEFE6D9D8}" type="pres">
      <dgm:prSet presAssocID="{838DE14F-A8CA-46A9-9D15-CBF0240943A6}" presName="L2TextContainer" presStyleLbl="bgAccFollowNode1" presStyleIdx="1" presStyleCnt="3" custLinFactNeighborX="-46079" custLinFactNeighborY="-1180"/>
      <dgm:spPr/>
    </dgm:pt>
    <dgm:pt modelId="{04531382-A443-CD42-A2F9-B3DA7A393EAC}" type="pres">
      <dgm:prSet presAssocID="{838DE14F-A8CA-46A9-9D15-CBF0240943A6}" presName="FlexibleEmptyPlaceHolder" presStyleCnt="0"/>
      <dgm:spPr/>
    </dgm:pt>
    <dgm:pt modelId="{B6FB6295-9359-D645-8E69-2F743C2957D8}" type="pres">
      <dgm:prSet presAssocID="{838DE14F-A8CA-46A9-9D15-CBF0240943A6}" presName="ConnectLine" presStyleLbl="sibTrans1D1" presStyleIdx="1" presStyleCnt="3"/>
      <dgm:spPr/>
    </dgm:pt>
    <dgm:pt modelId="{44B858D8-5144-DE45-9CB1-ECCA1ADA897E}" type="pres">
      <dgm:prSet presAssocID="{838DE14F-A8CA-46A9-9D15-CBF0240943A6}" presName="ConnectorPoint" presStyleLbl="node1" presStyleIdx="1" presStyleCnt="3"/>
      <dgm:spPr>
        <a:solidFill>
          <a:schemeClr val="accent2">
            <a:hueOff val="752905"/>
            <a:satOff val="-152"/>
            <a:lumOff val="3529"/>
            <a:alphaOff val="0"/>
          </a:schemeClr>
        </a:solidFill>
        <a:ln w="63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D6370105-9C50-7E41-9DDA-98272C146910}" type="pres">
      <dgm:prSet presAssocID="{838DE14F-A8CA-46A9-9D15-CBF0240943A6}" presName="EmptyPlaceHolder" presStyleCnt="0"/>
      <dgm:spPr/>
    </dgm:pt>
    <dgm:pt modelId="{51DB3F68-3B7F-4B4F-9EF3-FA4F3BF12C68}" type="pres">
      <dgm:prSet presAssocID="{89F65344-4485-4F2E-AAF9-CF92C15D5B7E}" presName="spaceBetweenRectangles" presStyleCnt="0"/>
      <dgm:spPr/>
    </dgm:pt>
    <dgm:pt modelId="{4C933413-B236-3A4D-A777-FE14E5D9A91F}" type="pres">
      <dgm:prSet presAssocID="{E425E845-3D9C-4A55-8712-ECE49FDD5383}" presName="composite" presStyleCnt="0"/>
      <dgm:spPr/>
    </dgm:pt>
    <dgm:pt modelId="{57C107A3-25D2-1443-A847-E6793E73F933}" type="pres">
      <dgm:prSet presAssocID="{E425E845-3D9C-4A55-8712-ECE49FDD5383}" presName="L1TextContainer" presStyleLbl="alignNode1" presStyleIdx="2" presStyleCnt="3" custLinFactNeighborX="17203" custLinFactNeighborY="4343">
        <dgm:presLayoutVars>
          <dgm:chMax val="1"/>
          <dgm:chPref val="1"/>
          <dgm:bulletEnabled val="1"/>
        </dgm:presLayoutVars>
      </dgm:prSet>
      <dgm:spPr/>
    </dgm:pt>
    <dgm:pt modelId="{5CFE3D0F-6AA6-F041-9CB8-CDC70450BE8E}" type="pres">
      <dgm:prSet presAssocID="{E425E845-3D9C-4A55-8712-ECE49FDD5383}" presName="L2TextContainerWrapper" presStyleCnt="0">
        <dgm:presLayoutVars>
          <dgm:bulletEnabled val="1"/>
        </dgm:presLayoutVars>
      </dgm:prSet>
      <dgm:spPr/>
    </dgm:pt>
    <dgm:pt modelId="{15649A4C-92E9-EF47-866D-3401EB910BA8}" type="pres">
      <dgm:prSet presAssocID="{E425E845-3D9C-4A55-8712-ECE49FDD5383}" presName="L2TextContainer" presStyleLbl="bgAccFollowNode1" presStyleIdx="2" presStyleCnt="3" custScaleY="100429" custLinFactNeighborX="6815" custLinFactNeighborY="-1327"/>
      <dgm:spPr/>
    </dgm:pt>
    <dgm:pt modelId="{A16B23D0-662C-A54D-B9D7-760549C901AB}" type="pres">
      <dgm:prSet presAssocID="{E425E845-3D9C-4A55-8712-ECE49FDD5383}" presName="FlexibleEmptyPlaceHolder" presStyleCnt="0"/>
      <dgm:spPr/>
    </dgm:pt>
    <dgm:pt modelId="{175E010A-4EDD-1B4D-B985-264FE8AC1E04}" type="pres">
      <dgm:prSet presAssocID="{E425E845-3D9C-4A55-8712-ECE49FDD5383}" presName="ConnectLine" presStyleLbl="sibTrans1D1" presStyleIdx="2" presStyleCnt="3"/>
      <dgm:spPr/>
    </dgm:pt>
    <dgm:pt modelId="{DB0E9C7A-8421-0046-A5EE-BB2416084D25}" type="pres">
      <dgm:prSet presAssocID="{E425E845-3D9C-4A55-8712-ECE49FDD5383}" presName="ConnectorPoint" presStyleLbl="node1" presStyleIdx="2" presStyleCnt="3"/>
      <dgm:spPr>
        <a:solidFill>
          <a:schemeClr val="accent2">
            <a:hueOff val="1505811"/>
            <a:satOff val="-303"/>
            <a:lumOff val="7058"/>
            <a:alphaOff val="0"/>
          </a:schemeClr>
        </a:solidFill>
        <a:ln w="63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BCB6B929-39E0-0C4B-B8D1-47FEB2204A32}" type="pres">
      <dgm:prSet presAssocID="{E425E845-3D9C-4A55-8712-ECE49FDD5383}" presName="EmptyPlaceHolder" presStyleCnt="0"/>
      <dgm:spPr/>
    </dgm:pt>
  </dgm:ptLst>
  <dgm:cxnLst>
    <dgm:cxn modelId="{D1F85B34-3F3A-4B74-B7FA-774026689AAA}" srcId="{FD384B3E-F776-443F-A4A3-891DA7D8C638}" destId="{15052EA9-D236-4E95-83DB-219892EA1876}" srcOrd="0" destOrd="0" parTransId="{E7187051-0B8E-479E-A7C4-00205F9677AD}" sibTransId="{CD803162-006E-4087-ACB9-2C51EAC81101}"/>
    <dgm:cxn modelId="{18D4B541-73C6-45BA-94DF-841213862C14}" srcId="{FFAC8242-D3B1-4957-9B52-4D9D28960F9A}" destId="{838DE14F-A8CA-46A9-9D15-CBF0240943A6}" srcOrd="1" destOrd="0" parTransId="{51E55DD8-BCFB-4CC5-BCF8-EC5BCA8A9232}" sibTransId="{89F65344-4485-4F2E-AAF9-CF92C15D5B7E}"/>
    <dgm:cxn modelId="{3095BC51-94C9-40B4-A3FB-778C6DD69E36}" srcId="{FFAC8242-D3B1-4957-9B52-4D9D28960F9A}" destId="{E425E845-3D9C-4A55-8712-ECE49FDD5383}" srcOrd="2" destOrd="0" parTransId="{E5CE3EA6-C6F1-4969-9890-E4C1B78AC7BE}" sibTransId="{72EABB2C-AF76-41C5-AEDA-D2B70C6B69F8}"/>
    <dgm:cxn modelId="{C0F95962-56B9-0649-9D70-DB552D79F55A}" type="presOf" srcId="{FFAC8242-D3B1-4957-9B52-4D9D28960F9A}" destId="{8F723D98-89E0-AD40-8AEB-AAFF26661F16}" srcOrd="0" destOrd="0" presId="urn:microsoft.com/office/officeart/2017/3/layout/HorizontalLabelsTimeline"/>
    <dgm:cxn modelId="{F721B962-398F-4FB6-A5E6-A170D403CD88}" srcId="{838DE14F-A8CA-46A9-9D15-CBF0240943A6}" destId="{EB835FCC-3A69-4FC1-9F0B-88F1B5E9A85C}" srcOrd="0" destOrd="0" parTransId="{6D939739-3748-4109-927C-3681A3818340}" sibTransId="{B4CF97FB-C353-4E5F-8530-04BFD8EC5E10}"/>
    <dgm:cxn modelId="{B1D24376-E7EC-1648-96B2-BA59080B0232}" type="presOf" srcId="{E425E845-3D9C-4A55-8712-ECE49FDD5383}" destId="{57C107A3-25D2-1443-A847-E6793E73F933}" srcOrd="0" destOrd="0" presId="urn:microsoft.com/office/officeart/2017/3/layout/HorizontalLabelsTimeline"/>
    <dgm:cxn modelId="{F5E49290-F00F-1F48-A1BF-1CC71339F311}" type="presOf" srcId="{15052EA9-D236-4E95-83DB-219892EA1876}" destId="{2BFF77E8-6B4F-494C-B2BF-49C74EB055A3}" srcOrd="0" destOrd="0" presId="urn:microsoft.com/office/officeart/2017/3/layout/HorizontalLabelsTimeline"/>
    <dgm:cxn modelId="{98658594-55B9-442C-9864-02ABBACEB04A}" srcId="{FFAC8242-D3B1-4957-9B52-4D9D28960F9A}" destId="{FD384B3E-F776-443F-A4A3-891DA7D8C638}" srcOrd="0" destOrd="0" parTransId="{5BC7F079-3388-491D-9664-F155D43E504D}" sibTransId="{6E49F30D-7E17-427B-84AA-A512CB25669C}"/>
    <dgm:cxn modelId="{DACBA3A4-17EB-1F48-972D-9903C04A9F0A}" type="presOf" srcId="{EB835FCC-3A69-4FC1-9F0B-88F1B5E9A85C}" destId="{A73FB830-917D-3C4A-9D4D-FBDAEFE6D9D8}" srcOrd="0" destOrd="0" presId="urn:microsoft.com/office/officeart/2017/3/layout/HorizontalLabelsTimeline"/>
    <dgm:cxn modelId="{C45C4EAD-02CB-584E-98E6-D113EA1965C5}" type="presOf" srcId="{3E0A3A0F-02A6-4916-9B7B-B81278CC8102}" destId="{15649A4C-92E9-EF47-866D-3401EB910BA8}" srcOrd="0" destOrd="0" presId="urn:microsoft.com/office/officeart/2017/3/layout/HorizontalLabelsTimeline"/>
    <dgm:cxn modelId="{0A5875BE-FCF4-4202-8A7B-8FC6888FCABB}" srcId="{E425E845-3D9C-4A55-8712-ECE49FDD5383}" destId="{3E0A3A0F-02A6-4916-9B7B-B81278CC8102}" srcOrd="0" destOrd="0" parTransId="{310CB131-007C-4B12-A0EC-9300435894EA}" sibTransId="{F920DBCA-6EF6-4C29-863D-7C1CA70C6C1E}"/>
    <dgm:cxn modelId="{BA3549C8-0476-F74C-866C-F2DE86F1010C}" type="presOf" srcId="{FD384B3E-F776-443F-A4A3-891DA7D8C638}" destId="{291A2CB6-5B4F-7249-919A-F5DD4C10C115}" srcOrd="0" destOrd="0" presId="urn:microsoft.com/office/officeart/2017/3/layout/HorizontalLabelsTimeline"/>
    <dgm:cxn modelId="{B66ABCED-3934-B14F-B473-BF7D1C9E7552}" type="presOf" srcId="{838DE14F-A8CA-46A9-9D15-CBF0240943A6}" destId="{F03B9490-1696-CD49-911D-0018974551F2}" srcOrd="0" destOrd="0" presId="urn:microsoft.com/office/officeart/2017/3/layout/HorizontalLabelsTimeline"/>
    <dgm:cxn modelId="{04F594B2-DF37-9945-89BC-7E9C79C236BF}" type="presParOf" srcId="{8F723D98-89E0-AD40-8AEB-AAFF26661F16}" destId="{ABB9E907-9A02-424A-8FEC-3D619C47BE06}" srcOrd="0" destOrd="0" presId="urn:microsoft.com/office/officeart/2017/3/layout/HorizontalLabelsTimeline"/>
    <dgm:cxn modelId="{DF6F66AB-6817-174B-8F15-51E54F0678BC}" type="presParOf" srcId="{8F723D98-89E0-AD40-8AEB-AAFF26661F16}" destId="{FD73C7A0-FECD-A845-831A-E83E30D1584D}" srcOrd="1" destOrd="0" presId="urn:microsoft.com/office/officeart/2017/3/layout/HorizontalLabelsTimeline"/>
    <dgm:cxn modelId="{C24EC39E-FC24-0C44-BC5C-8637AC7F2993}" type="presParOf" srcId="{FD73C7A0-FECD-A845-831A-E83E30D1584D}" destId="{53A0D3C2-D135-EB45-A68E-0FF788939D3D}" srcOrd="0" destOrd="0" presId="urn:microsoft.com/office/officeart/2017/3/layout/HorizontalLabelsTimeline"/>
    <dgm:cxn modelId="{7AB53B78-FD2F-9E41-BE2B-766A87B870D7}" type="presParOf" srcId="{53A0D3C2-D135-EB45-A68E-0FF788939D3D}" destId="{291A2CB6-5B4F-7249-919A-F5DD4C10C115}" srcOrd="0" destOrd="0" presId="urn:microsoft.com/office/officeart/2017/3/layout/HorizontalLabelsTimeline"/>
    <dgm:cxn modelId="{C5F8947F-4043-B54B-B91A-1AC876A7D126}" type="presParOf" srcId="{53A0D3C2-D135-EB45-A68E-0FF788939D3D}" destId="{3F90ABDC-3342-5D40-8B4B-E69421BCE2E8}" srcOrd="1" destOrd="0" presId="urn:microsoft.com/office/officeart/2017/3/layout/HorizontalLabelsTimeline"/>
    <dgm:cxn modelId="{CD6514BB-EEFE-F74A-A31D-2A87E516A40F}" type="presParOf" srcId="{3F90ABDC-3342-5D40-8B4B-E69421BCE2E8}" destId="{2BFF77E8-6B4F-494C-B2BF-49C74EB055A3}" srcOrd="0" destOrd="0" presId="urn:microsoft.com/office/officeart/2017/3/layout/HorizontalLabelsTimeline"/>
    <dgm:cxn modelId="{147C2DC4-542D-C54D-93A8-4AEEEC4D5B31}" type="presParOf" srcId="{3F90ABDC-3342-5D40-8B4B-E69421BCE2E8}" destId="{A54BC932-D887-194C-B06A-B9ED207B7A0A}" srcOrd="1" destOrd="0" presId="urn:microsoft.com/office/officeart/2017/3/layout/HorizontalLabelsTimeline"/>
    <dgm:cxn modelId="{A7F18E1C-7231-7B41-B582-0C5A645F08AA}" type="presParOf" srcId="{53A0D3C2-D135-EB45-A68E-0FF788939D3D}" destId="{FA1CB0DC-35C2-1143-A5D2-DBFFA017DF7B}" srcOrd="2" destOrd="0" presId="urn:microsoft.com/office/officeart/2017/3/layout/HorizontalLabelsTimeline"/>
    <dgm:cxn modelId="{E155EF52-5D84-664E-8033-0652972B4838}" type="presParOf" srcId="{53A0D3C2-D135-EB45-A68E-0FF788939D3D}" destId="{31C7A173-7C1B-6B4D-AB2E-EDC9AE0318EE}" srcOrd="3" destOrd="0" presId="urn:microsoft.com/office/officeart/2017/3/layout/HorizontalLabelsTimeline"/>
    <dgm:cxn modelId="{B43A0F31-896E-1C46-992D-8837EA1B9B89}" type="presParOf" srcId="{53A0D3C2-D135-EB45-A68E-0FF788939D3D}" destId="{060805E2-6A18-0540-B569-350E6D954E09}" srcOrd="4" destOrd="0" presId="urn:microsoft.com/office/officeart/2017/3/layout/HorizontalLabelsTimeline"/>
    <dgm:cxn modelId="{2AC9F776-666B-D148-8E0A-222CDBA32DEB}" type="presParOf" srcId="{FD73C7A0-FECD-A845-831A-E83E30D1584D}" destId="{AF2F54D8-2285-FE4E-9726-CB8FF05280EE}" srcOrd="1" destOrd="0" presId="urn:microsoft.com/office/officeart/2017/3/layout/HorizontalLabelsTimeline"/>
    <dgm:cxn modelId="{0FA24A47-1426-1042-97CB-CE942A0BB359}" type="presParOf" srcId="{FD73C7A0-FECD-A845-831A-E83E30D1584D}" destId="{0279DECF-093A-BD4A-9A55-493016F96677}" srcOrd="2" destOrd="0" presId="urn:microsoft.com/office/officeart/2017/3/layout/HorizontalLabelsTimeline"/>
    <dgm:cxn modelId="{1224DC8F-56E1-C842-B227-B09CC28EE2CF}" type="presParOf" srcId="{0279DECF-093A-BD4A-9A55-493016F96677}" destId="{F03B9490-1696-CD49-911D-0018974551F2}" srcOrd="0" destOrd="0" presId="urn:microsoft.com/office/officeart/2017/3/layout/HorizontalLabelsTimeline"/>
    <dgm:cxn modelId="{26539BC8-07EB-B64D-92CA-B8835FFADAF9}" type="presParOf" srcId="{0279DECF-093A-BD4A-9A55-493016F96677}" destId="{29F7B341-18A4-9044-A677-CD8469D8874B}" srcOrd="1" destOrd="0" presId="urn:microsoft.com/office/officeart/2017/3/layout/HorizontalLabelsTimeline"/>
    <dgm:cxn modelId="{0AF053B3-8F43-3045-80D9-5F993F67712A}" type="presParOf" srcId="{29F7B341-18A4-9044-A677-CD8469D8874B}" destId="{A73FB830-917D-3C4A-9D4D-FBDAEFE6D9D8}" srcOrd="0" destOrd="0" presId="urn:microsoft.com/office/officeart/2017/3/layout/HorizontalLabelsTimeline"/>
    <dgm:cxn modelId="{C65A09D6-061E-A04E-A6BE-6E5D50B012C3}" type="presParOf" srcId="{29F7B341-18A4-9044-A677-CD8469D8874B}" destId="{04531382-A443-CD42-A2F9-B3DA7A393EAC}" srcOrd="1" destOrd="0" presId="urn:microsoft.com/office/officeart/2017/3/layout/HorizontalLabelsTimeline"/>
    <dgm:cxn modelId="{875C4DD4-06A7-DA4D-904E-07D616F1C1F2}" type="presParOf" srcId="{0279DECF-093A-BD4A-9A55-493016F96677}" destId="{B6FB6295-9359-D645-8E69-2F743C2957D8}" srcOrd="2" destOrd="0" presId="urn:microsoft.com/office/officeart/2017/3/layout/HorizontalLabelsTimeline"/>
    <dgm:cxn modelId="{5D8C0982-7639-644D-8C45-2DCFB819EE62}" type="presParOf" srcId="{0279DECF-093A-BD4A-9A55-493016F96677}" destId="{44B858D8-5144-DE45-9CB1-ECCA1ADA897E}" srcOrd="3" destOrd="0" presId="urn:microsoft.com/office/officeart/2017/3/layout/HorizontalLabelsTimeline"/>
    <dgm:cxn modelId="{4E69B787-C55B-BD4F-AEDE-074C0C0EA46B}" type="presParOf" srcId="{0279DECF-093A-BD4A-9A55-493016F96677}" destId="{D6370105-9C50-7E41-9DDA-98272C146910}" srcOrd="4" destOrd="0" presId="urn:microsoft.com/office/officeart/2017/3/layout/HorizontalLabelsTimeline"/>
    <dgm:cxn modelId="{9FC5ADFC-F1BC-4B4C-B961-7817C787B551}" type="presParOf" srcId="{FD73C7A0-FECD-A845-831A-E83E30D1584D}" destId="{51DB3F68-3B7F-4B4F-9EF3-FA4F3BF12C68}" srcOrd="3" destOrd="0" presId="urn:microsoft.com/office/officeart/2017/3/layout/HorizontalLabelsTimeline"/>
    <dgm:cxn modelId="{77921DB9-4CF1-484A-9DA4-E4C7023E13A7}" type="presParOf" srcId="{FD73C7A0-FECD-A845-831A-E83E30D1584D}" destId="{4C933413-B236-3A4D-A777-FE14E5D9A91F}" srcOrd="4" destOrd="0" presId="urn:microsoft.com/office/officeart/2017/3/layout/HorizontalLabelsTimeline"/>
    <dgm:cxn modelId="{BDD66340-9FA1-2547-9AFA-EEE54B9A7DCF}" type="presParOf" srcId="{4C933413-B236-3A4D-A777-FE14E5D9A91F}" destId="{57C107A3-25D2-1443-A847-E6793E73F933}" srcOrd="0" destOrd="0" presId="urn:microsoft.com/office/officeart/2017/3/layout/HorizontalLabelsTimeline"/>
    <dgm:cxn modelId="{DC6D5878-67AB-6146-85CF-9F950F564092}" type="presParOf" srcId="{4C933413-B236-3A4D-A777-FE14E5D9A91F}" destId="{5CFE3D0F-6AA6-F041-9CB8-CDC70450BE8E}" srcOrd="1" destOrd="0" presId="urn:microsoft.com/office/officeart/2017/3/layout/HorizontalLabelsTimeline"/>
    <dgm:cxn modelId="{3AE10E4D-715C-4B49-82A4-2DA479ECE224}" type="presParOf" srcId="{5CFE3D0F-6AA6-F041-9CB8-CDC70450BE8E}" destId="{15649A4C-92E9-EF47-866D-3401EB910BA8}" srcOrd="0" destOrd="0" presId="urn:microsoft.com/office/officeart/2017/3/layout/HorizontalLabelsTimeline"/>
    <dgm:cxn modelId="{3BBC0B49-41B8-0C4D-B513-89E16C0EADEC}" type="presParOf" srcId="{5CFE3D0F-6AA6-F041-9CB8-CDC70450BE8E}" destId="{A16B23D0-662C-A54D-B9D7-760549C901AB}" srcOrd="1" destOrd="0" presId="urn:microsoft.com/office/officeart/2017/3/layout/HorizontalLabelsTimeline"/>
    <dgm:cxn modelId="{D6265ED4-2001-E443-A56B-C124BB621B7C}" type="presParOf" srcId="{4C933413-B236-3A4D-A777-FE14E5D9A91F}" destId="{175E010A-4EDD-1B4D-B985-264FE8AC1E04}" srcOrd="2" destOrd="0" presId="urn:microsoft.com/office/officeart/2017/3/layout/HorizontalLabelsTimeline"/>
    <dgm:cxn modelId="{ECE6F585-AAE0-3740-AD70-009F9DC59678}" type="presParOf" srcId="{4C933413-B236-3A4D-A777-FE14E5D9A91F}" destId="{DB0E9C7A-8421-0046-A5EE-BB2416084D25}" srcOrd="3" destOrd="0" presId="urn:microsoft.com/office/officeart/2017/3/layout/HorizontalLabelsTimeline"/>
    <dgm:cxn modelId="{A3E153CB-124E-5D40-8865-E0050CB51B2D}" type="presParOf" srcId="{4C933413-B236-3A4D-A777-FE14E5D9A91F}" destId="{BCB6B929-39E0-0C4B-B8D1-47FEB2204A32}" srcOrd="4" destOrd="0" presId="urn:microsoft.com/office/officeart/2017/3/layout/HorizontalLabels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A2F25C-AB07-D44F-B750-E06576E27FF0}">
      <dsp:nvSpPr>
        <dsp:cNvPr id="0" name=""/>
        <dsp:cNvSpPr/>
      </dsp:nvSpPr>
      <dsp:spPr>
        <a:xfrm>
          <a:off x="0" y="740899"/>
          <a:ext cx="7012370" cy="74353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Not tangible</a:t>
          </a:r>
        </a:p>
      </dsp:txBody>
      <dsp:txXfrm>
        <a:off x="36296" y="777195"/>
        <a:ext cx="6939778" cy="670943"/>
      </dsp:txXfrm>
    </dsp:sp>
    <dsp:sp modelId="{541C942A-B14F-3745-B1BB-764FB0CC7883}">
      <dsp:nvSpPr>
        <dsp:cNvPr id="0" name=""/>
        <dsp:cNvSpPr/>
      </dsp:nvSpPr>
      <dsp:spPr>
        <a:xfrm>
          <a:off x="0" y="1573714"/>
          <a:ext cx="7012370" cy="743535"/>
        </a:xfrm>
        <a:prstGeom prst="roundRect">
          <a:avLst/>
        </a:prstGeom>
        <a:gradFill rotWithShape="0">
          <a:gsLst>
            <a:gs pos="0">
              <a:schemeClr val="accent2">
                <a:hueOff val="752905"/>
                <a:satOff val="-152"/>
                <a:lumOff val="3529"/>
                <a:alphaOff val="0"/>
                <a:tint val="98000"/>
                <a:lumMod val="110000"/>
              </a:schemeClr>
            </a:gs>
            <a:gs pos="84000">
              <a:schemeClr val="accent2">
                <a:hueOff val="752905"/>
                <a:satOff val="-152"/>
                <a:lumOff val="3529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Not absolute</a:t>
          </a:r>
        </a:p>
      </dsp:txBody>
      <dsp:txXfrm>
        <a:off x="36296" y="1610010"/>
        <a:ext cx="6939778" cy="670943"/>
      </dsp:txXfrm>
    </dsp:sp>
    <dsp:sp modelId="{3A998C22-A934-E241-BC56-D8F2784A15AB}">
      <dsp:nvSpPr>
        <dsp:cNvPr id="0" name=""/>
        <dsp:cNvSpPr/>
      </dsp:nvSpPr>
      <dsp:spPr>
        <a:xfrm>
          <a:off x="0" y="2406529"/>
          <a:ext cx="7012370" cy="743535"/>
        </a:xfrm>
        <a:prstGeom prst="roundRect">
          <a:avLst/>
        </a:prstGeom>
        <a:gradFill rotWithShape="0">
          <a:gsLst>
            <a:gs pos="0">
              <a:schemeClr val="accent2">
                <a:hueOff val="1505811"/>
                <a:satOff val="-303"/>
                <a:lumOff val="7058"/>
                <a:alphaOff val="0"/>
                <a:tint val="98000"/>
                <a:lumMod val="110000"/>
              </a:schemeClr>
            </a:gs>
            <a:gs pos="84000">
              <a:schemeClr val="accent2">
                <a:hueOff val="1505811"/>
                <a:satOff val="-303"/>
                <a:lumOff val="7058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A SOCIAL CONSTRUCT (like Gender!)</a:t>
          </a:r>
        </a:p>
      </dsp:txBody>
      <dsp:txXfrm>
        <a:off x="36296" y="2442825"/>
        <a:ext cx="6939778" cy="670943"/>
      </dsp:txXfrm>
    </dsp:sp>
    <dsp:sp modelId="{FE7F4C14-9C63-C849-85E1-AE6E8C9F0027}">
      <dsp:nvSpPr>
        <dsp:cNvPr id="0" name=""/>
        <dsp:cNvSpPr/>
      </dsp:nvSpPr>
      <dsp:spPr>
        <a:xfrm>
          <a:off x="0" y="3150064"/>
          <a:ext cx="7012370" cy="818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643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/>
            <a:t>Assyria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/>
            <a:t>18</a:t>
          </a:r>
          <a:r>
            <a:rPr lang="en-US" sz="2400" kern="1200" baseline="30000"/>
            <a:t>th</a:t>
          </a:r>
          <a:r>
            <a:rPr lang="en-US" sz="2400" kern="1200"/>
            <a:t> Century Europe</a:t>
          </a:r>
        </a:p>
      </dsp:txBody>
      <dsp:txXfrm>
        <a:off x="0" y="3150064"/>
        <a:ext cx="7012370" cy="8181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B9E907-9A02-424A-8FEC-3D619C47BE06}">
      <dsp:nvSpPr>
        <dsp:cNvPr id="0" name=""/>
        <dsp:cNvSpPr/>
      </dsp:nvSpPr>
      <dsp:spPr>
        <a:xfrm>
          <a:off x="0" y="1907140"/>
          <a:ext cx="11029950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1A2CB6-5B4F-7249-919A-F5DD4C10C115}">
      <dsp:nvSpPr>
        <dsp:cNvPr id="0" name=""/>
        <dsp:cNvSpPr/>
      </dsp:nvSpPr>
      <dsp:spPr>
        <a:xfrm>
          <a:off x="154" y="1202305"/>
          <a:ext cx="4853178" cy="45771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520" tIns="96520" rIns="96520" bIns="965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900" kern="1200"/>
            <a:t>1948</a:t>
          </a:r>
        </a:p>
      </dsp:txBody>
      <dsp:txXfrm>
        <a:off x="154" y="1202305"/>
        <a:ext cx="4853178" cy="457713"/>
      </dsp:txXfrm>
    </dsp:sp>
    <dsp:sp modelId="{2BFF77E8-6B4F-494C-B2BF-49C74EB055A3}">
      <dsp:nvSpPr>
        <dsp:cNvPr id="0" name=""/>
        <dsp:cNvSpPr/>
      </dsp:nvSpPr>
      <dsp:spPr>
        <a:xfrm>
          <a:off x="154" y="649226"/>
          <a:ext cx="4853178" cy="53320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Universal Declaration of Human Rights</a:t>
          </a:r>
        </a:p>
      </dsp:txBody>
      <dsp:txXfrm>
        <a:off x="154" y="649226"/>
        <a:ext cx="4853178" cy="533200"/>
      </dsp:txXfrm>
    </dsp:sp>
    <dsp:sp modelId="{FA1CB0DC-35C2-1143-A5D2-DBFFA017DF7B}">
      <dsp:nvSpPr>
        <dsp:cNvPr id="0" name=""/>
        <dsp:cNvSpPr/>
      </dsp:nvSpPr>
      <dsp:spPr>
        <a:xfrm>
          <a:off x="2426743" y="1660019"/>
          <a:ext cx="0" cy="266999"/>
        </a:xfrm>
        <a:prstGeom prst="line">
          <a:avLst/>
        </a:pr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B9490-1696-CD49-911D-0018974551F2}">
      <dsp:nvSpPr>
        <dsp:cNvPr id="0" name=""/>
        <dsp:cNvSpPr/>
      </dsp:nvSpPr>
      <dsp:spPr>
        <a:xfrm>
          <a:off x="860922" y="2131700"/>
          <a:ext cx="4853178" cy="457713"/>
        </a:xfrm>
        <a:prstGeom prst="rect">
          <a:avLst/>
        </a:prstGeom>
        <a:solidFill>
          <a:schemeClr val="accent2">
            <a:hueOff val="752905"/>
            <a:satOff val="-152"/>
            <a:lumOff val="3529"/>
            <a:alphaOff val="0"/>
          </a:schemeClr>
        </a:solidFill>
        <a:ln w="22225" cap="rnd" cmpd="sng" algn="ctr">
          <a:solidFill>
            <a:schemeClr val="accent2">
              <a:hueOff val="752905"/>
              <a:satOff val="-152"/>
              <a:lumOff val="35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520" tIns="96520" rIns="96520" bIns="965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900" kern="1200"/>
            <a:t>1950</a:t>
          </a:r>
        </a:p>
      </dsp:txBody>
      <dsp:txXfrm>
        <a:off x="860922" y="2131700"/>
        <a:ext cx="4853178" cy="457713"/>
      </dsp:txXfrm>
    </dsp:sp>
    <dsp:sp modelId="{A73FB830-917D-3C4A-9D4D-FBDAEFE6D9D8}">
      <dsp:nvSpPr>
        <dsp:cNvPr id="0" name=""/>
        <dsp:cNvSpPr/>
      </dsp:nvSpPr>
      <dsp:spPr>
        <a:xfrm>
          <a:off x="852090" y="2625562"/>
          <a:ext cx="4853178" cy="533200"/>
        </a:xfrm>
        <a:prstGeom prst="rect">
          <a:avLst/>
        </a:prstGeom>
        <a:solidFill>
          <a:schemeClr val="accent2">
            <a:tint val="40000"/>
            <a:alpha val="90000"/>
            <a:hueOff val="644205"/>
            <a:satOff val="710"/>
            <a:lumOff val="886"/>
            <a:alphaOff val="0"/>
          </a:schemeClr>
        </a:solidFill>
        <a:ln w="22225" cap="rnd" cmpd="sng" algn="ctr">
          <a:solidFill>
            <a:schemeClr val="accent2">
              <a:tint val="40000"/>
              <a:alpha val="90000"/>
              <a:hueOff val="644205"/>
              <a:satOff val="710"/>
              <a:lumOff val="8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European Convention on Human Rights</a:t>
          </a:r>
        </a:p>
      </dsp:txBody>
      <dsp:txXfrm>
        <a:off x="852090" y="2625562"/>
        <a:ext cx="4853178" cy="533200"/>
      </dsp:txXfrm>
    </dsp:sp>
    <dsp:sp modelId="{B6FB6295-9359-D645-8E69-2F743C2957D8}">
      <dsp:nvSpPr>
        <dsp:cNvPr id="0" name=""/>
        <dsp:cNvSpPr/>
      </dsp:nvSpPr>
      <dsp:spPr>
        <a:xfrm>
          <a:off x="3287511" y="1864701"/>
          <a:ext cx="0" cy="266999"/>
        </a:xfrm>
        <a:prstGeom prst="line">
          <a:avLst/>
        </a:prstGeom>
        <a:noFill/>
        <a:ln w="12700" cap="rnd" cmpd="sng" algn="ctr">
          <a:solidFill>
            <a:schemeClr val="accent2">
              <a:hueOff val="752905"/>
              <a:satOff val="-152"/>
              <a:lumOff val="352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C7A173-7C1B-6B4D-AB2E-EDC9AE0318EE}">
      <dsp:nvSpPr>
        <dsp:cNvPr id="0" name=""/>
        <dsp:cNvSpPr/>
      </dsp:nvSpPr>
      <dsp:spPr>
        <a:xfrm rot="2700000">
          <a:off x="2397075" y="1897350"/>
          <a:ext cx="59336" cy="5933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B858D8-5144-DE45-9CB1-ECCA1ADA897E}">
      <dsp:nvSpPr>
        <dsp:cNvPr id="0" name=""/>
        <dsp:cNvSpPr/>
      </dsp:nvSpPr>
      <dsp:spPr>
        <a:xfrm rot="2700000">
          <a:off x="3257843" y="1835033"/>
          <a:ext cx="59336" cy="59336"/>
        </a:xfrm>
        <a:prstGeom prst="rect">
          <a:avLst/>
        </a:prstGeom>
        <a:solidFill>
          <a:schemeClr val="accent2">
            <a:hueOff val="752905"/>
            <a:satOff val="-152"/>
            <a:lumOff val="3529"/>
            <a:alphaOff val="0"/>
          </a:schemeClr>
        </a:solidFill>
        <a:ln w="63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C107A3-25D2-1443-A847-E6793E73F933}">
      <dsp:nvSpPr>
        <dsp:cNvPr id="0" name=""/>
        <dsp:cNvSpPr/>
      </dsp:nvSpPr>
      <dsp:spPr>
        <a:xfrm>
          <a:off x="6176772" y="1202946"/>
          <a:ext cx="4853178" cy="457394"/>
        </a:xfrm>
        <a:prstGeom prst="rect">
          <a:avLst/>
        </a:prstGeom>
        <a:solidFill>
          <a:schemeClr val="accent2">
            <a:hueOff val="1505811"/>
            <a:satOff val="-303"/>
            <a:lumOff val="7058"/>
            <a:alphaOff val="0"/>
          </a:schemeClr>
        </a:solidFill>
        <a:ln w="22225" cap="rnd" cmpd="sng" algn="ctr">
          <a:solidFill>
            <a:schemeClr val="accent2">
              <a:hueOff val="1505811"/>
              <a:satOff val="-303"/>
              <a:lumOff val="70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520" tIns="96520" rIns="96520" bIns="965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900" kern="1200"/>
            <a:t>2000</a:t>
          </a:r>
        </a:p>
      </dsp:txBody>
      <dsp:txXfrm>
        <a:off x="6176772" y="1202946"/>
        <a:ext cx="4853178" cy="457394"/>
      </dsp:txXfrm>
    </dsp:sp>
    <dsp:sp modelId="{15649A4C-92E9-EF47-866D-3401EB910BA8}">
      <dsp:nvSpPr>
        <dsp:cNvPr id="0" name=""/>
        <dsp:cNvSpPr/>
      </dsp:nvSpPr>
      <dsp:spPr>
        <a:xfrm>
          <a:off x="6176617" y="421895"/>
          <a:ext cx="4853178" cy="752052"/>
        </a:xfrm>
        <a:prstGeom prst="rect">
          <a:avLst/>
        </a:prstGeom>
        <a:solidFill>
          <a:schemeClr val="accent2">
            <a:tint val="40000"/>
            <a:alpha val="90000"/>
            <a:hueOff val="1288411"/>
            <a:satOff val="1420"/>
            <a:lumOff val="1772"/>
            <a:alphaOff val="0"/>
          </a:schemeClr>
        </a:solidFill>
        <a:ln w="22225" cap="rnd" cmpd="sng" algn="ctr">
          <a:solidFill>
            <a:schemeClr val="accent2">
              <a:tint val="40000"/>
              <a:alpha val="90000"/>
              <a:hueOff val="1288411"/>
              <a:satOff val="1420"/>
              <a:lumOff val="17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Charter of Fundamental Rights of the European Union</a:t>
          </a:r>
        </a:p>
      </dsp:txBody>
      <dsp:txXfrm>
        <a:off x="6176617" y="421895"/>
        <a:ext cx="4853178" cy="752052"/>
      </dsp:txXfrm>
    </dsp:sp>
    <dsp:sp modelId="{175E010A-4EDD-1B4D-B985-264FE8AC1E04}">
      <dsp:nvSpPr>
        <dsp:cNvPr id="0" name=""/>
        <dsp:cNvSpPr/>
      </dsp:nvSpPr>
      <dsp:spPr>
        <a:xfrm>
          <a:off x="8603361" y="1660660"/>
          <a:ext cx="0" cy="266813"/>
        </a:xfrm>
        <a:prstGeom prst="line">
          <a:avLst/>
        </a:prstGeom>
        <a:noFill/>
        <a:ln w="12700" cap="rnd" cmpd="sng" algn="ctr">
          <a:solidFill>
            <a:schemeClr val="accent2">
              <a:hueOff val="1505811"/>
              <a:satOff val="-303"/>
              <a:lumOff val="70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0E9C7A-8421-0046-A5EE-BB2416084D25}">
      <dsp:nvSpPr>
        <dsp:cNvPr id="0" name=""/>
        <dsp:cNvSpPr/>
      </dsp:nvSpPr>
      <dsp:spPr>
        <a:xfrm rot="2700000">
          <a:off x="8573713" y="1898012"/>
          <a:ext cx="59294" cy="59294"/>
        </a:xfrm>
        <a:prstGeom prst="rect">
          <a:avLst/>
        </a:prstGeom>
        <a:solidFill>
          <a:schemeClr val="accent2">
            <a:hueOff val="1505811"/>
            <a:satOff val="-303"/>
            <a:lumOff val="7058"/>
            <a:alphaOff val="0"/>
          </a:schemeClr>
        </a:solidFill>
        <a:ln w="63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7/3/layout/HorizontalLabelsTimeline">
  <dgm:title val="Horizontal Labels Timeline"/>
  <dgm:desc val="Use to show a list of events in chronological order. The rectangular shape contains the description while the date is shown immediately below. It can display a large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/>
    </dgm:constrLst>
    <dgm:layoutNode name="divider" styleLbl="fgAcc1">
      <dgm:alg type="sp"/>
      <dgm:shape xmlns:r="http://schemas.openxmlformats.org/officeDocument/2006/relationships" type="line" r:blip="" zOrderOff="-1">
        <dgm:adjLst/>
      </dgm:shap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hoose name="constrBasedOnChildrenCount">
        <dgm:if name="constrForTwoChildren" axis="ch" ptType="node" func="cnt" op="lte" val="2">
          <dgm:constrLst>
            <dgm:constr type="primFontSz" for="des" forName="L1TextContainer" val="20"/>
            <dgm:constr type="primFontSz" for="des" forName="L2TextContainer" refType="primFontSz" refFor="des" refForName="L1TextContainer" op="equ" fact="0.85"/>
            <dgm:constr type="w" for="ch" forName="composite" refType="w"/>
            <dgm:constr type="h" for="ch" forName="composite" refType="h"/>
            <dgm:constr type="w" for="ch" forName="spaceBetweenRectangles" refType="w" refFor="ch" refForName="composite" fact="0"/>
            <dgm:constr type="w" for="ch" ptType="sibTrans" op="equ"/>
            <dgm:constr type="primFontSz" for="des" forName="L1TextContainer" op="equ"/>
            <dgm:constr type="primFontSz" for="des" forName="L2TextContainer" op="equ"/>
          </dgm:constrLst>
        </dgm:if>
        <dgm:else name="constrForRest">
          <dgm:constrLst>
            <dgm:constr type="primFontSz" for="des" forName="L1TextContainer" val="20"/>
            <dgm:constr type="primFontSz" for="des" forName="L2TextContainer" refType="primFontSz" refFor="des" refForName="L1TextContainer" op="equ" fact="0.85"/>
            <dgm:constr type="w" for="ch" forName="composite" refType="w"/>
            <dgm:constr type="h" for="ch" forName="composite" refType="h"/>
            <dgm:constr type="w" for="ch" forName="spaceBetweenRectangles" refType="w" refFor="ch" refForName="composite" fact="-0.5"/>
            <dgm:constr type="w" for="ch" ptType="sibTrans" op="equ"/>
            <dgm:constr type="primFontSz" for="des" forName="L1TextContainer" op="equ"/>
            <dgm:constr type="primFontSz" for="des" forName="L2TextContainer" op="equ"/>
          </dgm:constrLst>
        </dgm:else>
      </dgm:choose>
      <dgm:forEach name="nodesForEach" axis="ch" ptType="node">
        <dgm:layoutNode name="composite">
          <dgm:alg type="composite"/>
          <dgm:shape xmlns:r="http://schemas.openxmlformats.org/officeDocument/2006/relationships" r:blip="">
            <dgm:adjLst/>
          </dgm:shape>
          <dgm:choose name="CaseForPlacingNodesAboveAndBelowDivider">
            <dgm:if name="CaseForPlacingNodeAboveDivider" axis="self" ptType="node" func="posOdd" op="equ" val="1">
              <dgm:constrLst>
                <dgm:constr type="w" for="ch" forName="L1TextContainer" refType="w" fact="0.88"/>
                <dgm:constr type="l" for="ch" forName="L1TextContainer" refType="w" fact="0.06"/>
                <dgm:constr type="h" for="ch" forName="L1TextContainer" refType="h" fact="0.12"/>
                <dgm:constr type="t" for="ch" forName="L1TextContainer" refType="h" fact="0.31"/>
                <dgm:constr type="w" for="ch" forName="L2TextContainerWrapper" refType="w" fact="0.88"/>
                <dgm:constr type="l" for="ch" forName="L2TextContainerWrapper" refType="w" fact="0.06"/>
                <dgm:constr type="h" for="ch" forName="L2TextContainerWrapper" refType="h" fact="0.31"/>
                <dgm:constr type="b" for="ch" forName="L2TextContainerWrapper" refType="h" fact="0.31"/>
                <dgm:constr type="w" for="ch" forName="ConnectLine"/>
                <dgm:constr type="ctrX" for="ch" forName="ConnectLine" refType="w" fact="0.5"/>
                <dgm:constr type="h" for="ch" forName="ConnectLine" refType="h" fact="0.07"/>
                <dgm:constr type="t" for="ch" forName="ConnectLine" refType="h" fact="0.43"/>
                <dgm:constr type="w" for="ch" forName="ConnectorPoint" refType="h" fact="0.022"/>
                <dgm:constr type="h" for="ch" forName="ConnectorPoint" refType="h" fact="0.022"/>
                <dgm:constr type="ctrX" for="ch" forName="ConnectorPoint" refType="w" fact="0.5"/>
                <dgm:constr type="ctrY" for="ch" forName="ConnectorPoint" refType="h" fact="0.5"/>
                <dgm:constr type="w" for="ch" forName="EmptyPlaceHolder" refType="w"/>
                <dgm:constr type="h" for="ch" forName="EmptyPlaceHolder" refType="h" fact="0.5"/>
                <dgm:constr type="t" for="ch" forName="EmptyPlaceHolder" refType="h" fact="0.5"/>
              </dgm:constrLst>
            </dgm:if>
            <dgm:else name="CaseForPlacingNodeBelowDivider">
              <dgm:constrLst>
                <dgm:constr type="w" for="ch" forName="L1TextContainer" refType="w" fact="0.88"/>
                <dgm:constr type="l" for="ch" forName="L1TextContainer" refType="w" fact="0.06"/>
                <dgm:constr type="h" for="ch" forName="L1TextContainer" refType="h" fact="0.12"/>
                <dgm:constr type="t" for="ch" forName="L1TextContainer" refType="h" fact="0.57"/>
                <dgm:constr type="w" for="ch" forName="L2TextContainerWrapper" refType="w" fact="0.88"/>
                <dgm:constr type="l" for="ch" forName="L2TextContainerWrapper" refType="w" fact="0.06"/>
                <dgm:constr type="h" for="ch" forName="L2TextContainerWrapper" refType="h" fact="0.31"/>
                <dgm:constr type="t" for="ch" forName="L2TextContainerWrapper" refType="h" fact="0.69"/>
                <dgm:constr type="w" for="ch" forName="ConnectLine"/>
                <dgm:constr type="ctrX" for="ch" forName="ConnectLine" refType="w" fact="0.5"/>
                <dgm:constr type="h" for="ch" forName="ConnectLine" refType="h" fact="0.07"/>
                <dgm:constr type="t" for="ch" forName="ConnectLine" refType="h" fact="0.5"/>
                <dgm:constr type="w" for="ch" forName="ConnectorPoint" refType="h" fact="0.022"/>
                <dgm:constr type="h" for="ch" forName="ConnectorPoint" refType="h" fact="0.022"/>
                <dgm:constr type="ctrX" for="ch" forName="ConnectorPoint" refType="w" fact="0.5"/>
                <dgm:constr type="ctrY" for="ch" forName="ConnectorPoint" refType="h" fact="0.5"/>
                <dgm:constr type="w" for="ch" forName="EmptyPlaceHolder" refType="w"/>
                <dgm:constr type="h" for="ch" forName="EmptyPlaceHolder" refType="h" fact="0.5"/>
                <dgm:constr type="t" for="ch" forName="EmptyPlaceHolder" refType="h" fact="0"/>
              </dgm:constrLst>
            </dgm:else>
          </dgm:choose>
          <dgm:layoutNode name="L1TextContainer" styleLbl="alignNode1">
            <dgm:varLst>
              <dgm:chMax val="1"/>
              <dgm:chPref val="1"/>
              <dgm:bulletEnabled val="1"/>
            </dgm:varLst>
            <dgm:alg type="tx">
              <dgm:param type="txAnchorVert" val="mid"/>
              <dgm:param type="parTxLTRAlign" val="ctr"/>
              <dgm:param type="parTxRTLAlign" val="ctr"/>
            </dgm:alg>
            <dgm:shape xmlns:r="http://schemas.openxmlformats.org/officeDocument/2006/relationships" type="rect" r:blip="">
              <dgm:adjLst/>
            </dgm:shape>
            <dgm:presOf axis="self"/>
            <dgm:constrLst>
              <dgm:constr type="tMarg" refType="primFontSz" fact="0.4"/>
              <dgm:constr type="bMarg" refType="primFontSz" fact="0.4"/>
              <dgm:constr type="lMarg" refType="primFontSz" fact="0.4"/>
              <dgm:constr type="rMarg" refType="primFontSz" fact="0.4"/>
            </dgm:constrLst>
            <dgm:ruleLst>
              <dgm:rule type="primFontSz" val="14" fact="NaN" max="NaN"/>
            </dgm:ruleLst>
          </dgm:layoutNode>
          <dgm:layoutNode name="L2TextContainerWrapper">
            <dgm:varLst>
              <dgm:bulletEnabled val="1"/>
            </dgm:varLst>
            <dgm:alg type="composite"/>
            <dgm:choose name="L2TextContainerConstr">
              <dgm:if name="CaseForPlacingL2TextContaineAboveDivider" axis="self" ptType="node" func="posOdd" op="equ" val="1">
                <dgm:constrLst>
                  <dgm:constr type="h" for="ch" forName="L2TextContainer" refType="h" fact="0.39"/>
                  <dgm:constr type="b" for="ch" forName="L2TextContainer" refType="h"/>
                  <dgm:constr type="h" for="ch" forName="FlexibleEmptyPlaceHolder" refType="h" fact="0.61"/>
                </dgm:constrLst>
              </dgm:if>
              <dgm:else name="CaseForPlacingL2TextContaineBelowDivider">
                <dgm:constrLst>
                  <dgm:constr type="h" for="ch" forName="L2TextContainer" refType="h" fact="0.39"/>
                  <dgm:constr type="h" for="ch" forName="FlexibleEmptyPlaceHolder" refType="h" fact="0.61"/>
                  <dgm:constr type="b" for="ch" forName="FlexibleEmptyPlaceHolder" refType="h"/>
                </dgm:constrLst>
              </dgm:else>
            </dgm:choose>
            <dgm:layoutNode name="L2TextContainer" styleLbl="bgAccFollowNode1" moveWith="L1TextContainer">
              <dgm:choose name="L2TextContainerAlgo">
                <dgm:if name="L2TextContainerAlgoLTR" func="var" arg="dir" op="equ" val="norm">
                  <dgm:alg type="tx">
                    <dgm:param type="txAnchorVert" val="mid"/>
                    <dgm:param type="parTxRTLAlign" val="l"/>
                    <dgm:param type="parTxLTRAlign" val="l"/>
                    <dgm:param type="txAnchorVertCh" val="mid"/>
                    <dgm:param type="shpTxRTLAlignCh" val="l"/>
                    <dgm:param type="shpTxLTRAlignCh" val="l"/>
                  </dgm:alg>
                </dgm:if>
                <dgm:else name="L2TextContainerAlgoRTL">
                  <dgm:alg type="tx">
                    <dgm:param type="txAnchorVert" val="mid"/>
                    <dgm:param type="parTxRTLAlign" val="r"/>
                    <dgm:param type="parTxLTRAlign" val="r"/>
                    <dgm:param type="txAnchorVertCh" val="mid"/>
                    <dgm:param type="shpTxRTLAlignCh" val="r"/>
                    <dgm:param type="shpTxLTRAlignCh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 fact="0.75"/>
                <dgm:constr type="bMarg" refType="primFontSz" fact="0.75"/>
                <dgm:constr type="lMarg" refType="primFontSz" fact="0.75"/>
                <dgm:constr type="rMarg" refType="primFontSz" fact="0.75"/>
              </dgm:constrLst>
              <dgm:ruleLst>
                <dgm:rule type="h" val="INF" fact="NaN" max="NaN"/>
                <dgm:rule type="primFontSz" val="12" fact="NaN" max="NaN"/>
                <dgm:rule type="secFontSz" val="10" fact="NaN" max="NaN"/>
              </dgm:ruleLst>
            </dgm:layoutNode>
            <dgm:layoutNode name="FlexibleEmptyPlaceHolder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</dgm:layoutNode>
          </dgm:layoutNode>
          <dgm:layoutNode name="ConnectLine" styleLbl="sibTrans1D1" moveWith="L1TextContainer">
            <dgm:alg type="sp"/>
            <dgm:shape xmlns:r="http://schemas.openxmlformats.org/officeDocument/2006/relationships" type="line" r:blip="">
              <dgm:adjLst/>
            </dgm:shape>
            <dgm:presOf/>
            <dgm:constrLst/>
          </dgm:layoutNode>
          <dgm:layoutNode name="ConnectorPoint" styleLbl="node1" moveWith="L1TextContainer">
            <dgm:alg type="sp"/>
            <dgm:shape xmlns:r="http://schemas.openxmlformats.org/officeDocument/2006/relationships" rot="45" type="rect" r:blip="" zOrderOff="10">
              <dgm:adjLst/>
              <dgm:extLst>
                <a:ext uri="{B698B0E9-8C71-41B9-8309-B3DCBF30829C}">
                  <dgm1612:spPr xmlns:dgm1612="http://schemas.microsoft.com/office/drawing/2016/12/diagram">
                    <a:ln w="6350"/>
                  </dgm1612:spPr>
                </a:ext>
              </dgm:extLst>
            </dgm:shape>
            <dgm:presOf/>
            <dgm:constrLst/>
          </dgm:layoutNode>
          <dgm:layoutNode name="EmptyPlaceHolder">
            <dgm:alg type="sp"/>
            <dgm:shape xmlns:r="http://schemas.openxmlformats.org/officeDocument/2006/relationships" r:blip="">
              <dgm:adjLst/>
            </dgm:shape>
            <dgm:presOf/>
            <dgm:constrLst/>
          </dgm:layoutNode>
        </dgm:layoutNode>
        <dgm:forEach name="Name28" axis="followSib" ptType="sibTrans" cnt="1">
          <dgm:layoutNode name="spaceBetweenRectangle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477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676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372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509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834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874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255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913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347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55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698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10/26/21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38212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8" r:id="rId6"/>
    <p:sldLayoutId id="2147483693" r:id="rId7"/>
    <p:sldLayoutId id="2147483694" r:id="rId8"/>
    <p:sldLayoutId id="2147483695" r:id="rId9"/>
    <p:sldLayoutId id="2147483697" r:id="rId10"/>
    <p:sldLayoutId id="2147483696" r:id="rId11"/>
  </p:sldLayoutIdLst>
  <p:hf sldNum="0"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27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8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0E30E2-FD1D-2248-B12E-8155B9CBFE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620" y="863695"/>
            <a:ext cx="3511233" cy="3779995"/>
          </a:xfrm>
        </p:spPr>
        <p:txBody>
          <a:bodyPr anchor="ctr">
            <a:normAutofit/>
          </a:bodyPr>
          <a:lstStyle/>
          <a:p>
            <a:r>
              <a:rPr lang="en-US" sz="3300" dirty="0">
                <a:solidFill>
                  <a:schemeClr val="tx1"/>
                </a:solidFill>
              </a:rPr>
              <a:t>LGBTQI+ Discrimination and the Law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509011-608A-E84C-AE57-29D4159F74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621" y="4739780"/>
            <a:ext cx="3511233" cy="1147054"/>
          </a:xfrm>
        </p:spPr>
        <p:txBody>
          <a:bodyPr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US" sz="1800" dirty="0"/>
              <a:t>How ‘Gay Rights’ are protected by Irish Law</a:t>
            </a:r>
          </a:p>
          <a:p>
            <a:pPr>
              <a:lnSpc>
                <a:spcPct val="110000"/>
              </a:lnSpc>
            </a:pPr>
            <a:r>
              <a:rPr lang="en-US" sz="1200" dirty="0"/>
              <a:t>by</a:t>
            </a:r>
          </a:p>
          <a:p>
            <a:pPr>
              <a:lnSpc>
                <a:spcPct val="110000"/>
              </a:lnSpc>
            </a:pPr>
            <a:r>
              <a:rPr lang="en-US" sz="1200" dirty="0"/>
              <a:t>Ailsa Spindler</a:t>
            </a:r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0" name="Picture 3" descr="Map&#10;&#10;Description automatically generated">
            <a:extLst>
              <a:ext uri="{FF2B5EF4-FFF2-40B4-BE49-F238E27FC236}">
                <a16:creationId xmlns:a16="http://schemas.microsoft.com/office/drawing/2014/main" id="{B7F055D3-CA55-4D50-9066-8C003DAC78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842" r="-1" b="3174"/>
          <a:stretch/>
        </p:blipFill>
        <p:spPr>
          <a:xfrm>
            <a:off x="4654295" y="10"/>
            <a:ext cx="753770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3477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F92989FB-1024-49B7-BDF1-B3CE27D486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283E89-BE3B-7649-98BE-B5B57CAA5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228" y="1037967"/>
            <a:ext cx="3054091" cy="4709131"/>
          </a:xfrm>
        </p:spPr>
        <p:txBody>
          <a:bodyPr anchor="ctr">
            <a:normAutofit/>
          </a:bodyPr>
          <a:lstStyle/>
          <a:p>
            <a:r>
              <a:rPr lang="en-US" b="1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Human rights?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987D6F4-EC95-4EF1-A8AD-4B70386CE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5F792DF-9D0A-4DB6-9A9E-7312F5A7E8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7498080" cy="9144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BC7EA7B-802E-41F4-8926-C4475287AA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6851" y="723898"/>
            <a:ext cx="7498616" cy="5676901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96FA5820-7305-49CE-9225-EF464E3863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590040"/>
              </p:ext>
            </p:extLst>
          </p:nvPr>
        </p:nvGraphicFramePr>
        <p:xfrm>
          <a:off x="4598438" y="1207783"/>
          <a:ext cx="7012370" cy="4709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29708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2F509-13FF-C446-B156-85250A578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Progress in the 20</a:t>
            </a:r>
            <a:r>
              <a:rPr lang="en-US" b="1" baseline="3000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 Century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2B23BF6-470F-4AC9-85AF-F87E1CFC6D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0506851"/>
              </p:ext>
            </p:extLst>
          </p:nvPr>
        </p:nvGraphicFramePr>
        <p:xfrm>
          <a:off x="581025" y="2341563"/>
          <a:ext cx="11029950" cy="3814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2632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6B47BF-F3D0-4678-9B20-DA45E1BCAD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F9E877-604B-BF49-B893-A87344408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124999"/>
            <a:ext cx="4076149" cy="4608003"/>
          </a:xfrm>
        </p:spPr>
        <p:txBody>
          <a:bodyPr anchor="ctr">
            <a:normAutofit/>
          </a:bodyPr>
          <a:lstStyle/>
          <a:p>
            <a:r>
              <a:rPr lang="en-US" sz="40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Rights Framework in Ireland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334917-3673-4EF2-BA7C-CC83AEEEA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5673" y="457200"/>
            <a:ext cx="420624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589AE1-C0FC-4B66-9C0D-9EB92F40F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7585" y="457200"/>
            <a:ext cx="658368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CDE03-1C2F-7144-B051-1CBCF5F2D2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586" y="1124998"/>
            <a:ext cx="6143248" cy="46080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Citizens living in Ireland are protected by: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Domestic Irish law (under the Constitution),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EU law (under various treaties),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and other international laws and treaties (such as ECHR, UN)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 these, EU law has probably had the greatest impact on the lives, and rights, of LGBTQI+ people</a:t>
            </a:r>
          </a:p>
        </p:txBody>
      </p:sp>
    </p:spTree>
    <p:extLst>
      <p:ext uri="{BB962C8B-B14F-4D97-AF65-F5344CB8AC3E}">
        <p14:creationId xmlns:p14="http://schemas.microsoft.com/office/powerpoint/2010/main" val="40672856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6B47BF-F3D0-4678-9B20-DA45E1BCAD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FF7E28-CF91-9E42-B58D-C1571FE50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124999"/>
            <a:ext cx="4076149" cy="4608003"/>
          </a:xfrm>
        </p:spPr>
        <p:txBody>
          <a:bodyPr anchor="ctr">
            <a:normAutofit/>
          </a:bodyPr>
          <a:lstStyle/>
          <a:p>
            <a:r>
              <a:rPr lang="en-US" sz="40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Rights in Practice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334917-3673-4EF2-BA7C-CC83AEEEA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5673" y="457200"/>
            <a:ext cx="420624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589AE1-C0FC-4B66-9C0D-9EB92F40F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7585" y="457200"/>
            <a:ext cx="658368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18E7E-66A9-8D4E-9ABB-233BB5D649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586" y="691978"/>
            <a:ext cx="6143248" cy="582003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Rights must be fought for!</a:t>
            </a:r>
          </a:p>
          <a:p>
            <a:pPr>
              <a:lnSpc>
                <a:spcPct val="11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In the Courts:</a:t>
            </a:r>
          </a:p>
          <a:p>
            <a:pPr lvl="1">
              <a:lnSpc>
                <a:spcPct val="11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to Establish Precedent</a:t>
            </a:r>
          </a:p>
          <a:p>
            <a:pPr lvl="1">
              <a:lnSpc>
                <a:spcPct val="11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to Change Interpretation</a:t>
            </a:r>
          </a:p>
          <a:p>
            <a:pPr marL="324000" lvl="1" indent="0">
              <a:lnSpc>
                <a:spcPct val="110000"/>
              </a:lnSpc>
              <a:buNone/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In the Ballot Box:</a:t>
            </a:r>
          </a:p>
          <a:p>
            <a:pPr lvl="1">
              <a:lnSpc>
                <a:spcPct val="11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to vote for Parties that support Human Rights</a:t>
            </a:r>
          </a:p>
          <a:p>
            <a:pPr marL="324000" lvl="1" indent="0">
              <a:lnSpc>
                <a:spcPct val="110000"/>
              </a:lnSpc>
              <a:buNone/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In the community:</a:t>
            </a:r>
          </a:p>
          <a:p>
            <a:pPr lvl="1">
              <a:lnSpc>
                <a:spcPct val="11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to Change Hearts and Minds</a:t>
            </a:r>
          </a:p>
          <a:p>
            <a:pPr marL="324000" lvl="1" indent="0">
              <a:lnSpc>
                <a:spcPct val="110000"/>
              </a:lnSpc>
              <a:buNone/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On the Streets:</a:t>
            </a:r>
          </a:p>
          <a:p>
            <a:pPr lvl="1">
              <a:lnSpc>
                <a:spcPct val="11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to Raise Awareness and Support</a:t>
            </a:r>
          </a:p>
          <a:p>
            <a:pPr lvl="1">
              <a:lnSpc>
                <a:spcPct val="110000"/>
              </a:lnSpc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7782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DividendVTI">
  <a:themeElements>
    <a:clrScheme name="AnalogousFromLightSeedRightStep">
      <a:dk1>
        <a:srgbClr val="000000"/>
      </a:dk1>
      <a:lt1>
        <a:srgbClr val="FFFFFF"/>
      </a:lt1>
      <a:dk2>
        <a:srgbClr val="223C2A"/>
      </a:dk2>
      <a:lt2>
        <a:srgbClr val="E8E4E2"/>
      </a:lt2>
      <a:accent1>
        <a:srgbClr val="80A7BD"/>
      </a:accent1>
      <a:accent2>
        <a:srgbClr val="7D8BBC"/>
      </a:accent2>
      <a:accent3>
        <a:srgbClr val="9F95C8"/>
      </a:accent3>
      <a:accent4>
        <a:srgbClr val="A47DBC"/>
      </a:accent4>
      <a:accent5>
        <a:srgbClr val="C691C4"/>
      </a:accent5>
      <a:accent6>
        <a:srgbClr val="BC7DA0"/>
      </a:accent6>
      <a:hlink>
        <a:srgbClr val="A7775B"/>
      </a:hlink>
      <a:folHlink>
        <a:srgbClr val="7F7F7F"/>
      </a:folHlink>
    </a:clrScheme>
    <a:fontScheme name="Dividend">
      <a:majorFont>
        <a:latin typeface="Arial Nova Ligh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ova Ligh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179</Words>
  <Application>Microsoft Macintosh PowerPoint</Application>
  <PresentationFormat>Widescreen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Nova Light</vt:lpstr>
      <vt:lpstr>Gill Sans MT</vt:lpstr>
      <vt:lpstr>Wingdings 2</vt:lpstr>
      <vt:lpstr>DividendVTI</vt:lpstr>
      <vt:lpstr>LGBTQI+ Discrimination and the Law</vt:lpstr>
      <vt:lpstr>What are Human rights?</vt:lpstr>
      <vt:lpstr>Progress in the 20th Century</vt:lpstr>
      <vt:lpstr>Human Rights Framework in Ireland</vt:lpstr>
      <vt:lpstr>Human Rights in Practice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LGBTQI+ Discrimination and the Law</dc:title>
  <dc:creator>Ailsa Spindler</dc:creator>
  <cp:lastModifiedBy>Ailsa Spindler</cp:lastModifiedBy>
  <cp:revision>2</cp:revision>
  <dcterms:created xsi:type="dcterms:W3CDTF">2021-10-26T14:06:02Z</dcterms:created>
  <dcterms:modified xsi:type="dcterms:W3CDTF">2021-10-26T14:50:56Z</dcterms:modified>
</cp:coreProperties>
</file>