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6" d="100"/>
          <a:sy n="66" d="100"/>
        </p:scale>
        <p:origin x="-79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interSettings" Target="printerSettings/printerSettings1.bin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8817AE-8F0D-6043-B18C-281583F83D2B}" type="datetimeFigureOut">
              <a:rPr lang="en-US" smtClean="0"/>
              <a:t>10/01/19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4A21E-34D7-7441-BAD6-5927A2D182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2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 worksheet</a:t>
            </a:r>
            <a:r>
              <a:rPr lang="en-US" baseline="0" dirty="0" smtClean="0"/>
              <a:t> which will be shared with groups on tables. </a:t>
            </a:r>
            <a:r>
              <a:rPr lang="en-US" dirty="0" smtClean="0"/>
              <a:t>Introduce task-participants must plot their continents on the graph to show changes</a:t>
            </a:r>
            <a:r>
              <a:rPr lang="en-US" baseline="0" dirty="0" smtClean="0"/>
              <a:t> in life expectancy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9777C-7F9E-ED49-B892-9052EA11992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01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 worksheet</a:t>
            </a:r>
            <a:r>
              <a:rPr lang="en-US" baseline="0" dirty="0" smtClean="0"/>
              <a:t> which will be shared with groups on tables. </a:t>
            </a:r>
            <a:r>
              <a:rPr lang="en-US" dirty="0" smtClean="0"/>
              <a:t>Introduce task-participants must plot their continents on the graph to show changes</a:t>
            </a:r>
            <a:r>
              <a:rPr lang="en-US" baseline="0" dirty="0" smtClean="0"/>
              <a:t> in life expectancy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9777C-7F9E-ED49-B892-9052EA11992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019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 worksheet</a:t>
            </a:r>
            <a:r>
              <a:rPr lang="en-US" baseline="0" dirty="0" smtClean="0"/>
              <a:t> which will be shared with groups on tables. </a:t>
            </a:r>
            <a:r>
              <a:rPr lang="en-US" dirty="0" smtClean="0"/>
              <a:t>Introduce task-participants must plot their continents on the graph to show changes</a:t>
            </a:r>
            <a:r>
              <a:rPr lang="en-US" baseline="0" dirty="0" smtClean="0"/>
              <a:t> in life expectancy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9777C-7F9E-ED49-B892-9052EA11992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019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a worksheet</a:t>
            </a:r>
            <a:r>
              <a:rPr lang="en-US" baseline="0" dirty="0" smtClean="0"/>
              <a:t> which will be shared with groups on tables. </a:t>
            </a:r>
            <a:r>
              <a:rPr lang="en-US" dirty="0" smtClean="0"/>
              <a:t>Introduce task-participants must plot their continents on the graph to show changes</a:t>
            </a:r>
            <a:r>
              <a:rPr lang="en-US" baseline="0" dirty="0" smtClean="0"/>
              <a:t> in life expectancy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9777C-7F9E-ED49-B892-9052EA11992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01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CC29-2DDF-7741-A3CB-32F05F393B1D}" type="datetimeFigureOut">
              <a:rPr lang="en-US" smtClean="0"/>
              <a:t>10/01/19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1C1C-AAB5-8D47-8188-967118FDE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889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CC29-2DDF-7741-A3CB-32F05F393B1D}" type="datetimeFigureOut">
              <a:rPr lang="en-US" smtClean="0"/>
              <a:t>10/01/19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1C1C-AAB5-8D47-8188-967118FDE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34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CC29-2DDF-7741-A3CB-32F05F393B1D}" type="datetimeFigureOut">
              <a:rPr lang="en-US" smtClean="0"/>
              <a:t>10/01/19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1C1C-AAB5-8D47-8188-967118FDE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547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CC29-2DDF-7741-A3CB-32F05F393B1D}" type="datetimeFigureOut">
              <a:rPr lang="en-US" smtClean="0"/>
              <a:t>10/01/19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1C1C-AAB5-8D47-8188-967118FDE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164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CC29-2DDF-7741-A3CB-32F05F393B1D}" type="datetimeFigureOut">
              <a:rPr lang="en-US" smtClean="0"/>
              <a:t>10/01/19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1C1C-AAB5-8D47-8188-967118FDE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174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CC29-2DDF-7741-A3CB-32F05F393B1D}" type="datetimeFigureOut">
              <a:rPr lang="en-US" smtClean="0"/>
              <a:t>10/01/19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1C1C-AAB5-8D47-8188-967118FDE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885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CC29-2DDF-7741-A3CB-32F05F393B1D}" type="datetimeFigureOut">
              <a:rPr lang="en-US" smtClean="0"/>
              <a:t>10/01/19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1C1C-AAB5-8D47-8188-967118FDE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36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CC29-2DDF-7741-A3CB-32F05F393B1D}" type="datetimeFigureOut">
              <a:rPr lang="en-US" smtClean="0"/>
              <a:t>10/01/19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1C1C-AAB5-8D47-8188-967118FDE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42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CC29-2DDF-7741-A3CB-32F05F393B1D}" type="datetimeFigureOut">
              <a:rPr lang="en-US" smtClean="0"/>
              <a:t>10/01/19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1C1C-AAB5-8D47-8188-967118FDE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78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CC29-2DDF-7741-A3CB-32F05F393B1D}" type="datetimeFigureOut">
              <a:rPr lang="en-US" smtClean="0"/>
              <a:t>10/01/19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1C1C-AAB5-8D47-8188-967118FDE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84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DCC29-2DDF-7741-A3CB-32F05F393B1D}" type="datetimeFigureOut">
              <a:rPr lang="en-US" smtClean="0"/>
              <a:t>10/01/19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3A1C1C-AAB5-8D47-8188-967118FDE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322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28332837-9556-4277-9930-AA7DFB8CC8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5809958"/>
            <a:ext cx="1191816" cy="1048043"/>
          </a:xfrm>
        </p:spPr>
        <p:txBody>
          <a:bodyPr/>
          <a:lstStyle/>
          <a:p>
            <a:r>
              <a:rPr lang="ga-IE" smtClean="0"/>
              <a:t>Drag picture to placeholder or click icon to add</a:t>
            </a:r>
            <a:endParaRPr lang="en-IE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C97B3CB-B987-4DE9-B99F-62535CFFF4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45" y="5666184"/>
            <a:ext cx="1191816" cy="1191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281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ga-I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ga-IE" smtClean="0"/>
              <a:t>Click to edit Master text styles</a:t>
            </a:r>
          </a:p>
          <a:p>
            <a:pPr lvl="1"/>
            <a:r>
              <a:rPr lang="ga-IE" smtClean="0"/>
              <a:t>Second level</a:t>
            </a:r>
          </a:p>
          <a:p>
            <a:pPr lvl="2"/>
            <a:r>
              <a:rPr lang="ga-IE" smtClean="0"/>
              <a:t>Third level</a:t>
            </a:r>
          </a:p>
          <a:p>
            <a:pPr lvl="3"/>
            <a:r>
              <a:rPr lang="ga-IE" smtClean="0"/>
              <a:t>Fourth level</a:t>
            </a:r>
          </a:p>
          <a:p>
            <a:pPr lvl="4"/>
            <a:r>
              <a:rPr lang="ga-I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DCC29-2DDF-7741-A3CB-32F05F393B1D}" type="datetimeFigureOut">
              <a:rPr lang="en-US" smtClean="0"/>
              <a:t>10/01/19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3A1C1C-AAB5-8D47-8188-967118FDE7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57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landscap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98" y="578800"/>
            <a:ext cx="6979358" cy="5674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5879" y="505218"/>
            <a:ext cx="182900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Y axis</a:t>
            </a:r>
          </a:p>
          <a:p>
            <a:r>
              <a:rPr lang="en-US" dirty="0" smtClean="0"/>
              <a:t>LIFE EXPECTANCY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58038" y="5013421"/>
            <a:ext cx="98964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X axis</a:t>
            </a:r>
          </a:p>
          <a:p>
            <a:r>
              <a:rPr lang="en-US" dirty="0" smtClean="0"/>
              <a:t>WEALTH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3029" y="4890530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25 Years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4253" y="2953784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 Years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2789" y="1331092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75 Years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43868" y="5370639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$400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67050" y="5359184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$4,000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17550" y="5347728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$40,000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955468" y="4644089"/>
            <a:ext cx="144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Poor and Sick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46436" y="1331092"/>
            <a:ext cx="1764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Rich and Healthy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55468" y="6253785"/>
            <a:ext cx="521797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chemeClr val="accent6">
                    <a:lumMod val="50000"/>
                  </a:schemeClr>
                </a:solidFill>
              </a:rPr>
              <a:t>Follow Europe (Brown Bubbles)</a:t>
            </a:r>
            <a:endParaRPr lang="en-US" sz="3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485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landscap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98" y="578800"/>
            <a:ext cx="6979358" cy="5674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5879" y="505218"/>
            <a:ext cx="182900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Y axis</a:t>
            </a:r>
          </a:p>
          <a:p>
            <a:r>
              <a:rPr lang="en-US" dirty="0" smtClean="0"/>
              <a:t>LIFE EXPECTANCY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58038" y="5013421"/>
            <a:ext cx="98964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X axis</a:t>
            </a:r>
          </a:p>
          <a:p>
            <a:r>
              <a:rPr lang="en-US" dirty="0" smtClean="0"/>
              <a:t>WEALTH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3029" y="4890530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25 Years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4253" y="2953784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 Years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2789" y="1331092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75 Years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43868" y="5370639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$400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67050" y="5359184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$4,000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17550" y="5347728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$40,000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955468" y="4644089"/>
            <a:ext cx="144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Poor and Sick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46436" y="1331092"/>
            <a:ext cx="1764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Rich and Healthy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55468" y="6253785"/>
            <a:ext cx="431552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</a:rPr>
              <a:t>Follow Asia (Red Bubbles)</a:t>
            </a:r>
            <a:endParaRPr lang="en-US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137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landscap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98" y="578800"/>
            <a:ext cx="6979358" cy="5674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5879" y="505218"/>
            <a:ext cx="182900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Y axis</a:t>
            </a:r>
          </a:p>
          <a:p>
            <a:r>
              <a:rPr lang="en-US" dirty="0" smtClean="0"/>
              <a:t>LIFE EXPECTANCY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58038" y="5013421"/>
            <a:ext cx="98964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X axis</a:t>
            </a:r>
          </a:p>
          <a:p>
            <a:r>
              <a:rPr lang="en-US" dirty="0" smtClean="0"/>
              <a:t>WEALTH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3029" y="4890530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25 Years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4253" y="2953784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 Years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2789" y="1331092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75 Years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43868" y="5370639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$400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67050" y="5359184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$4,000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17550" y="5347728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$40,000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955468" y="4644089"/>
            <a:ext cx="144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Poor and Sick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46436" y="1331092"/>
            <a:ext cx="1764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Rich and Healthy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55468" y="6253785"/>
            <a:ext cx="467507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chemeClr val="tx2"/>
                </a:solidFill>
              </a:rPr>
              <a:t>Follow Africa (Blue Bubbles)</a:t>
            </a:r>
            <a:endParaRPr lang="en-US" sz="3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137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landscap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398" y="578800"/>
            <a:ext cx="6979358" cy="56749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5879" y="505218"/>
            <a:ext cx="182900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Y axis</a:t>
            </a:r>
          </a:p>
          <a:p>
            <a:r>
              <a:rPr lang="en-US" dirty="0" smtClean="0"/>
              <a:t>LIFE EXPECTANCY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458038" y="5013421"/>
            <a:ext cx="989649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X axis</a:t>
            </a:r>
          </a:p>
          <a:p>
            <a:r>
              <a:rPr lang="en-US" dirty="0" smtClean="0"/>
              <a:t>WEALTH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03029" y="4890530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25 Years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4253" y="2953784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50 Years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52789" y="1331092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75 Years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43868" y="5370639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$400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67050" y="5359184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$4,000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317550" y="5347728"/>
            <a:ext cx="11585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$40,000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955468" y="4644089"/>
            <a:ext cx="1446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Poor and Sick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46436" y="1331092"/>
            <a:ext cx="1764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Rich and Healthy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955468" y="6253785"/>
            <a:ext cx="6199684" cy="553998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sz="3000" b="1" dirty="0" smtClean="0"/>
              <a:t>Follow the Americas (Yellow Bubbles)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226137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249</Words>
  <Application>Microsoft Macintosh PowerPoint</Application>
  <PresentationFormat>On-screen Show (4:3)</PresentationFormat>
  <Paragraphs>60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WorldWise global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Aisling McGrath</dc:creator>
  <cp:lastModifiedBy>Aisling McGrath</cp:lastModifiedBy>
  <cp:revision>2</cp:revision>
  <dcterms:created xsi:type="dcterms:W3CDTF">2019-01-10T15:21:20Z</dcterms:created>
  <dcterms:modified xsi:type="dcterms:W3CDTF">2019-01-10T15:28:22Z</dcterms:modified>
</cp:coreProperties>
</file>