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3"/>
  </p:handoutMasterIdLst>
  <p:sldIdLst>
    <p:sldId id="257" r:id="rId2"/>
    <p:sldId id="266" r:id="rId3"/>
    <p:sldId id="258" r:id="rId4"/>
    <p:sldId id="270" r:id="rId5"/>
    <p:sldId id="268" r:id="rId6"/>
    <p:sldId id="260" r:id="rId7"/>
    <p:sldId id="262" r:id="rId8"/>
    <p:sldId id="269" r:id="rId9"/>
    <p:sldId id="261" r:id="rId10"/>
    <p:sldId id="267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23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handoutMaster" Target="handoutMasters/handout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E0CC43-6386-2049-AB32-83E71D357A5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4A9FCA-AAFF-C349-B0F8-2512E35933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4480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203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13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436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426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326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89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866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665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76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973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137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371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Chalkboard"/>
                <a:cs typeface="Chalkboard"/>
              </a:rPr>
              <a:t>Lizzy eats beef every day </a:t>
            </a:r>
            <a:r>
              <a:rPr lang="en-US" b="1" dirty="0" smtClean="0">
                <a:latin typeface="Chalkboard"/>
                <a:cs typeface="Chalkboard"/>
              </a:rPr>
              <a:t>especially the </a:t>
            </a:r>
            <a:r>
              <a:rPr lang="en-US" b="1" dirty="0" smtClean="0">
                <a:latin typeface="Chalkboard"/>
                <a:cs typeface="Chalkboard"/>
              </a:rPr>
              <a:t>beef from </a:t>
            </a:r>
            <a:r>
              <a:rPr lang="en-US" b="1" dirty="0" err="1" smtClean="0">
                <a:latin typeface="Chalkboard"/>
                <a:cs typeface="Chalkboard"/>
              </a:rPr>
              <a:t>CowBo</a:t>
            </a:r>
            <a:endParaRPr lang="en-US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774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err="1" smtClean="0">
                <a:latin typeface="Chalkboard"/>
                <a:cs typeface="Chalkboard"/>
              </a:rPr>
              <a:t>CowBo</a:t>
            </a:r>
            <a:r>
              <a:rPr lang="en-US" sz="4800" b="1" dirty="0" smtClean="0">
                <a:latin typeface="Chalkboard"/>
                <a:cs typeface="Chalkboard"/>
              </a:rPr>
              <a:t> has 150 cattle bred for beef production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543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latin typeface="Chalkboard"/>
                <a:cs typeface="Chalkboard"/>
              </a:rPr>
              <a:t>The methane from the cows releases greenhouse gases into the atmosphere</a:t>
            </a:r>
            <a:endParaRPr lang="en-US" sz="40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375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/>
            </a:r>
            <a:br>
              <a:rPr lang="en-US" sz="4800" b="1" dirty="0" smtClean="0">
                <a:latin typeface="Chalkboard"/>
                <a:cs typeface="Chalkboard"/>
              </a:rPr>
            </a:br>
            <a:r>
              <a:rPr lang="en-US" sz="4800" b="1" dirty="0" smtClean="0">
                <a:latin typeface="Chalkboard"/>
                <a:cs typeface="Chalkboard"/>
              </a:rPr>
              <a:t>Agriculture accounts for </a:t>
            </a:r>
            <a:r>
              <a:rPr lang="en-US" sz="4800" b="1" dirty="0" smtClean="0">
                <a:latin typeface="Chalkboard"/>
                <a:cs typeface="Chalkboard"/>
              </a:rPr>
              <a:t>32</a:t>
            </a:r>
            <a:r>
              <a:rPr lang="en-US" sz="4800" b="1" dirty="0" smtClean="0">
                <a:latin typeface="Chalkboard"/>
                <a:cs typeface="Chalkboard"/>
              </a:rPr>
              <a:t>.3% </a:t>
            </a:r>
            <a:r>
              <a:rPr lang="en-US" sz="4800" b="1" dirty="0" smtClean="0">
                <a:latin typeface="Chalkboard"/>
                <a:cs typeface="Chalkboard"/>
              </a:rPr>
              <a:t>of Ireland’s total greenhouse gas emissions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336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Chalkboard"/>
                <a:cs typeface="Chalkboard"/>
              </a:rPr>
              <a:t>Ireland are the 8</a:t>
            </a:r>
            <a:r>
              <a:rPr lang="en-US" sz="3200" b="1" baseline="30000" dirty="0" smtClean="0">
                <a:latin typeface="Chalkboard"/>
                <a:cs typeface="Chalkboard"/>
              </a:rPr>
              <a:t>th</a:t>
            </a:r>
            <a:r>
              <a:rPr lang="en-US" sz="3200" b="1" dirty="0" smtClean="0">
                <a:latin typeface="Chalkboard"/>
                <a:cs typeface="Chalkboard"/>
              </a:rPr>
              <a:t> worst polluting country in world per capita responsible for 8.8 tonnes of greenhouse gas emissions per person</a:t>
            </a:r>
            <a:endParaRPr lang="en-US" sz="32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063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gases forms a blanket in the atmosphere which traps the sun’s rays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445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temperature in the atmosphere rises and causes glaciers</a:t>
            </a:r>
            <a:br>
              <a:rPr lang="en-US" sz="4800" b="1" dirty="0" smtClean="0">
                <a:latin typeface="Chalkboard"/>
                <a:cs typeface="Chalkboard"/>
              </a:rPr>
            </a:br>
            <a:r>
              <a:rPr lang="en-US" sz="4800" b="1" dirty="0" smtClean="0">
                <a:latin typeface="Chalkboard"/>
                <a:cs typeface="Chalkboard"/>
              </a:rPr>
              <a:t>to melt  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313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Chalkboard"/>
                <a:cs typeface="Chalkboard"/>
              </a:rPr>
              <a:t/>
            </a:r>
            <a:br>
              <a:rPr lang="en-US" sz="3200" dirty="0" smtClean="0">
                <a:latin typeface="Chalkboard"/>
                <a:cs typeface="Chalkboard"/>
              </a:rPr>
            </a:br>
            <a:r>
              <a:rPr lang="en-US" sz="3200" dirty="0" smtClean="0">
                <a:latin typeface="Chalkboard"/>
                <a:cs typeface="Chalkboard"/>
              </a:rPr>
              <a:t>Melting </a:t>
            </a:r>
            <a:r>
              <a:rPr lang="en-US" sz="3200" dirty="0">
                <a:latin typeface="Chalkboard"/>
                <a:cs typeface="Chalkboard"/>
              </a:rPr>
              <a:t>glaciers </a:t>
            </a:r>
            <a:r>
              <a:rPr lang="en-US" sz="3200" dirty="0" smtClean="0">
                <a:latin typeface="Chalkboard"/>
                <a:cs typeface="Chalkboard"/>
              </a:rPr>
              <a:t>initially </a:t>
            </a:r>
            <a:r>
              <a:rPr lang="en-US" sz="3200" dirty="0">
                <a:latin typeface="Chalkboard"/>
                <a:cs typeface="Chalkboard"/>
              </a:rPr>
              <a:t>increase flood risk and then strongly reduce water supplies, eventually threatening one sixth of the world’s population, predominantly in the Indian sub-continent, parts of China and the Andes in South America</a:t>
            </a:r>
            <a:endParaRPr lang="en-US" sz="32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356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Chalkboard"/>
                <a:cs typeface="Chalkboard"/>
              </a:rPr>
              <a:t>Peru has 71% of the world’s tropical glaciers and the population depend on them for clean drinking water. </a:t>
            </a:r>
            <a:r>
              <a:rPr lang="en-US" sz="3200" b="1" dirty="0">
                <a:latin typeface="Chalkboard"/>
                <a:cs typeface="Chalkboard"/>
              </a:rPr>
              <a:t>3.3 </a:t>
            </a:r>
            <a:r>
              <a:rPr lang="en-US" sz="3200" b="1" dirty="0" smtClean="0">
                <a:latin typeface="Chalkboard"/>
                <a:cs typeface="Chalkboard"/>
              </a:rPr>
              <a:t>million people </a:t>
            </a:r>
            <a:r>
              <a:rPr lang="en-US" sz="3200" b="1" dirty="0">
                <a:latin typeface="Chalkboard"/>
                <a:cs typeface="Chalkboard"/>
              </a:rPr>
              <a:t>currently have no access to safe drinking water</a:t>
            </a: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072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Chalkboard"/>
                <a:cs typeface="Chalkboard"/>
              </a:rPr>
              <a:t>Drinking contaminated water causes many diseases that have already caused the death of 5 million people over the last 5 years  </a:t>
            </a:r>
            <a:endParaRPr lang="en-US" sz="32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439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Chalkboard"/>
                <a:cs typeface="Chalkboard"/>
              </a:rPr>
              <a:t/>
            </a:r>
            <a:br>
              <a:rPr lang="en-US" sz="3200" b="1" dirty="0" smtClean="0">
                <a:latin typeface="Chalkboard"/>
                <a:cs typeface="Chalkboard"/>
              </a:rPr>
            </a:br>
            <a:r>
              <a:rPr lang="en-US" sz="3200" b="1" dirty="0" smtClean="0">
                <a:latin typeface="Chalkboard"/>
                <a:cs typeface="Chalkboard"/>
              </a:rPr>
              <a:t>Nancy, aged 14 lost her mother to salmonella and gave up school to look after her younger brother &amp; sisters and working on the asparagus fields (the asparagus will be imported to Ireland)   </a:t>
            </a:r>
            <a:endParaRPr lang="en-US" sz="32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895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124</Words>
  <Application>Microsoft Macintosh PowerPoint</Application>
  <PresentationFormat>On-screen Show (4:3)</PresentationFormat>
  <Paragraphs>11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Lizzy eats beef every day especially the beef from CowBo</vt:lpstr>
      <vt:lpstr>CowBo has 150 cattle bred for beef production</vt:lpstr>
      <vt:lpstr>The methane from the cows releases greenhouse gases into the atmosphere</vt:lpstr>
      <vt:lpstr> Agriculture accounts for 32.3% of Ireland’s total greenhouse gas emissions</vt:lpstr>
      <vt:lpstr>Ireland are the 8th worst polluting country in world per capita responsible for 8.8 tonnes of greenhouse gas emissions per person</vt:lpstr>
      <vt:lpstr>The gases forms a blanket in the atmosphere which traps the sun’s rays</vt:lpstr>
      <vt:lpstr>The temperature in the atmosphere rises and causes glaciers to melt  </vt:lpstr>
      <vt:lpstr> Melting glaciers initially increase flood risk and then strongly reduce water supplies, eventually threatening one sixth of the world’s population, predominantly in the Indian sub-continent, parts of China and the Andes in South America</vt:lpstr>
      <vt:lpstr>Peru has 71% of the world’s tropical glaciers and the population depend on them for clean drinking water. 3.3 million people currently have no access to safe drinking water</vt:lpstr>
      <vt:lpstr>Drinking contaminated water causes many diseases that have already caused the death of 5 million people over the last 5 years  </vt:lpstr>
      <vt:lpstr> Nancy, aged 14 lost her mother to salmonella and gave up school to look after her younger brother &amp; sisters and working on the asparagus fields (the asparagus will be imported to Ireland)   </vt:lpstr>
    </vt:vector>
  </TitlesOfParts>
  <Company>World 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Ballygoback Community School keeps the heating on every day all day even in summer</dc:title>
  <dc:creator>Lizzy Noone</dc:creator>
  <cp:lastModifiedBy>Lizzy Noone</cp:lastModifiedBy>
  <cp:revision>13</cp:revision>
  <cp:lastPrinted>2017-04-24T10:02:22Z</cp:lastPrinted>
  <dcterms:created xsi:type="dcterms:W3CDTF">2017-04-20T10:19:25Z</dcterms:created>
  <dcterms:modified xsi:type="dcterms:W3CDTF">2017-04-24T10:02:26Z</dcterms:modified>
</cp:coreProperties>
</file>