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1"/>
  </p:handoutMasterIdLst>
  <p:sldIdLst>
    <p:sldId id="261" r:id="rId2"/>
    <p:sldId id="262" r:id="rId3"/>
    <p:sldId id="266" r:id="rId4"/>
    <p:sldId id="265" r:id="rId5"/>
    <p:sldId id="264" r:id="rId6"/>
    <p:sldId id="263" r:id="rId7"/>
    <p:sldId id="258" r:id="rId8"/>
    <p:sldId id="259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9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23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handoutMaster" Target="handoutMasters/handout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2483C-3C60-E84F-80F6-D0F298181B6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143FD6-1E1D-1C47-A005-D87B83476E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492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42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846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65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81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12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245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221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01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3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221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03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50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American president wants to cancel the Paris Agreement on Climate Change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532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Chalkboard"/>
                <a:cs typeface="Chalkboard"/>
              </a:rPr>
              <a:t>The coal mines across the US are open up &amp; start mining again and the oil companies increase their extraction of oil</a:t>
            </a:r>
            <a:endParaRPr lang="en-US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970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Chalkboard"/>
                <a:cs typeface="Chalkboard"/>
              </a:rPr>
              <a:t>Other countries decide if the USA aren’t going to live up to promises they will also continue to extract fossil fuels</a:t>
            </a:r>
            <a:endParaRPr lang="en-US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347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Chalkboard"/>
                <a:cs typeface="Chalkboard"/>
              </a:rPr>
              <a:t>The power plant burns more coal instead of renewable energy &amp; releases more carbon dioxide into the atmosphere</a:t>
            </a:r>
            <a:endParaRPr lang="en-US" sz="36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988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carbon dioxide forms a blanket in the atmosphere which traps the sun’s rays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535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planet heats up and ocean temperatures rise which increases the risk of hurricanes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927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In Florida, Emilio &amp; his family have heard on the radio that another hurricane is on the way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436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599" y="2343025"/>
            <a:ext cx="6400801" cy="23868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They gather up some possessions and flee inland before the hurricane destroys their home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434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Chalkboard"/>
                <a:cs typeface="Chalkboard"/>
              </a:rPr>
              <a:t/>
            </a:r>
            <a:br>
              <a:rPr lang="en-US" sz="3600" b="1" dirty="0" smtClean="0">
                <a:latin typeface="Chalkboard"/>
                <a:cs typeface="Chalkboard"/>
              </a:rPr>
            </a:br>
            <a:r>
              <a:rPr lang="en-US" sz="3600" b="1" dirty="0" smtClean="0">
                <a:latin typeface="Chalkboard"/>
                <a:cs typeface="Chalkboard"/>
              </a:rPr>
              <a:t>Emilio knows there will be more hurricanes in future but his family can’t afford to live anywhere else</a:t>
            </a:r>
            <a:br>
              <a:rPr lang="en-US" sz="3600" b="1" dirty="0" smtClean="0">
                <a:latin typeface="Chalkboard"/>
                <a:cs typeface="Chalkboard"/>
              </a:rPr>
            </a:br>
            <a:r>
              <a:rPr lang="en-US" sz="3600" b="1" dirty="0" smtClean="0">
                <a:latin typeface="Chalkboard"/>
                <a:cs typeface="Chalkboard"/>
              </a:rPr>
              <a:t> &amp; there is little state social protection to </a:t>
            </a:r>
            <a:br>
              <a:rPr lang="en-US" sz="3600" b="1" dirty="0" smtClean="0">
                <a:latin typeface="Chalkboard"/>
                <a:cs typeface="Chalkboard"/>
              </a:rPr>
            </a:br>
            <a:r>
              <a:rPr lang="en-US" sz="3600" b="1" dirty="0" smtClean="0">
                <a:latin typeface="Chalkboard"/>
                <a:cs typeface="Chalkboard"/>
              </a:rPr>
              <a:t>help his family </a:t>
            </a:r>
            <a:endParaRPr lang="en-US" sz="36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794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134</Words>
  <Application>Microsoft Macintosh PowerPoint</Application>
  <PresentationFormat>On-screen Show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The American president wants to cancel the Paris Agreement on Climate Change</vt:lpstr>
      <vt:lpstr>The coal mines across the US are open up &amp; start mining again and the oil companies increase their extraction of oil</vt:lpstr>
      <vt:lpstr>Other countries decide if the USA aren’t going to live up to promises they will also continue to extract fossil fuels</vt:lpstr>
      <vt:lpstr>The power plant burns more coal instead of renewable energy &amp; releases more carbon dioxide into the atmosphere</vt:lpstr>
      <vt:lpstr>The carbon dioxide forms a blanket in the atmosphere which traps the sun’s rays</vt:lpstr>
      <vt:lpstr>The planet heats up and ocean temperatures rise which increases the risk of hurricanes</vt:lpstr>
      <vt:lpstr>In Florida, Emilio &amp; his family have heard on the radio that another hurricane is on the way</vt:lpstr>
      <vt:lpstr>They gather up some possessions and flee inland before the hurricane destroys their home</vt:lpstr>
      <vt:lpstr> Emilio knows there will be more hurricanes in future but his family can’t afford to live anywhere else  &amp; there is little state social protection to  help his family </vt:lpstr>
    </vt:vector>
  </TitlesOfParts>
  <Company>World 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Lizzy Noone</dc:creator>
  <cp:lastModifiedBy>Lizzy Noone</cp:lastModifiedBy>
  <cp:revision>7</cp:revision>
  <cp:lastPrinted>2017-04-24T10:25:42Z</cp:lastPrinted>
  <dcterms:created xsi:type="dcterms:W3CDTF">2017-04-20T10:03:53Z</dcterms:created>
  <dcterms:modified xsi:type="dcterms:W3CDTF">2017-04-24T10:46:12Z</dcterms:modified>
</cp:coreProperties>
</file>