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4"/>
  </p:handoutMasterIdLst>
  <p:sldIdLst>
    <p:sldId id="261" r:id="rId2"/>
    <p:sldId id="269" r:id="rId3"/>
    <p:sldId id="268" r:id="rId4"/>
    <p:sldId id="262" r:id="rId5"/>
    <p:sldId id="265" r:id="rId6"/>
    <p:sldId id="264" r:id="rId7"/>
    <p:sldId id="263" r:id="rId8"/>
    <p:sldId id="258" r:id="rId9"/>
    <p:sldId id="266" r:id="rId10"/>
    <p:sldId id="259" r:id="rId11"/>
    <p:sldId id="260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89620-62B0-4A43-900B-7F123F3F5BD9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2A389-8C80-5D43-BDF6-EFE220C7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135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42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846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65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81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12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4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21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01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221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03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83C8B-F82C-E241-8620-B0D857FAC2EF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E807B-42E4-E946-BB42-B60350F7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50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Tony from </a:t>
            </a:r>
            <a:r>
              <a:rPr lang="en-US" sz="4800" b="1" dirty="0" err="1" smtClean="0">
                <a:latin typeface="Chalkboard"/>
                <a:cs typeface="Chalkboard"/>
              </a:rPr>
              <a:t>Termon</a:t>
            </a:r>
            <a:r>
              <a:rPr lang="en-US" sz="4800" b="1" dirty="0" err="1" smtClean="0">
                <a:latin typeface="Chalkboard"/>
                <a:cs typeface="Chalkboard"/>
              </a:rPr>
              <a:t>boo</a:t>
            </a:r>
            <a:r>
              <a:rPr lang="en-US" sz="4800" b="1" dirty="0" smtClean="0">
                <a:latin typeface="Chalkboard"/>
                <a:cs typeface="Chalkboard"/>
              </a:rPr>
              <a:t> </a:t>
            </a:r>
            <a:r>
              <a:rPr lang="en-US" sz="4800" b="1" dirty="0" smtClean="0">
                <a:latin typeface="Chalkboard"/>
                <a:cs typeface="Chalkboard"/>
              </a:rPr>
              <a:t>drinks </a:t>
            </a:r>
            <a:r>
              <a:rPr lang="en-US" sz="4800" b="1" dirty="0">
                <a:latin typeface="Chalkboard"/>
                <a:cs typeface="Chalkboard"/>
              </a:rPr>
              <a:t>3</a:t>
            </a:r>
            <a:r>
              <a:rPr lang="en-US" sz="4800" b="1" dirty="0" smtClean="0">
                <a:latin typeface="Chalkboard"/>
                <a:cs typeface="Chalkboard"/>
              </a:rPr>
              <a:t> bottles of River Ride water a day to stay healthy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532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Plastic bottle producer River Ride gets their petroleum from </a:t>
            </a:r>
            <a:r>
              <a:rPr lang="en-US" sz="4800" b="1" dirty="0" err="1" smtClean="0">
                <a:latin typeface="Chalkboard"/>
                <a:cs typeface="Chalkboard"/>
              </a:rPr>
              <a:t>Richex</a:t>
            </a:r>
            <a:r>
              <a:rPr lang="en-US" sz="4800" b="1" dirty="0" smtClean="0">
                <a:latin typeface="Chalkboard"/>
                <a:cs typeface="Chalkboard"/>
              </a:rPr>
              <a:t> Energy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035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err="1" smtClean="0">
                <a:latin typeface="Chalkboard"/>
                <a:cs typeface="Chalkboard"/>
              </a:rPr>
              <a:t>Richex</a:t>
            </a:r>
            <a:r>
              <a:rPr lang="en-US" sz="4800" b="1" dirty="0" smtClean="0">
                <a:latin typeface="Chalkboard"/>
                <a:cs typeface="Chalkboard"/>
              </a:rPr>
              <a:t> Energy-an investor owned multinational company</a:t>
            </a:r>
            <a:br>
              <a:rPr lang="en-US" sz="4800" b="1" dirty="0" smtClean="0">
                <a:latin typeface="Chalkboard"/>
                <a:cs typeface="Chalkboard"/>
              </a:rPr>
            </a:br>
            <a:r>
              <a:rPr lang="en-US" sz="4800" b="1" dirty="0" smtClean="0">
                <a:latin typeface="Chalkboard"/>
                <a:cs typeface="Chalkboard"/>
              </a:rPr>
              <a:t>extracts oil, natural gas and coal in 43 countries 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501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err="1" smtClean="0">
                <a:latin typeface="Chalkboard"/>
                <a:cs typeface="Chalkboard"/>
              </a:rPr>
              <a:t>Richex</a:t>
            </a:r>
            <a:r>
              <a:rPr lang="en-US" b="1" dirty="0" smtClean="0">
                <a:latin typeface="Chalkboard"/>
                <a:cs typeface="Chalkboard"/>
              </a:rPr>
              <a:t> </a:t>
            </a:r>
            <a:br>
              <a:rPr lang="en-US" b="1" dirty="0" smtClean="0">
                <a:latin typeface="Chalkboard"/>
                <a:cs typeface="Chalkboard"/>
              </a:rPr>
            </a:br>
            <a:r>
              <a:rPr lang="en-US" b="1" dirty="0" smtClean="0">
                <a:latin typeface="Chalkboard"/>
                <a:cs typeface="Chalkboard"/>
              </a:rPr>
              <a:t>are one of the 90 companies responsible for 2/3 of man-made global warming</a:t>
            </a:r>
            <a:br>
              <a:rPr lang="en-US" b="1" dirty="0" smtClean="0">
                <a:latin typeface="Chalkboard"/>
                <a:cs typeface="Chalkboard"/>
              </a:rPr>
            </a:br>
            <a:r>
              <a:rPr lang="en-US" b="1" dirty="0" smtClean="0">
                <a:latin typeface="Chalkboard"/>
                <a:cs typeface="Chalkboard"/>
              </a:rPr>
              <a:t>emissions-31 of them state owned 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970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>The power plant burns more oil instead of renewable energy &amp; releases more carbon dioxide into the atmosphere</a:t>
            </a:r>
            <a:endParaRPr lang="en-US" sz="36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988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carbon dioxide forms a blanket in the atmosphere which traps the sun’s rays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535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Chalkboard"/>
                <a:cs typeface="Chalkboard"/>
              </a:rPr>
              <a:t>The planet heats up and ocean temperatures rise which increases adverse weather conditions leading to drought in many countries</a:t>
            </a:r>
            <a:endParaRPr lang="en-US" sz="40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-12522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927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>Syria experiences a drought as a result. The 2006-2009 drought effects the </a:t>
            </a:r>
            <a:r>
              <a:rPr lang="en-US" b="1" dirty="0">
                <a:latin typeface="Chalkboard"/>
                <a:cs typeface="Chalkboard"/>
              </a:rPr>
              <a:t>F</a:t>
            </a:r>
            <a:r>
              <a:rPr lang="en-US" b="1" dirty="0" smtClean="0">
                <a:latin typeface="Chalkboard"/>
                <a:cs typeface="Chalkboard"/>
              </a:rPr>
              <a:t>ertile Crescent leading to agricultural collapse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436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/>
            </a:r>
            <a:br>
              <a:rPr lang="en-US" sz="3600" b="1" dirty="0" smtClean="0">
                <a:latin typeface="Chalkboard"/>
                <a:cs typeface="Chalkboard"/>
              </a:rPr>
            </a:br>
            <a:endParaRPr lang="en-US" sz="36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91816" y="1699407"/>
            <a:ext cx="58843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halkboard"/>
                <a:cs typeface="Chalkboard"/>
              </a:rPr>
              <a:t>There</a:t>
            </a:r>
          </a:p>
          <a:p>
            <a:pPr algn="ctr"/>
            <a:r>
              <a:rPr lang="en-US" sz="4800" b="1" dirty="0" smtClean="0">
                <a:latin typeface="Chalkboard"/>
                <a:cs typeface="Chalkboard"/>
              </a:rPr>
              <a:t>are water and food shortages particularly in the rural areas</a:t>
            </a:r>
            <a:endParaRPr lang="en-US" sz="4800" b="1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1395535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599" y="2343025"/>
            <a:ext cx="6400801" cy="23868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People from rural areas move to urban centres causing further over- crowding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434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/>
            </a:r>
            <a:br>
              <a:rPr lang="en-US" sz="3600" b="1" dirty="0" smtClean="0">
                <a:latin typeface="Chalkboard"/>
                <a:cs typeface="Chalkboard"/>
              </a:rPr>
            </a:br>
            <a:endParaRPr lang="en-US" sz="36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91816" y="1699407"/>
            <a:ext cx="58843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halkboard"/>
                <a:cs typeface="Chalkboard"/>
              </a:rPr>
              <a:t>The over-crowding and unrest causes an uprising leading to a civil war</a:t>
            </a:r>
            <a:endParaRPr lang="en-US" sz="4800" b="1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1361794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/>
            </a:r>
            <a:br>
              <a:rPr lang="en-US" sz="3600" b="1" dirty="0" smtClean="0">
                <a:latin typeface="Chalkboard"/>
                <a:cs typeface="Chalkboard"/>
              </a:rPr>
            </a:br>
            <a:endParaRPr lang="en-US" sz="36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91816" y="1699407"/>
            <a:ext cx="58843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Chalkboard"/>
                <a:cs typeface="Chalkboard"/>
              </a:rPr>
              <a:t>As of Jan 2017, 13.5 </a:t>
            </a:r>
            <a:r>
              <a:rPr lang="en-US" sz="3200" b="1" dirty="0">
                <a:latin typeface="Chalkboard"/>
                <a:cs typeface="Chalkboard"/>
              </a:rPr>
              <a:t>million Syrians </a:t>
            </a:r>
            <a:r>
              <a:rPr lang="en-US" sz="3200" b="1" dirty="0" smtClean="0">
                <a:latin typeface="Chalkboard"/>
                <a:cs typeface="Chalkboard"/>
              </a:rPr>
              <a:t>require </a:t>
            </a:r>
            <a:r>
              <a:rPr lang="en-US" sz="3200" b="1" dirty="0">
                <a:latin typeface="Chalkboard"/>
                <a:cs typeface="Chalkboard"/>
              </a:rPr>
              <a:t>humanitarian assistance, of which more than 6 million are internally displaced within Syria, and over 4.8 million are refugees outside of Syria.</a:t>
            </a:r>
          </a:p>
        </p:txBody>
      </p:sp>
    </p:spTree>
    <p:extLst>
      <p:ext uri="{BB962C8B-B14F-4D97-AF65-F5344CB8AC3E}">
        <p14:creationId xmlns:p14="http://schemas.microsoft.com/office/powerpoint/2010/main" val="1194161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179</Words>
  <Application>Microsoft Macintosh PowerPoint</Application>
  <PresentationFormat>On-screen Show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Tony from Termonboo drinks 3 bottles of River Ride water a day to stay healthy</vt:lpstr>
      <vt:lpstr>Plastic bottle producer River Ride gets their petroleum from Richex Energy</vt:lpstr>
      <vt:lpstr>Richex Energy-an investor owned multinational company extracts oil, natural gas and coal in 43 countries </vt:lpstr>
      <vt:lpstr>Richex  are one of the 90 companies responsible for 2/3 of man-made global warming emissions-31 of them state owned </vt:lpstr>
      <vt:lpstr>The power plant burns more oil instead of renewable energy &amp; releases more carbon dioxide into the atmosphere</vt:lpstr>
      <vt:lpstr>The carbon dioxide forms a blanket in the atmosphere which traps the sun’s rays</vt:lpstr>
      <vt:lpstr>The planet heats up and ocean temperatures rise which increases adverse weather conditions leading to drought in many countries</vt:lpstr>
      <vt:lpstr>Syria experiences a drought as a result. The 2006-2009 drought effects the Fertile Crescent leading to agricultural collapse</vt:lpstr>
      <vt:lpstr> </vt:lpstr>
      <vt:lpstr>People from rural areas move to urban centres causing further over- crowding</vt:lpstr>
      <vt:lpstr> </vt:lpstr>
      <vt:lpstr> 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Lizzy Noone</dc:creator>
  <cp:lastModifiedBy>Lizzy Noone</cp:lastModifiedBy>
  <cp:revision>16</cp:revision>
  <cp:lastPrinted>2017-04-24T10:51:21Z</cp:lastPrinted>
  <dcterms:created xsi:type="dcterms:W3CDTF">2017-04-20T10:03:53Z</dcterms:created>
  <dcterms:modified xsi:type="dcterms:W3CDTF">2017-04-24T10:51:27Z</dcterms:modified>
</cp:coreProperties>
</file>