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6" r:id="rId3"/>
    <p:sldId id="258" r:id="rId4"/>
    <p:sldId id="271" r:id="rId5"/>
    <p:sldId id="270" r:id="rId6"/>
    <p:sldId id="269" r:id="rId7"/>
    <p:sldId id="261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20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1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436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42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326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6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6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7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97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3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C890-E485-7144-9F11-2253EC572B93}" type="datetimeFigureOut">
              <a:rPr lang="en-US" smtClean="0"/>
              <a:t>24/04/17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90335-D6D4-1745-B050-6BDF8F34F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7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err="1" smtClean="0">
                <a:latin typeface="Chalkboard"/>
                <a:cs typeface="Chalkboard"/>
              </a:rPr>
              <a:t>Ballygoback</a:t>
            </a:r>
            <a:r>
              <a:rPr lang="en-US" sz="4800" b="1" dirty="0" smtClean="0">
                <a:latin typeface="Chalkboard"/>
                <a:cs typeface="Chalkboard"/>
              </a:rPr>
              <a:t> Community School leaves the heating on all year round even in summer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77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school buys more oil and uses up more electricity   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43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Chalkboard"/>
                <a:cs typeface="Chalkboard"/>
              </a:rPr>
              <a:t>The power plant &amp; the heating oil used releases more carbon emissions into the atmosphere</a:t>
            </a:r>
            <a:endParaRPr lang="en-US" sz="40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375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atin typeface="Chalkboard"/>
                <a:cs typeface="Chalkboard"/>
              </a:rPr>
              <a:t>The carbon dioxide forms a blanket in the atmosphere which traps the sun’s rays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456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Chalkboard"/>
                <a:cs typeface="Chalkboard"/>
              </a:rPr>
              <a:t>The planet heats up and ocean temperatures rise which increases adverse weather conditions leading to drought in many countries</a:t>
            </a:r>
            <a:endParaRPr lang="en-US" sz="40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-12522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319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/>
            </a:r>
            <a:br>
              <a:rPr lang="en-US" b="1" dirty="0" smtClean="0">
                <a:latin typeface="Chalkboard"/>
                <a:cs typeface="Chalkboard"/>
              </a:rPr>
            </a:br>
            <a:r>
              <a:rPr lang="en-US" sz="4800" b="1" dirty="0" smtClean="0">
                <a:latin typeface="Chalkboard"/>
                <a:cs typeface="Chalkboard"/>
              </a:rPr>
              <a:t>The rains have failed in the </a:t>
            </a:r>
            <a:r>
              <a:rPr lang="en-US" sz="4800" b="1" dirty="0" err="1" smtClean="0">
                <a:latin typeface="Chalkboard"/>
                <a:cs typeface="Chalkboard"/>
              </a:rPr>
              <a:t>Tigray</a:t>
            </a:r>
            <a:r>
              <a:rPr lang="en-US" sz="4800" b="1" dirty="0" smtClean="0">
                <a:latin typeface="Chalkboard"/>
                <a:cs typeface="Chalkboard"/>
              </a:rPr>
              <a:t> region of Ethiopia</a:t>
            </a:r>
            <a:endParaRPr lang="en-US" sz="4800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56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Without rain, the </a:t>
            </a:r>
            <a:r>
              <a:rPr lang="en-US" b="1" dirty="0" smtClean="0">
                <a:latin typeface="Chalkboard"/>
                <a:cs typeface="Chalkboard"/>
              </a:rPr>
              <a:t>crops (sorghum, maize &amp; beans)  grown </a:t>
            </a:r>
            <a:r>
              <a:rPr lang="en-US" b="1" dirty="0" smtClean="0">
                <a:latin typeface="Chalkboard"/>
                <a:cs typeface="Chalkboard"/>
              </a:rPr>
              <a:t>by Yusuf and his family wither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072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395" y="2130425"/>
            <a:ext cx="6601006" cy="2599419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halkboard"/>
                <a:cs typeface="Chalkboard"/>
              </a:rPr>
              <a:t>Yusuf and his family have to queue for food aid provided by an Irish NGO</a:t>
            </a:r>
            <a:endParaRPr lang="en-US" b="1" dirty="0">
              <a:latin typeface="Chalkboard"/>
              <a:cs typeface="Chalkboard"/>
            </a:endParaRPr>
          </a:p>
        </p:txBody>
      </p:sp>
      <p:sp>
        <p:nvSpPr>
          <p:cNvPr id="4" name="Donut 3"/>
          <p:cNvSpPr/>
          <p:nvPr/>
        </p:nvSpPr>
        <p:spPr>
          <a:xfrm>
            <a:off x="0" y="0"/>
            <a:ext cx="9144000" cy="6857999"/>
          </a:xfrm>
          <a:prstGeom prst="donut">
            <a:avLst>
              <a:gd name="adj" fmla="val 1106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39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105</Words>
  <Application>Microsoft Macintosh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Ballygoback Community School leaves the heating on all year round even in summer</vt:lpstr>
      <vt:lpstr>The school buys more oil and uses up more electricity   </vt:lpstr>
      <vt:lpstr>The power plant &amp; the heating oil used releases more carbon emissions into the atmosphere</vt:lpstr>
      <vt:lpstr>The carbon dioxide forms a blanket in the atmosphere which traps the sun’s rays</vt:lpstr>
      <vt:lpstr>The planet heats up and ocean temperatures rise which increases adverse weather conditions leading to drought in many countries</vt:lpstr>
      <vt:lpstr> The rains have failed in the Tigray region of Ethiopia</vt:lpstr>
      <vt:lpstr>Without rain, the crops (sorghum, maize &amp; beans)  grown by Yusuf and his family wither</vt:lpstr>
      <vt:lpstr>Yusuf and his family have to queue for food aid provided by an Irish NGO</vt:lpstr>
    </vt:vector>
  </TitlesOfParts>
  <Company>World 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Ballygoback Community School keeps the heating on every day all day even in summer</dc:title>
  <dc:creator>Lizzy Noone</dc:creator>
  <cp:lastModifiedBy>Lizzy Noone</cp:lastModifiedBy>
  <cp:revision>11</cp:revision>
  <dcterms:created xsi:type="dcterms:W3CDTF">2017-04-20T10:19:25Z</dcterms:created>
  <dcterms:modified xsi:type="dcterms:W3CDTF">2017-04-24T10:53:36Z</dcterms:modified>
</cp:coreProperties>
</file>