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1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9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1" d="100"/>
          <a:sy n="71" d="100"/>
        </p:scale>
        <p:origin x="-234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handoutMaster" Target="handoutMasters/handoutMaster1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8C404A-612F-DD49-8980-C575266D6A2D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5ED761-CA69-154C-842F-2F4204FF21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617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3C1D-0019-3D46-B98D-B3DDD3423B7C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39BE7-76B5-0E43-B1A6-F63039C3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178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3C1D-0019-3D46-B98D-B3DDD3423B7C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39BE7-76B5-0E43-B1A6-F63039C3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271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3C1D-0019-3D46-B98D-B3DDD3423B7C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39BE7-76B5-0E43-B1A6-F63039C3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775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3C1D-0019-3D46-B98D-B3DDD3423B7C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39BE7-76B5-0E43-B1A6-F63039C3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34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3C1D-0019-3D46-B98D-B3DDD3423B7C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39BE7-76B5-0E43-B1A6-F63039C3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28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3C1D-0019-3D46-B98D-B3DDD3423B7C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39BE7-76B5-0E43-B1A6-F63039C3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275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3C1D-0019-3D46-B98D-B3DDD3423B7C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39BE7-76B5-0E43-B1A6-F63039C3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551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3C1D-0019-3D46-B98D-B3DDD3423B7C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39BE7-76B5-0E43-B1A6-F63039C3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223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3C1D-0019-3D46-B98D-B3DDD3423B7C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39BE7-76B5-0E43-B1A6-F63039C3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300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3C1D-0019-3D46-B98D-B3DDD3423B7C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39BE7-76B5-0E43-B1A6-F63039C3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2350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3C1D-0019-3D46-B98D-B3DDD3423B7C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39BE7-76B5-0E43-B1A6-F63039C3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211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F3C1D-0019-3D46-B98D-B3DDD3423B7C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739BE7-76B5-0E43-B1A6-F63039C3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9076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5400" b="1" dirty="0" smtClean="0">
                <a:latin typeface="Chalkboard"/>
                <a:cs typeface="Chalkboard"/>
              </a:rPr>
              <a:t>Carol thinks reusing stuff and recycling is for idiots</a:t>
            </a:r>
            <a:endParaRPr lang="en-US" sz="54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11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latin typeface="Chalkboard"/>
                <a:cs typeface="Chalkboard"/>
              </a:rPr>
              <a:t>She gets lots of plastic bags when she goes shopping &amp; buys stuff with lots of packaging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5523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latin typeface="Chalkboard"/>
                <a:cs typeface="Chalkboard"/>
              </a:rPr>
              <a:t>The manufacture of plastic for bags &amp; packaging releases carbon dioxide into the air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6574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latin typeface="Chalkboard"/>
                <a:cs typeface="Chalkboard"/>
              </a:rPr>
              <a:t>The carbon dioxide forms a blanket in the atmosphere which traps the sun’s rays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2227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latin typeface="Chalkboard"/>
                <a:cs typeface="Chalkboard"/>
              </a:rPr>
              <a:t>The temperature in the atmosphere rises and affects global weather and causes sea levels to rise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7007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latin typeface="Chalkboard"/>
                <a:cs typeface="Chalkboard"/>
              </a:rPr>
              <a:t>The rainfall is heavier and lasts longer over Bangladesh, leading to increased flooding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4888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599" y="2343025"/>
            <a:ext cx="6400801" cy="2386819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latin typeface="Chalkboard"/>
                <a:cs typeface="Chalkboard"/>
              </a:rPr>
              <a:t>The rising water forces </a:t>
            </a:r>
            <a:r>
              <a:rPr lang="en-US" sz="4800" b="1" dirty="0" err="1" smtClean="0">
                <a:latin typeface="Chalkboard"/>
                <a:cs typeface="Chalkboard"/>
              </a:rPr>
              <a:t>Azra</a:t>
            </a:r>
            <a:r>
              <a:rPr lang="en-US" sz="4800" b="1" dirty="0" smtClean="0">
                <a:latin typeface="Chalkboard"/>
                <a:cs typeface="Chalkboard"/>
              </a:rPr>
              <a:t> to seek refuge on the roof of her house 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64868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Chalkboard"/>
                <a:cs typeface="Chalkboard"/>
              </a:rPr>
              <a:t/>
            </a:r>
            <a:br>
              <a:rPr lang="en-US" sz="3600" b="1" dirty="0" smtClean="0">
                <a:latin typeface="Chalkboard"/>
                <a:cs typeface="Chalkboard"/>
              </a:rPr>
            </a:br>
            <a:r>
              <a:rPr lang="en-US" sz="5400" b="1" dirty="0" smtClean="0">
                <a:latin typeface="Chalkboard"/>
                <a:cs typeface="Chalkboard"/>
              </a:rPr>
              <a:t>The water becomes badly polluted</a:t>
            </a:r>
            <a:endParaRPr lang="en-US" sz="54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3968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599" y="2343025"/>
            <a:ext cx="6400801" cy="2386819"/>
          </a:xfrm>
        </p:spPr>
        <p:txBody>
          <a:bodyPr>
            <a:noAutofit/>
          </a:bodyPr>
          <a:lstStyle/>
          <a:p>
            <a:r>
              <a:rPr lang="en-US" sz="4800" b="1" dirty="0" err="1" smtClean="0">
                <a:latin typeface="Chalkboard"/>
                <a:cs typeface="Chalkboard"/>
              </a:rPr>
              <a:t>Azra</a:t>
            </a:r>
            <a:r>
              <a:rPr lang="en-US" sz="4800" b="1" dirty="0" smtClean="0">
                <a:latin typeface="Chalkboard"/>
                <a:cs typeface="Chalkboard"/>
              </a:rPr>
              <a:t> feels unwell because she has to drink </a:t>
            </a:r>
            <a:r>
              <a:rPr lang="en-US" sz="4800" b="1" smtClean="0">
                <a:latin typeface="Chalkboard"/>
                <a:cs typeface="Chalkboard"/>
              </a:rPr>
              <a:t>the polluted water </a:t>
            </a:r>
            <a:r>
              <a:rPr lang="en-US" sz="4800" b="1" dirty="0" smtClean="0">
                <a:latin typeface="Chalkboard"/>
                <a:cs typeface="Chalkboard"/>
              </a:rPr>
              <a:t>and cannot get to medicine or food 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0414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116</Words>
  <Application>Microsoft Macintosh PowerPoint</Application>
  <PresentationFormat>On-screen Show (4:3)</PresentationFormat>
  <Paragraphs>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Carol thinks reusing stuff and recycling is for idiots</vt:lpstr>
      <vt:lpstr>She gets lots of plastic bags when she goes shopping &amp; buys stuff with lots of packaging</vt:lpstr>
      <vt:lpstr>The manufacture of plastic for bags &amp; packaging releases carbon dioxide into the air</vt:lpstr>
      <vt:lpstr>The carbon dioxide forms a blanket in the atmosphere which traps the sun’s rays</vt:lpstr>
      <vt:lpstr>The temperature in the atmosphere rises and affects global weather and causes sea levels to rise</vt:lpstr>
      <vt:lpstr>The rainfall is heavier and lasts longer over Bangladesh, leading to increased flooding</vt:lpstr>
      <vt:lpstr>The rising water forces Azra to seek refuge on the roof of her house </vt:lpstr>
      <vt:lpstr> The water becomes badly polluted</vt:lpstr>
      <vt:lpstr>Azra feels unwell because she has to drink the polluted water and cannot get to medicine or food </vt:lpstr>
    </vt:vector>
  </TitlesOfParts>
  <Company>World Wise Global Schools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Carol thinks</dc:title>
  <dc:creator>Lizzy Noone</dc:creator>
  <cp:lastModifiedBy>Lizzy Noone</cp:lastModifiedBy>
  <cp:revision>8</cp:revision>
  <cp:lastPrinted>2017-04-24T10:00:04Z</cp:lastPrinted>
  <dcterms:created xsi:type="dcterms:W3CDTF">2017-04-20T09:18:36Z</dcterms:created>
  <dcterms:modified xsi:type="dcterms:W3CDTF">2017-04-24T10:00:12Z</dcterms:modified>
</cp:coreProperties>
</file>