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8" r:id="rId2"/>
    <p:sldId id="259" r:id="rId3"/>
    <p:sldId id="260" r:id="rId4"/>
    <p:sldId id="263" r:id="rId5"/>
    <p:sldId id="257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0" d="100"/>
          <a:sy n="50" d="100"/>
        </p:scale>
        <p:origin x="-19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F2142-6980-4C46-971D-D61DA6A36773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D5BAD-AB64-3E4D-B752-9BF15CC22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715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IE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9pPr>
          </a:lstStyle>
          <a:p>
            <a:fld id="{1EA77FC4-52FD-415A-9255-20040D1C76C8}" type="slidenum">
              <a:rPr lang="en-US" altLang="en-US" smtClean="0">
                <a:latin typeface="Arial" charset="0"/>
              </a:rPr>
              <a:pPr/>
              <a:t>2</a:t>
            </a:fld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-105" charset="0"/>
                <a:ea typeface="ヒラギノ角ゴ Pro W3" pitchFamily="-105" charset="-128"/>
              </a:defRPr>
            </a:lvl9pPr>
          </a:lstStyle>
          <a:p>
            <a:fld id="{28CE4553-C0E8-469A-B0D3-AA2635CDB2CA}" type="slidenum">
              <a:rPr lang="en-GB" altLang="en-US" smtClean="0">
                <a:latin typeface="Arial" charset="0"/>
              </a:rPr>
              <a:pPr/>
              <a:t>3</a:t>
            </a:fld>
            <a:endParaRPr lang="en-GB" altLang="en-US" smtClean="0">
              <a:latin typeface="Arial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722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390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654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19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33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792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209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508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100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014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164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646C3-6453-0442-84B9-9436A467F679}" type="datetimeFigureOut">
              <a:rPr lang="en-US" smtClean="0"/>
              <a:t>27/01/2015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B5EA8-00F0-4544-80A2-7B85D6BB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25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mercator-51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550" y="1357313"/>
            <a:ext cx="56769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6" descr="mercator-51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7896225" cy="576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10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1052736"/>
          </a:xfrm>
        </p:spPr>
        <p:txBody>
          <a:bodyPr/>
          <a:lstStyle/>
          <a:p>
            <a:r>
              <a:rPr lang="en-GB" altLang="en-US" sz="3200" dirty="0" smtClean="0"/>
              <a:t>Mercator Map</a:t>
            </a:r>
          </a:p>
        </p:txBody>
      </p:sp>
    </p:spTree>
    <p:extLst>
      <p:ext uri="{BB962C8B-B14F-4D97-AF65-F5344CB8AC3E}">
        <p14:creationId xmlns:p14="http://schemas.microsoft.com/office/powerpoint/2010/main" val="39532717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288925"/>
          </a:xfrm>
        </p:spPr>
        <p:txBody>
          <a:bodyPr>
            <a:normAutofit fontScale="90000"/>
          </a:bodyPr>
          <a:lstStyle/>
          <a:p>
            <a:r>
              <a:rPr lang="en-GB" altLang="en-US" sz="3200" smtClean="0"/>
              <a:t>Peter’s Projection Map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3886200"/>
            <a:ext cx="6400800" cy="17526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IE" altLang="en-US" smtClean="0"/>
              <a:t>HOW THE WORLD WORKS</a:t>
            </a:r>
          </a:p>
          <a:p>
            <a:pPr marL="0" indent="0" algn="ctr">
              <a:buFontTx/>
              <a:buNone/>
            </a:pPr>
            <a:r>
              <a:rPr lang="en-IE" altLang="en-US" smtClean="0"/>
              <a:t>Mapping our world </a:t>
            </a:r>
            <a:endParaRPr lang="en-GB" altLang="en-US" smtClean="0"/>
          </a:p>
        </p:txBody>
      </p:sp>
      <p:pic>
        <p:nvPicPr>
          <p:cNvPr id="35844" name="Picture 4" descr="petersprojec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8277225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28158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Map (2)"/>
          <p:cNvPicPr>
            <a:picLocks noChangeAspect="1" noChangeArrowheads="1"/>
          </p:cNvPicPr>
          <p:nvPr/>
        </p:nvPicPr>
        <p:blipFill>
          <a:blip r:embed="rId3" cstate="print">
            <a:lum bright="-2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89561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200" smtClean="0"/>
              <a:t>What’s different here?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endParaRPr lang="en-US" altLang="en-US" smtClean="0"/>
          </a:p>
        </p:txBody>
      </p:sp>
      <p:pic>
        <p:nvPicPr>
          <p:cNvPr id="37892" name="Picture 4" descr="mercato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628775"/>
            <a:ext cx="7510462" cy="472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3007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7" descr="sach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981075"/>
            <a:ext cx="86487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38527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18</Words>
  <Application>Microsoft Macintosh PowerPoint</Application>
  <PresentationFormat>On-screen Show (4:3)</PresentationFormat>
  <Paragraphs>7</Paragraphs>
  <Slides>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Mercator Map</vt:lpstr>
      <vt:lpstr>Peter’s Projection Map</vt:lpstr>
      <vt:lpstr>PowerPoint Presentation</vt:lpstr>
      <vt:lpstr>What’s different here?</vt:lpstr>
      <vt:lpstr>PowerPoint Presentation</vt:lpstr>
    </vt:vector>
  </TitlesOfParts>
  <Company>World 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Mercator Map</dc:title>
  <dc:creator>Lizzy Noone</dc:creator>
  <cp:lastModifiedBy>Lizzy Noone</cp:lastModifiedBy>
  <cp:revision>1</cp:revision>
  <dcterms:created xsi:type="dcterms:W3CDTF">2015-01-27T17:20:02Z</dcterms:created>
  <dcterms:modified xsi:type="dcterms:W3CDTF">2015-01-27T17:24:46Z</dcterms:modified>
</cp:coreProperties>
</file>