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256" r:id="rId2"/>
    <p:sldId id="895" r:id="rId3"/>
    <p:sldId id="874" r:id="rId4"/>
    <p:sldId id="894" r:id="rId5"/>
    <p:sldId id="900" r:id="rId6"/>
    <p:sldId id="916" r:id="rId7"/>
    <p:sldId id="890" r:id="rId8"/>
    <p:sldId id="882" r:id="rId9"/>
    <p:sldId id="877" r:id="rId10"/>
    <p:sldId id="884" r:id="rId11"/>
    <p:sldId id="828" r:id="rId12"/>
    <p:sldId id="825" r:id="rId13"/>
    <p:sldId id="484" r:id="rId14"/>
    <p:sldId id="887" r:id="rId15"/>
    <p:sldId id="287" r:id="rId16"/>
    <p:sldId id="909" r:id="rId17"/>
    <p:sldId id="821" r:id="rId18"/>
    <p:sldId id="289" r:id="rId19"/>
    <p:sldId id="912" r:id="rId20"/>
    <p:sldId id="913" r:id="rId21"/>
    <p:sldId id="898" r:id="rId22"/>
    <p:sldId id="899" r:id="rId23"/>
    <p:sldId id="803" r:id="rId24"/>
    <p:sldId id="888" r:id="rId25"/>
    <p:sldId id="804" r:id="rId26"/>
    <p:sldId id="914" r:id="rId27"/>
    <p:sldId id="889" r:id="rId28"/>
    <p:sldId id="915" r:id="rId29"/>
    <p:sldId id="855" r:id="rId30"/>
    <p:sldId id="911" r:id="rId31"/>
    <p:sldId id="859" r:id="rId32"/>
    <p:sldId id="846" r:id="rId33"/>
    <p:sldId id="891" r:id="rId34"/>
    <p:sldId id="910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6FA1"/>
    <a:srgbClr val="D99231"/>
    <a:srgbClr val="84B841"/>
    <a:srgbClr val="3C8A99"/>
    <a:srgbClr val="6535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D7F774-F98B-4462-A990-D42ED54874E1}" v="659" dt="2020-11-24T23:07:45.008"/>
    <p1510:client id="{4D322A70-9446-4E90-B615-024150741AFE}" v="516" dt="2020-11-24T15:47:38.428"/>
    <p1510:client id="{91E367B2-D735-4D7A-942D-4828F82E9933}" v="63" dt="2020-11-25T09:30:34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32"/>
    <p:restoredTop sz="94750" autoAdjust="0"/>
  </p:normalViewPr>
  <p:slideViewPr>
    <p:cSldViewPr snapToGrid="0" snapToObjects="1">
      <p:cViewPr>
        <p:scale>
          <a:sx n="66" d="100"/>
          <a:sy n="66" d="100"/>
        </p:scale>
        <p:origin x="-1040" y="-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384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handoutMaster" Target="handoutMasters/handoutMaster1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Relationship Id="rId43" Type="http://schemas.microsoft.com/office/2016/11/relationships/changesInfo" Target="changesInfos/changesInfo1.xml"/><Relationship Id="rId4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ead Hayes" userId="VPb1m1aNr+Ckm9Lr2+vrFacb63coceRCroX9d78id54=" providerId="None" clId="Web-{4D322A70-9446-4E90-B615-024150741AFE}"/>
    <pc:docChg chg="delSld modSld sldOrd">
      <pc:chgData name="Sinead Hayes" userId="VPb1m1aNr+Ckm9Lr2+vrFacb63coceRCroX9d78id54=" providerId="None" clId="Web-{4D322A70-9446-4E90-B615-024150741AFE}" dt="2020-11-24T15:47:37.865" v="507" actId="20577"/>
      <pc:docMkLst>
        <pc:docMk/>
      </pc:docMkLst>
      <pc:sldChg chg="modSp">
        <pc:chgData name="Sinead Hayes" userId="VPb1m1aNr+Ckm9Lr2+vrFacb63coceRCroX9d78id54=" providerId="None" clId="Web-{4D322A70-9446-4E90-B615-024150741AFE}" dt="2020-11-24T15:17:02.501" v="38" actId="20577"/>
        <pc:sldMkLst>
          <pc:docMk/>
          <pc:sldMk cId="413451566" sldId="256"/>
        </pc:sldMkLst>
        <pc:spChg chg="mod">
          <ac:chgData name="Sinead Hayes" userId="VPb1m1aNr+Ckm9Lr2+vrFacb63coceRCroX9d78id54=" providerId="None" clId="Web-{4D322A70-9446-4E90-B615-024150741AFE}" dt="2020-11-24T15:16:36.313" v="15" actId="20577"/>
          <ac:spMkLst>
            <pc:docMk/>
            <pc:sldMk cId="413451566" sldId="256"/>
            <ac:spMk id="2" creationId="{0DAECE40-74B2-E348-ABDD-CC3D3C6AE386}"/>
          </ac:spMkLst>
        </pc:spChg>
        <pc:spChg chg="mod">
          <ac:chgData name="Sinead Hayes" userId="VPb1m1aNr+Ckm9Lr2+vrFacb63coceRCroX9d78id54=" providerId="None" clId="Web-{4D322A70-9446-4E90-B615-024150741AFE}" dt="2020-11-24T15:17:02.501" v="38" actId="20577"/>
          <ac:spMkLst>
            <pc:docMk/>
            <pc:sldMk cId="413451566" sldId="256"/>
            <ac:spMk id="3" creationId="{CA9C4F81-58F3-DC40-906A-F0AB4F6D7E64}"/>
          </ac:spMkLst>
        </pc:spChg>
      </pc:sldChg>
      <pc:sldChg chg="modSp">
        <pc:chgData name="Sinead Hayes" userId="VPb1m1aNr+Ckm9Lr2+vrFacb63coceRCroX9d78id54=" providerId="None" clId="Web-{4D322A70-9446-4E90-B615-024150741AFE}" dt="2020-11-24T15:47:37.865" v="506" actId="20577"/>
        <pc:sldMkLst>
          <pc:docMk/>
          <pc:sldMk cId="910831530" sldId="392"/>
        </pc:sldMkLst>
        <pc:spChg chg="mod">
          <ac:chgData name="Sinead Hayes" userId="VPb1m1aNr+Ckm9Lr2+vrFacb63coceRCroX9d78id54=" providerId="None" clId="Web-{4D322A70-9446-4E90-B615-024150741AFE}" dt="2020-11-24T15:47:37.865" v="506" actId="20577"/>
          <ac:spMkLst>
            <pc:docMk/>
            <pc:sldMk cId="910831530" sldId="392"/>
            <ac:spMk id="8" creationId="{00000000-0000-0000-0000-000000000000}"/>
          </ac:spMkLst>
        </pc:spChg>
      </pc:sldChg>
      <pc:sldChg chg="addSp delSp modSp modNotes">
        <pc:chgData name="Sinead Hayes" userId="VPb1m1aNr+Ckm9Lr2+vrFacb63coceRCroX9d78id54=" providerId="None" clId="Web-{4D322A70-9446-4E90-B615-024150741AFE}" dt="2020-11-24T15:46:55.270" v="480"/>
        <pc:sldMkLst>
          <pc:docMk/>
          <pc:sldMk cId="2088419347" sldId="846"/>
        </pc:sldMkLst>
        <pc:spChg chg="mod">
          <ac:chgData name="Sinead Hayes" userId="VPb1m1aNr+Ckm9Lr2+vrFacb63coceRCroX9d78id54=" providerId="None" clId="Web-{4D322A70-9446-4E90-B615-024150741AFE}" dt="2020-11-24T15:46:49.301" v="474" actId="20577"/>
          <ac:spMkLst>
            <pc:docMk/>
            <pc:sldMk cId="2088419347" sldId="846"/>
            <ac:spMk id="3" creationId="{11269ADE-F8CE-9A46-BA62-85CA5D5FBBFA}"/>
          </ac:spMkLst>
        </pc:spChg>
        <pc:picChg chg="add mod">
          <ac:chgData name="Sinead Hayes" userId="VPb1m1aNr+Ckm9Lr2+vrFacb63coceRCroX9d78id54=" providerId="None" clId="Web-{4D322A70-9446-4E90-B615-024150741AFE}" dt="2020-11-24T15:46:12.003" v="471" actId="1076"/>
          <ac:picMkLst>
            <pc:docMk/>
            <pc:sldMk cId="2088419347" sldId="846"/>
            <ac:picMk id="4" creationId="{D49FE9B1-B69A-4E81-830B-C1C6BDF646B0}"/>
          </ac:picMkLst>
        </pc:picChg>
        <pc:picChg chg="del">
          <ac:chgData name="Sinead Hayes" userId="VPb1m1aNr+Ckm9Lr2+vrFacb63coceRCroX9d78id54=" providerId="None" clId="Web-{4D322A70-9446-4E90-B615-024150741AFE}" dt="2020-11-24T15:45:35.580" v="468"/>
          <ac:picMkLst>
            <pc:docMk/>
            <pc:sldMk cId="2088419347" sldId="846"/>
            <ac:picMk id="7" creationId="{8260BB55-F8E3-AE4E-BABD-323273734C5A}"/>
          </ac:picMkLst>
        </pc:picChg>
      </pc:sldChg>
      <pc:sldChg chg="modSp">
        <pc:chgData name="Sinead Hayes" userId="VPb1m1aNr+Ckm9Lr2+vrFacb63coceRCroX9d78id54=" providerId="None" clId="Web-{4D322A70-9446-4E90-B615-024150741AFE}" dt="2020-11-24T15:44:37.204" v="466" actId="20577"/>
        <pc:sldMkLst>
          <pc:docMk/>
          <pc:sldMk cId="1886678880" sldId="850"/>
        </pc:sldMkLst>
        <pc:spChg chg="mod">
          <ac:chgData name="Sinead Hayes" userId="VPb1m1aNr+Ckm9Lr2+vrFacb63coceRCroX9d78id54=" providerId="None" clId="Web-{4D322A70-9446-4E90-B615-024150741AFE}" dt="2020-11-24T15:44:37.204" v="466" actId="20577"/>
          <ac:spMkLst>
            <pc:docMk/>
            <pc:sldMk cId="1886678880" sldId="850"/>
            <ac:spMk id="3" creationId="{DD383036-A3AA-BD4D-8EDD-F0D5E0745044}"/>
          </ac:spMkLst>
        </pc:spChg>
        <pc:spChg chg="mod">
          <ac:chgData name="Sinead Hayes" userId="VPb1m1aNr+Ckm9Lr2+vrFacb63coceRCroX9d78id54=" providerId="None" clId="Web-{4D322A70-9446-4E90-B615-024150741AFE}" dt="2020-11-24T15:44:20.688" v="453" actId="20577"/>
          <ac:spMkLst>
            <pc:docMk/>
            <pc:sldMk cId="1886678880" sldId="850"/>
            <ac:spMk id="5" creationId="{4DA103B4-747D-2444-A09C-ED2716DFEE84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12.776" v="428" actId="20577"/>
        <pc:sldMkLst>
          <pc:docMk/>
          <pc:sldMk cId="950877119" sldId="882"/>
        </pc:sldMkLst>
        <pc:spChg chg="mod">
          <ac:chgData name="Sinead Hayes" userId="VPb1m1aNr+Ckm9Lr2+vrFacb63coceRCroX9d78id54=" providerId="None" clId="Web-{4D322A70-9446-4E90-B615-024150741AFE}" dt="2020-11-24T15:41:12.776" v="428" actId="20577"/>
          <ac:spMkLst>
            <pc:docMk/>
            <pc:sldMk cId="950877119" sldId="882"/>
            <ac:spMk id="2" creationId="{429352A0-079A-F541-A78F-D8B65BFA3B22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29.230" v="431" actId="20577"/>
        <pc:sldMkLst>
          <pc:docMk/>
          <pc:sldMk cId="527096502" sldId="884"/>
        </pc:sldMkLst>
        <pc:spChg chg="mod">
          <ac:chgData name="Sinead Hayes" userId="VPb1m1aNr+Ckm9Lr2+vrFacb63coceRCroX9d78id54=" providerId="None" clId="Web-{4D322A70-9446-4E90-B615-024150741AFE}" dt="2020-11-24T15:41:29.230" v="431" actId="20577"/>
          <ac:spMkLst>
            <pc:docMk/>
            <pc:sldMk cId="527096502" sldId="884"/>
            <ac:spMk id="2" creationId="{429352A0-079A-F541-A78F-D8B65BFA3B22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48.965" v="444" actId="20577"/>
        <pc:sldMkLst>
          <pc:docMk/>
          <pc:sldMk cId="3941974805" sldId="887"/>
        </pc:sldMkLst>
        <pc:spChg chg="mod">
          <ac:chgData name="Sinead Hayes" userId="VPb1m1aNr+Ckm9Lr2+vrFacb63coceRCroX9d78id54=" providerId="None" clId="Web-{4D322A70-9446-4E90-B615-024150741AFE}" dt="2020-11-24T15:41:48.965" v="444" actId="20577"/>
          <ac:spMkLst>
            <pc:docMk/>
            <pc:sldMk cId="3941974805" sldId="887"/>
            <ac:spMk id="5" creationId="{574ED874-8ECD-8246-8C6E-D068107D280F}"/>
          </ac:spMkLst>
        </pc:spChg>
      </pc:sldChg>
      <pc:sldChg chg="ord">
        <pc:chgData name="Sinead Hayes" userId="VPb1m1aNr+Ckm9Lr2+vrFacb63coceRCroX9d78id54=" providerId="None" clId="Web-{4D322A70-9446-4E90-B615-024150741AFE}" dt="2020-11-24T15:30:41.290" v="413"/>
        <pc:sldMkLst>
          <pc:docMk/>
          <pc:sldMk cId="1679091769" sldId="890"/>
        </pc:sldMkLst>
      </pc:sldChg>
      <pc:sldChg chg="modSp">
        <pc:chgData name="Sinead Hayes" userId="VPb1m1aNr+Ckm9Lr2+vrFacb63coceRCroX9d78id54=" providerId="None" clId="Web-{4D322A70-9446-4E90-B615-024150741AFE}" dt="2020-11-24T15:20:22.116" v="320" actId="20577"/>
        <pc:sldMkLst>
          <pc:docMk/>
          <pc:sldMk cId="901751004" sldId="894"/>
        </pc:sldMkLst>
        <pc:spChg chg="mod">
          <ac:chgData name="Sinead Hayes" userId="VPb1m1aNr+Ckm9Lr2+vrFacb63coceRCroX9d78id54=" providerId="None" clId="Web-{4D322A70-9446-4E90-B615-024150741AFE}" dt="2020-11-24T15:20:22.116" v="320" actId="20577"/>
          <ac:spMkLst>
            <pc:docMk/>
            <pc:sldMk cId="901751004" sldId="894"/>
            <ac:spMk id="7" creationId="{C24B429C-E17A-E544-AD38-6B94A5C4848B}"/>
          </ac:spMkLst>
        </pc:spChg>
      </pc:sldChg>
      <pc:sldChg chg="addSp delSp modSp">
        <pc:chgData name="Sinead Hayes" userId="VPb1m1aNr+Ckm9Lr2+vrFacb63coceRCroX9d78id54=" providerId="None" clId="Web-{4D322A70-9446-4E90-B615-024150741AFE}" dt="2020-11-24T15:29:52.663" v="405" actId="1076"/>
        <pc:sldMkLst>
          <pc:docMk/>
          <pc:sldMk cId="2979354814" sldId="900"/>
        </pc:sldMkLst>
        <pc:spChg chg="mod">
          <ac:chgData name="Sinead Hayes" userId="VPb1m1aNr+Ckm9Lr2+vrFacb63coceRCroX9d78id54=" providerId="None" clId="Web-{4D322A70-9446-4E90-B615-024150741AFE}" dt="2020-11-24T15:21:05.446" v="394" actId="20577"/>
          <ac:spMkLst>
            <pc:docMk/>
            <pc:sldMk cId="2979354814" sldId="900"/>
            <ac:spMk id="2" creationId="{399E4091-6642-BB4A-9358-EE6ACEC63981}"/>
          </ac:spMkLst>
        </pc:spChg>
        <pc:picChg chg="add mod">
          <ac:chgData name="Sinead Hayes" userId="VPb1m1aNr+Ckm9Lr2+vrFacb63coceRCroX9d78id54=" providerId="None" clId="Web-{4D322A70-9446-4E90-B615-024150741AFE}" dt="2020-11-24T15:29:52.663" v="405" actId="1076"/>
          <ac:picMkLst>
            <pc:docMk/>
            <pc:sldMk cId="2979354814" sldId="900"/>
            <ac:picMk id="3" creationId="{8B827018-AD12-4205-8AA4-098F524F3ADE}"/>
          </ac:picMkLst>
        </pc:picChg>
        <pc:picChg chg="del">
          <ac:chgData name="Sinead Hayes" userId="VPb1m1aNr+Ckm9Lr2+vrFacb63coceRCroX9d78id54=" providerId="None" clId="Web-{4D322A70-9446-4E90-B615-024150741AFE}" dt="2020-11-24T15:21:06.664" v="396"/>
          <ac:picMkLst>
            <pc:docMk/>
            <pc:sldMk cId="2979354814" sldId="900"/>
            <ac:picMk id="4" creationId="{73251C8A-38AD-A444-9959-CBFFCD5F731C}"/>
          </ac:picMkLst>
        </pc:picChg>
        <pc:picChg chg="del">
          <ac:chgData name="Sinead Hayes" userId="VPb1m1aNr+Ckm9Lr2+vrFacb63coceRCroX9d78id54=" providerId="None" clId="Web-{4D322A70-9446-4E90-B615-024150741AFE}" dt="2020-11-24T15:21:08.477" v="397"/>
          <ac:picMkLst>
            <pc:docMk/>
            <pc:sldMk cId="2979354814" sldId="900"/>
            <ac:picMk id="10" creationId="{AD30AE97-4B74-E741-A91F-BEE2FFC7FA37}"/>
          </ac:picMkLst>
        </pc:picChg>
      </pc:sldChg>
      <pc:sldChg chg="del">
        <pc:chgData name="Sinead Hayes" userId="VPb1m1aNr+Ckm9Lr2+vrFacb63coceRCroX9d78id54=" providerId="None" clId="Web-{4D322A70-9446-4E90-B615-024150741AFE}" dt="2020-11-24T15:30:27.493" v="407"/>
        <pc:sldMkLst>
          <pc:docMk/>
          <pc:sldMk cId="1297459614" sldId="910"/>
        </pc:sldMkLst>
      </pc:sldChg>
      <pc:sldChg chg="del">
        <pc:chgData name="Sinead Hayes" userId="VPb1m1aNr+Ckm9Lr2+vrFacb63coceRCroX9d78id54=" providerId="None" clId="Web-{4D322A70-9446-4E90-B615-024150741AFE}" dt="2020-11-24T15:30:32.399" v="411"/>
        <pc:sldMkLst>
          <pc:docMk/>
          <pc:sldMk cId="1163190758" sldId="911"/>
        </pc:sldMkLst>
      </pc:sldChg>
      <pc:sldChg chg="del">
        <pc:chgData name="Sinead Hayes" userId="VPb1m1aNr+Ckm9Lr2+vrFacb63coceRCroX9d78id54=" providerId="None" clId="Web-{4D322A70-9446-4E90-B615-024150741AFE}" dt="2020-11-24T15:30:24.649" v="406"/>
        <pc:sldMkLst>
          <pc:docMk/>
          <pc:sldMk cId="3346114640" sldId="912"/>
        </pc:sldMkLst>
      </pc:sldChg>
      <pc:sldChg chg="del">
        <pc:chgData name="Sinead Hayes" userId="VPb1m1aNr+Ckm9Lr2+vrFacb63coceRCroX9d78id54=" providerId="None" clId="Web-{4D322A70-9446-4E90-B615-024150741AFE}" dt="2020-11-24T15:30:31.274" v="410"/>
        <pc:sldMkLst>
          <pc:docMk/>
          <pc:sldMk cId="3024592542" sldId="913"/>
        </pc:sldMkLst>
      </pc:sldChg>
      <pc:sldChg chg="del">
        <pc:chgData name="Sinead Hayes" userId="VPb1m1aNr+Ckm9Lr2+vrFacb63coceRCroX9d78id54=" providerId="None" clId="Web-{4D322A70-9446-4E90-B615-024150741AFE}" dt="2020-11-24T15:30:28.321" v="408"/>
        <pc:sldMkLst>
          <pc:docMk/>
          <pc:sldMk cId="1188275185" sldId="914"/>
        </pc:sldMkLst>
      </pc:sldChg>
      <pc:sldChg chg="del">
        <pc:chgData name="Sinead Hayes" userId="VPb1m1aNr+Ckm9Lr2+vrFacb63coceRCroX9d78id54=" providerId="None" clId="Web-{4D322A70-9446-4E90-B615-024150741AFE}" dt="2020-11-24T15:30:29.399" v="409"/>
        <pc:sldMkLst>
          <pc:docMk/>
          <pc:sldMk cId="2761664933" sldId="915"/>
        </pc:sldMkLst>
      </pc:sldChg>
    </pc:docChg>
  </pc:docChgLst>
  <pc:docChgLst>
    <pc:chgData name="Sinead Hayes" userId="VPb1m1aNr+Ckm9Lr2+vrFacb63coceRCroX9d78id54=" providerId="None" clId="Web-{91E367B2-D735-4D7A-942D-4828F82E9933}"/>
    <pc:docChg chg="modSld">
      <pc:chgData name="Sinead Hayes" userId="VPb1m1aNr+Ckm9Lr2+vrFacb63coceRCroX9d78id54=" providerId="None" clId="Web-{91E367B2-D735-4D7A-942D-4828F82E9933}" dt="2020-11-25T09:30:34.776" v="59" actId="1076"/>
      <pc:docMkLst>
        <pc:docMk/>
      </pc:docMkLst>
      <pc:sldChg chg="modSp">
        <pc:chgData name="Sinead Hayes" userId="VPb1m1aNr+Ckm9Lr2+vrFacb63coceRCroX9d78id54=" providerId="None" clId="Web-{91E367B2-D735-4D7A-942D-4828F82E9933}" dt="2020-11-25T09:24:55.557" v="43" actId="20577"/>
        <pc:sldMkLst>
          <pc:docMk/>
          <pc:sldMk cId="715534818" sldId="828"/>
        </pc:sldMkLst>
        <pc:spChg chg="mod">
          <ac:chgData name="Sinead Hayes" userId="VPb1m1aNr+Ckm9Lr2+vrFacb63coceRCroX9d78id54=" providerId="None" clId="Web-{91E367B2-D735-4D7A-942D-4828F82E9933}" dt="2020-11-25T09:24:55.557" v="43" actId="20577"/>
          <ac:spMkLst>
            <pc:docMk/>
            <pc:sldMk cId="715534818" sldId="828"/>
            <ac:spMk id="9" creationId="{2EE432D6-CE47-494A-A8AF-BB1593774192}"/>
          </ac:spMkLst>
        </pc:spChg>
      </pc:sldChg>
      <pc:sldChg chg="modSp">
        <pc:chgData name="Sinead Hayes" userId="VPb1m1aNr+Ckm9Lr2+vrFacb63coceRCroX9d78id54=" providerId="None" clId="Web-{91E367B2-D735-4D7A-942D-4828F82E9933}" dt="2020-11-25T09:30:34.776" v="59" actId="1076"/>
        <pc:sldMkLst>
          <pc:docMk/>
          <pc:sldMk cId="491883874" sldId="888"/>
        </pc:sldMkLst>
        <pc:spChg chg="mod">
          <ac:chgData name="Sinead Hayes" userId="VPb1m1aNr+Ckm9Lr2+vrFacb63coceRCroX9d78id54=" providerId="None" clId="Web-{91E367B2-D735-4D7A-942D-4828F82E9933}" dt="2020-11-25T09:30:34.776" v="59" actId="1076"/>
          <ac:spMkLst>
            <pc:docMk/>
            <pc:sldMk cId="491883874" sldId="888"/>
            <ac:spMk id="8" creationId="{F3836BF3-5B8E-0949-B52E-39BDF1075845}"/>
          </ac:spMkLst>
        </pc:spChg>
      </pc:sldChg>
      <pc:sldChg chg="addSp modSp">
        <pc:chgData name="Sinead Hayes" userId="VPb1m1aNr+Ckm9Lr2+vrFacb63coceRCroX9d78id54=" providerId="None" clId="Web-{91E367B2-D735-4D7A-942D-4828F82E9933}" dt="2020-11-25T09:21:47.183" v="21" actId="1076"/>
        <pc:sldMkLst>
          <pc:docMk/>
          <pc:sldMk cId="1679091769" sldId="890"/>
        </pc:sldMkLst>
        <pc:spChg chg="mod">
          <ac:chgData name="Sinead Hayes" userId="VPb1m1aNr+Ckm9Lr2+vrFacb63coceRCroX9d78id54=" providerId="None" clId="Web-{91E367B2-D735-4D7A-942D-4828F82E9933}" dt="2020-11-25T09:21:40.386" v="19" actId="1076"/>
          <ac:spMkLst>
            <pc:docMk/>
            <pc:sldMk cId="1679091769" sldId="890"/>
            <ac:spMk id="2" creationId="{FD752395-B869-7544-9D83-E8206AF6B648}"/>
          </ac:spMkLst>
        </pc:spChg>
        <pc:picChg chg="add mod modCrop">
          <ac:chgData name="Sinead Hayes" userId="VPb1m1aNr+Ckm9Lr2+vrFacb63coceRCroX9d78id54=" providerId="None" clId="Web-{91E367B2-D735-4D7A-942D-4828F82E9933}" dt="2020-11-25T09:21:47.183" v="21" actId="1076"/>
          <ac:picMkLst>
            <pc:docMk/>
            <pc:sldMk cId="1679091769" sldId="890"/>
            <ac:picMk id="3" creationId="{18FA4DFA-6E5F-44B5-8E3C-F33FD730CA7B}"/>
          </ac:picMkLst>
        </pc:picChg>
        <pc:picChg chg="mod">
          <ac:chgData name="Sinead Hayes" userId="VPb1m1aNr+Ckm9Lr2+vrFacb63coceRCroX9d78id54=" providerId="None" clId="Web-{91E367B2-D735-4D7A-942D-4828F82E9933}" dt="2020-11-25T09:21:36.542" v="18" actId="1076"/>
          <ac:picMkLst>
            <pc:docMk/>
            <pc:sldMk cId="1679091769" sldId="890"/>
            <ac:picMk id="6" creationId="{ED1AFCDE-28D5-914B-B28E-4EE8C5D37C12}"/>
          </ac:picMkLst>
        </pc:picChg>
      </pc:sldChg>
    </pc:docChg>
  </pc:docChgLst>
  <pc:docChgLst>
    <pc:chgData name="Sinead Hayes" userId="VPb1m1aNr+Ckm9Lr2+vrFacb63coceRCroX9d78id54=" providerId="None" clId="Web-{27D7F774-F98B-4462-A990-D42ED54874E1}"/>
    <pc:docChg chg="delSld modSld sldOrd">
      <pc:chgData name="Sinead Hayes" userId="VPb1m1aNr+Ckm9Lr2+vrFacb63coceRCroX9d78id54=" providerId="None" clId="Web-{27D7F774-F98B-4462-A990-D42ED54874E1}" dt="2020-11-24T23:07:45.008" v="648"/>
      <pc:docMkLst>
        <pc:docMk/>
      </pc:docMkLst>
      <pc:sldChg chg="modSp">
        <pc:chgData name="Sinead Hayes" userId="VPb1m1aNr+Ckm9Lr2+vrFacb63coceRCroX9d78id54=" providerId="None" clId="Web-{27D7F774-F98B-4462-A990-D42ED54874E1}" dt="2020-11-24T22:57:38.282" v="306" actId="20577"/>
        <pc:sldMkLst>
          <pc:docMk/>
          <pc:sldMk cId="491883874" sldId="888"/>
        </pc:sldMkLst>
        <pc:spChg chg="mod">
          <ac:chgData name="Sinead Hayes" userId="VPb1m1aNr+Ckm9Lr2+vrFacb63coceRCroX9d78id54=" providerId="None" clId="Web-{27D7F774-F98B-4462-A990-D42ED54874E1}" dt="2020-11-24T22:57:38.282" v="306" actId="20577"/>
          <ac:spMkLst>
            <pc:docMk/>
            <pc:sldMk cId="491883874" sldId="888"/>
            <ac:spMk id="8" creationId="{F3836BF3-5B8E-0949-B52E-39BDF1075845}"/>
          </ac:spMkLst>
        </pc:spChg>
      </pc:sldChg>
      <pc:sldChg chg="modSp">
        <pc:chgData name="Sinead Hayes" userId="VPb1m1aNr+Ckm9Lr2+vrFacb63coceRCroX9d78id54=" providerId="None" clId="Web-{27D7F774-F98B-4462-A990-D42ED54874E1}" dt="2020-11-24T23:06:47.085" v="630" actId="20577"/>
        <pc:sldMkLst>
          <pc:docMk/>
          <pc:sldMk cId="483894742" sldId="889"/>
        </pc:sldMkLst>
        <pc:spChg chg="mod">
          <ac:chgData name="Sinead Hayes" userId="VPb1m1aNr+Ckm9Lr2+vrFacb63coceRCroX9d78id54=" providerId="None" clId="Web-{27D7F774-F98B-4462-A990-D42ED54874E1}" dt="2020-11-24T23:06:47.085" v="630" actId="20577"/>
          <ac:spMkLst>
            <pc:docMk/>
            <pc:sldMk cId="483894742" sldId="889"/>
            <ac:spMk id="3" creationId="{59B3EDCF-1FF3-7F42-812A-076CC1328156}"/>
          </ac:spMkLst>
        </pc:spChg>
      </pc:sldChg>
      <pc:sldChg chg="delSp modSp ord">
        <pc:chgData name="Sinead Hayes" userId="VPb1m1aNr+Ckm9Lr2+vrFacb63coceRCroX9d78id54=" providerId="None" clId="Web-{27D7F774-F98B-4462-A990-D42ED54874E1}" dt="2020-11-24T23:07:45.008" v="648"/>
        <pc:sldMkLst>
          <pc:docMk/>
          <pc:sldMk cId="1679091769" sldId="890"/>
        </pc:sldMkLst>
        <pc:spChg chg="mod">
          <ac:chgData name="Sinead Hayes" userId="VPb1m1aNr+Ckm9Lr2+vrFacb63coceRCroX9d78id54=" providerId="None" clId="Web-{27D7F774-F98B-4462-A990-D42ED54874E1}" dt="2020-11-24T23:07:44.117" v="647" actId="20577"/>
          <ac:spMkLst>
            <pc:docMk/>
            <pc:sldMk cId="1679091769" sldId="890"/>
            <ac:spMk id="2" creationId="{FD752395-B869-7544-9D83-E8206AF6B648}"/>
          </ac:spMkLst>
        </pc:spChg>
        <pc:picChg chg="del">
          <ac:chgData name="Sinead Hayes" userId="VPb1m1aNr+Ckm9Lr2+vrFacb63coceRCroX9d78id54=" providerId="None" clId="Web-{27D7F774-F98B-4462-A990-D42ED54874E1}" dt="2020-11-24T23:07:45.008" v="648"/>
          <ac:picMkLst>
            <pc:docMk/>
            <pc:sldMk cId="1679091769" sldId="890"/>
            <ac:picMk id="4" creationId="{F83FDEF0-9B48-0749-BB4B-8DAB825BD9D4}"/>
          </ac:picMkLst>
        </pc:picChg>
      </pc:sldChg>
      <pc:sldChg chg="modSp">
        <pc:chgData name="Sinead Hayes" userId="VPb1m1aNr+Ckm9Lr2+vrFacb63coceRCroX9d78id54=" providerId="None" clId="Web-{27D7F774-F98B-4462-A990-D42ED54874E1}" dt="2020-11-24T23:07:23.836" v="643" actId="20577"/>
        <pc:sldMkLst>
          <pc:docMk/>
          <pc:sldMk cId="901751004" sldId="894"/>
        </pc:sldMkLst>
        <pc:spChg chg="mod">
          <ac:chgData name="Sinead Hayes" userId="VPb1m1aNr+Ckm9Lr2+vrFacb63coceRCroX9d78id54=" providerId="None" clId="Web-{27D7F774-F98B-4462-A990-D42ED54874E1}" dt="2020-11-24T23:07:23.836" v="643" actId="20577"/>
          <ac:spMkLst>
            <pc:docMk/>
            <pc:sldMk cId="901751004" sldId="894"/>
            <ac:spMk id="7" creationId="{C24B429C-E17A-E544-AD38-6B94A5C4848B}"/>
          </ac:spMkLst>
        </pc:spChg>
      </pc:sldChg>
      <pc:sldChg chg="addSp delSp modSp">
        <pc:chgData name="Sinead Hayes" userId="VPb1m1aNr+Ckm9Lr2+vrFacb63coceRCroX9d78id54=" providerId="None" clId="Web-{27D7F774-F98B-4462-A990-D42ED54874E1}" dt="2020-11-24T22:39:09.231" v="38" actId="1076"/>
        <pc:sldMkLst>
          <pc:docMk/>
          <pc:sldMk cId="1039996932" sldId="898"/>
        </pc:sldMkLst>
        <pc:picChg chg="add mod">
          <ac:chgData name="Sinead Hayes" userId="VPb1m1aNr+Ckm9Lr2+vrFacb63coceRCroX9d78id54=" providerId="None" clId="Web-{27D7F774-F98B-4462-A990-D42ED54874E1}" dt="2020-11-24T22:39:09.074" v="36" actId="1076"/>
          <ac:picMkLst>
            <pc:docMk/>
            <pc:sldMk cId="1039996932" sldId="898"/>
            <ac:picMk id="3" creationId="{A267934B-AE88-4CD9-9AC9-B25FF88EB537}"/>
          </ac:picMkLst>
        </pc:picChg>
        <pc:picChg chg="del">
          <ac:chgData name="Sinead Hayes" userId="VPb1m1aNr+Ckm9Lr2+vrFacb63coceRCroX9d78id54=" providerId="None" clId="Web-{27D7F774-F98B-4462-A990-D42ED54874E1}" dt="2020-11-24T22:35:48.042" v="5"/>
          <ac:picMkLst>
            <pc:docMk/>
            <pc:sldMk cId="1039996932" sldId="898"/>
            <ac:picMk id="4" creationId="{3791D17E-B586-7548-9061-7D430450E482}"/>
          </ac:picMkLst>
        </pc:picChg>
        <pc:picChg chg="add mod">
          <ac:chgData name="Sinead Hayes" userId="VPb1m1aNr+Ckm9Lr2+vrFacb63coceRCroX9d78id54=" providerId="None" clId="Web-{27D7F774-F98B-4462-A990-D42ED54874E1}" dt="2020-11-24T22:39:09.231" v="38" actId="1076"/>
          <ac:picMkLst>
            <pc:docMk/>
            <pc:sldMk cId="1039996932" sldId="898"/>
            <ac:picMk id="5" creationId="{E289E605-2298-479F-B68C-5C33DA6F0E1D}"/>
          </ac:picMkLst>
        </pc:picChg>
        <pc:picChg chg="add mod">
          <ac:chgData name="Sinead Hayes" userId="VPb1m1aNr+Ckm9Lr2+vrFacb63coceRCroX9d78id54=" providerId="None" clId="Web-{27D7F774-F98B-4462-A990-D42ED54874E1}" dt="2020-11-24T22:39:09.028" v="35" actId="1076"/>
          <ac:picMkLst>
            <pc:docMk/>
            <pc:sldMk cId="1039996932" sldId="898"/>
            <ac:picMk id="6" creationId="{4D396575-A4DD-4692-97B1-645DF966B458}"/>
          </ac:picMkLst>
        </pc:picChg>
        <pc:picChg chg="add mod">
          <ac:chgData name="Sinead Hayes" userId="VPb1m1aNr+Ckm9Lr2+vrFacb63coceRCroX9d78id54=" providerId="None" clId="Web-{27D7F774-F98B-4462-A990-D42ED54874E1}" dt="2020-11-24T22:39:09.137" v="37" actId="1076"/>
          <ac:picMkLst>
            <pc:docMk/>
            <pc:sldMk cId="1039996932" sldId="898"/>
            <ac:picMk id="7" creationId="{45CDAFB8-E15B-482D-96D0-589F0B79EF21}"/>
          </ac:picMkLst>
        </pc:picChg>
        <pc:picChg chg="del">
          <ac:chgData name="Sinead Hayes" userId="VPb1m1aNr+Ckm9Lr2+vrFacb63coceRCroX9d78id54=" providerId="None" clId="Web-{27D7F774-F98B-4462-A990-D42ED54874E1}" dt="2020-11-24T22:35:46.824" v="4"/>
          <ac:picMkLst>
            <pc:docMk/>
            <pc:sldMk cId="1039996932" sldId="898"/>
            <ac:picMk id="8" creationId="{B9DF4237-160A-D846-A1FD-449714901E5E}"/>
          </ac:picMkLst>
        </pc:picChg>
        <pc:picChg chg="del">
          <ac:chgData name="Sinead Hayes" userId="VPb1m1aNr+Ckm9Lr2+vrFacb63coceRCroX9d78id54=" providerId="None" clId="Web-{27D7F774-F98B-4462-A990-D42ED54874E1}" dt="2020-11-24T22:35:42.574" v="2"/>
          <ac:picMkLst>
            <pc:docMk/>
            <pc:sldMk cId="1039996932" sldId="898"/>
            <ac:picMk id="11" creationId="{4A23B9C1-CD39-B741-B02D-F370044F590F}"/>
          </ac:picMkLst>
        </pc:picChg>
        <pc:picChg chg="del">
          <ac:chgData name="Sinead Hayes" userId="VPb1m1aNr+Ckm9Lr2+vrFacb63coceRCroX9d78id54=" providerId="None" clId="Web-{27D7F774-F98B-4462-A990-D42ED54874E1}" dt="2020-11-24T22:35:46.808" v="3"/>
          <ac:picMkLst>
            <pc:docMk/>
            <pc:sldMk cId="1039996932" sldId="898"/>
            <ac:picMk id="13" creationId="{6E95840B-40D9-3443-B8CF-D0F46B57A23D}"/>
          </ac:picMkLst>
        </pc:picChg>
      </pc:sldChg>
      <pc:sldChg chg="addSp delSp modSp">
        <pc:chgData name="Sinead Hayes" userId="VPb1m1aNr+Ckm9Lr2+vrFacb63coceRCroX9d78id54=" providerId="None" clId="Web-{27D7F774-F98B-4462-A990-D42ED54874E1}" dt="2020-11-24T22:47:13.936" v="127" actId="1076"/>
        <pc:sldMkLst>
          <pc:docMk/>
          <pc:sldMk cId="3710768800" sldId="899"/>
        </pc:sldMkLst>
        <pc:spChg chg="del mod">
          <ac:chgData name="Sinead Hayes" userId="VPb1m1aNr+Ckm9Lr2+vrFacb63coceRCroX9d78id54=" providerId="None" clId="Web-{27D7F774-F98B-4462-A990-D42ED54874E1}" dt="2020-11-24T22:45:36.951" v="109"/>
          <ac:spMkLst>
            <pc:docMk/>
            <pc:sldMk cId="3710768800" sldId="899"/>
            <ac:spMk id="9" creationId="{3710FDD7-F919-9747-BB5C-D0BBF27DF9C6}"/>
          </ac:spMkLst>
        </pc:spChg>
        <pc:spChg chg="del mod">
          <ac:chgData name="Sinead Hayes" userId="VPb1m1aNr+Ckm9Lr2+vrFacb63coceRCroX9d78id54=" providerId="None" clId="Web-{27D7F774-F98B-4462-A990-D42ED54874E1}" dt="2020-11-24T22:45:45.139" v="113"/>
          <ac:spMkLst>
            <pc:docMk/>
            <pc:sldMk cId="3710768800" sldId="899"/>
            <ac:spMk id="11" creationId="{35CA1BCB-29D9-024A-B3C7-0B71B18C3C1B}"/>
          </ac:spMkLst>
        </pc:spChg>
        <pc:spChg chg="mod">
          <ac:chgData name="Sinead Hayes" userId="VPb1m1aNr+Ckm9Lr2+vrFacb63coceRCroX9d78id54=" providerId="None" clId="Web-{27D7F774-F98B-4462-A990-D42ED54874E1}" dt="2020-11-24T22:40:43.262" v="71" actId="20577"/>
          <ac:spMkLst>
            <pc:docMk/>
            <pc:sldMk cId="3710768800" sldId="899"/>
            <ac:spMk id="18" creationId="{80CECD1B-A14B-784C-A96D-A8E896279147}"/>
          </ac:spMkLst>
        </pc:spChg>
        <pc:spChg chg="del">
          <ac:chgData name="Sinead Hayes" userId="VPb1m1aNr+Ckm9Lr2+vrFacb63coceRCroX9d78id54=" providerId="None" clId="Web-{27D7F774-F98B-4462-A990-D42ED54874E1}" dt="2020-11-24T22:43:21.716" v="87"/>
          <ac:spMkLst>
            <pc:docMk/>
            <pc:sldMk cId="3710768800" sldId="899"/>
            <ac:spMk id="24" creationId="{18633488-395A-BB41-9416-180A644D50EC}"/>
          </ac:spMkLst>
        </pc:spChg>
        <pc:picChg chg="add mod">
          <ac:chgData name="Sinead Hayes" userId="VPb1m1aNr+Ckm9Lr2+vrFacb63coceRCroX9d78id54=" providerId="None" clId="Web-{27D7F774-F98B-4462-A990-D42ED54874E1}" dt="2020-11-24T22:46:50.842" v="122" actId="1076"/>
          <ac:picMkLst>
            <pc:docMk/>
            <pc:sldMk cId="3710768800" sldId="899"/>
            <ac:picMk id="2" creationId="{0D5235A3-A0DE-4B41-BFBA-3BFAE21F35C8}"/>
          </ac:picMkLst>
        </pc:picChg>
        <pc:picChg chg="add mod">
          <ac:chgData name="Sinead Hayes" userId="VPb1m1aNr+Ckm9Lr2+vrFacb63coceRCroX9d78id54=" providerId="None" clId="Web-{27D7F774-F98B-4462-A990-D42ED54874E1}" dt="2020-11-24T22:46:46.795" v="116" actId="1076"/>
          <ac:picMkLst>
            <pc:docMk/>
            <pc:sldMk cId="3710768800" sldId="899"/>
            <ac:picMk id="3" creationId="{02B9852A-D612-4EBD-955D-5DA86769D98B}"/>
          </ac:picMkLst>
        </pc:picChg>
        <pc:picChg chg="add mod">
          <ac:chgData name="Sinead Hayes" userId="VPb1m1aNr+Ckm9Lr2+vrFacb63coceRCroX9d78id54=" providerId="None" clId="Web-{27D7F774-F98B-4462-A990-D42ED54874E1}" dt="2020-11-24T22:47:13.936" v="127" actId="1076"/>
          <ac:picMkLst>
            <pc:docMk/>
            <pc:sldMk cId="3710768800" sldId="899"/>
            <ac:picMk id="4" creationId="{7FEB0C9B-D0F0-4F94-94E8-A296E9B9ED04}"/>
          </ac:picMkLst>
        </pc:picChg>
        <pc:picChg chg="del">
          <ac:chgData name="Sinead Hayes" userId="VPb1m1aNr+Ckm9Lr2+vrFacb63coceRCroX9d78id54=" providerId="None" clId="Web-{27D7F774-F98B-4462-A990-D42ED54874E1}" dt="2020-11-24T22:36:18.527" v="8"/>
          <ac:picMkLst>
            <pc:docMk/>
            <pc:sldMk cId="3710768800" sldId="899"/>
            <ac:picMk id="5" creationId="{5EFE24F2-42DE-514E-B345-0D360917F726}"/>
          </ac:picMkLst>
        </pc:picChg>
        <pc:picChg chg="add mod">
          <ac:chgData name="Sinead Hayes" userId="VPb1m1aNr+Ckm9Lr2+vrFacb63coceRCroX9d78id54=" providerId="None" clId="Web-{27D7F774-F98B-4462-A990-D42ED54874E1}" dt="2020-11-24T22:46:46.873" v="118" actId="14100"/>
          <ac:picMkLst>
            <pc:docMk/>
            <pc:sldMk cId="3710768800" sldId="899"/>
            <ac:picMk id="6" creationId="{F4563786-B665-47E0-9D12-217F3AEBCFA1}"/>
          </ac:picMkLst>
        </pc:picChg>
        <pc:picChg chg="del">
          <ac:chgData name="Sinead Hayes" userId="VPb1m1aNr+Ckm9Lr2+vrFacb63coceRCroX9d78id54=" providerId="None" clId="Web-{27D7F774-F98B-4462-A990-D42ED54874E1}" dt="2020-11-24T22:36:28.871" v="12"/>
          <ac:picMkLst>
            <pc:docMk/>
            <pc:sldMk cId="3710768800" sldId="899"/>
            <ac:picMk id="8" creationId="{AD8B5E8B-7A01-C24C-9383-9D12378F1E1A}"/>
          </ac:picMkLst>
        </pc:picChg>
        <pc:picChg chg="add mod">
          <ac:chgData name="Sinead Hayes" userId="VPb1m1aNr+Ckm9Lr2+vrFacb63coceRCroX9d78id54=" providerId="None" clId="Web-{27D7F774-F98B-4462-A990-D42ED54874E1}" dt="2020-11-24T22:47:13.811" v="124" actId="1076"/>
          <ac:picMkLst>
            <pc:docMk/>
            <pc:sldMk cId="3710768800" sldId="899"/>
            <ac:picMk id="10" creationId="{C4360230-D4B1-4225-95E0-9C354E8C83C1}"/>
          </ac:picMkLst>
        </pc:picChg>
        <pc:picChg chg="del">
          <ac:chgData name="Sinead Hayes" userId="VPb1m1aNr+Ckm9Lr2+vrFacb63coceRCroX9d78id54=" providerId="None" clId="Web-{27D7F774-F98B-4462-A990-D42ED54874E1}" dt="2020-11-24T22:36:28.886" v="13"/>
          <ac:picMkLst>
            <pc:docMk/>
            <pc:sldMk cId="3710768800" sldId="899"/>
            <ac:picMk id="13" creationId="{B379713F-67FA-2842-93F3-E8DCA631DA8B}"/>
          </ac:picMkLst>
        </pc:picChg>
        <pc:picChg chg="del">
          <ac:chgData name="Sinead Hayes" userId="VPb1m1aNr+Ckm9Lr2+vrFacb63coceRCroX9d78id54=" providerId="None" clId="Web-{27D7F774-F98B-4462-A990-D42ED54874E1}" dt="2020-11-24T22:36:22.433" v="10"/>
          <ac:picMkLst>
            <pc:docMk/>
            <pc:sldMk cId="3710768800" sldId="899"/>
            <ac:picMk id="15" creationId="{5730EC00-4B8F-9A44-8F94-437036C0D7F7}"/>
          </ac:picMkLst>
        </pc:picChg>
        <pc:picChg chg="del">
          <ac:chgData name="Sinead Hayes" userId="VPb1m1aNr+Ckm9Lr2+vrFacb63coceRCroX9d78id54=" providerId="None" clId="Web-{27D7F774-F98B-4462-A990-D42ED54874E1}" dt="2020-11-24T22:36:20.715" v="9"/>
          <ac:picMkLst>
            <pc:docMk/>
            <pc:sldMk cId="3710768800" sldId="899"/>
            <ac:picMk id="19" creationId="{97D8C359-76D9-D345-A4F8-F2E038D502F4}"/>
          </ac:picMkLst>
        </pc:picChg>
        <pc:picChg chg="del">
          <ac:chgData name="Sinead Hayes" userId="VPb1m1aNr+Ckm9Lr2+vrFacb63coceRCroX9d78id54=" providerId="None" clId="Web-{27D7F774-F98B-4462-A990-D42ED54874E1}" dt="2020-11-24T22:36:25.933" v="11"/>
          <ac:picMkLst>
            <pc:docMk/>
            <pc:sldMk cId="3710768800" sldId="899"/>
            <ac:picMk id="23" creationId="{DDEAFF9E-E3D2-2141-97A7-FA3A7C2CE17E}"/>
          </ac:picMkLst>
        </pc:picChg>
      </pc:sldChg>
      <pc:sldChg chg="del">
        <pc:chgData name="Sinead Hayes" userId="VPb1m1aNr+Ckm9Lr2+vrFacb63coceRCroX9d78id54=" providerId="None" clId="Web-{27D7F774-F98B-4462-A990-D42ED54874E1}" dt="2020-11-24T22:35:33.964" v="1"/>
        <pc:sldMkLst>
          <pc:docMk/>
          <pc:sldMk cId="3405418590" sldId="906"/>
        </pc:sldMkLst>
      </pc:sldChg>
      <pc:sldChg chg="del">
        <pc:chgData name="Sinead Hayes" userId="VPb1m1aNr+Ckm9Lr2+vrFacb63coceRCroX9d78id54=" providerId="None" clId="Web-{27D7F774-F98B-4462-A990-D42ED54874E1}" dt="2020-11-24T22:35:33.902" v="0"/>
        <pc:sldMkLst>
          <pc:docMk/>
          <pc:sldMk cId="2060516719" sldId="90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6BC6BFF-3D55-C240-97D1-CBE32508CF2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7718520-737C-0D4F-A1C9-FCC81C05C3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000FF-41EB-3F44-B3D7-EB1CEBEE2E7C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E20761D-DD4C-B741-AA51-1470B2BCB9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D0F49C-B344-F44F-A9FA-F4C9DB020B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3D39F-7E5A-6B44-A5B6-E540151F37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93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DF9A6-C0B1-8E4E-92DF-0D8469B61267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AEDBD-9B7C-DD41-95AF-152713972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29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Welcome</a:t>
            </a:r>
          </a:p>
          <a:p>
            <a:r>
              <a:rPr lang="en-US" dirty="0"/>
              <a:t>- Introduce ourselves</a:t>
            </a:r>
          </a:p>
          <a:p>
            <a:pPr marL="171450" indent="-171450">
              <a:buFontTx/>
              <a:buChar char="-"/>
            </a:pPr>
            <a:r>
              <a:rPr lang="en-US" dirty="0"/>
              <a:t>Type in your name and the name of your school in the chat! Also change your name on your Zoom to your first name</a:t>
            </a:r>
          </a:p>
          <a:p>
            <a:pPr marL="171450" indent="-171450">
              <a:buFontTx/>
              <a:buChar char="-"/>
            </a:pPr>
            <a:r>
              <a:rPr lang="en-US" dirty="0"/>
              <a:t>Invite people to use the chat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5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1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Todays session will be broken into 3 key areas:</a:t>
            </a:r>
          </a:p>
          <a:p>
            <a:endParaRPr lang="en-US" dirty="0"/>
          </a:p>
          <a:p>
            <a:r>
              <a:rPr lang="en-US" dirty="0"/>
              <a:t>Read through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9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181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50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talk through the 6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5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everyone to reflect on the student group they intend to work with and who in the school they can engage as a support network. Remind them that it’s not all about TY!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6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the step and the tools available – invite them to use their phone to view the tools on their 6 step programme </a:t>
            </a:r>
            <a:endParaRPr lang="en-I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85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Intro to thematic information sheets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4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 sure to change to your own date here!!</a:t>
            </a:r>
            <a:endParaRPr lang="en-IE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C113C4-5EEB-AD45-AD8C-04C21812C47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86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Room 1: https://</a:t>
            </a:r>
            <a:r>
              <a:rPr lang="en-US" dirty="0" err="1"/>
              <a:t>docs.google.com</a:t>
            </a:r>
            <a:r>
              <a:rPr lang="en-US" dirty="0"/>
              <a:t>/document/d/1ADSyfeoNwfrDDegX8E_FhGlOnjgYYM7CuKnYW5mhv7g/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2: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/document/d/1GFRoNr_DzpuzIVtSATNCvYrNNgG5kDTwZKcrn3hX8to/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3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/document/d/1v2aWuQhkaG3XTZlR24cu63LkKnSu_45V1nEHTTcnPoo/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4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/document/d/1B8L4PpZGmOZsfR0OuFbJ5J6d41v9w5jQui0UU2w6wEw/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5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/document/d/1u9pBYugUSs0JP5a5hQ2cHqTDEfWxKx1eP8xGm83Rc40/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756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31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19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Media Communication </a:t>
            </a:r>
          </a:p>
          <a:p>
            <a:r>
              <a:rPr lang="en-US" dirty="0"/>
              <a:t>Assemblies – Intercom</a:t>
            </a:r>
          </a:p>
          <a:p>
            <a:r>
              <a:rPr lang="en-US" dirty="0"/>
              <a:t>Themed Events – </a:t>
            </a:r>
          </a:p>
          <a:p>
            <a:r>
              <a:rPr lang="en-US" dirty="0"/>
              <a:t>Global Justice themed displays</a:t>
            </a:r>
          </a:p>
          <a:p>
            <a:r>
              <a:rPr lang="en-US" dirty="0"/>
              <a:t>Creative engagement</a:t>
            </a:r>
          </a:p>
          <a:p>
            <a:r>
              <a:rPr lang="en-US" dirty="0" err="1"/>
              <a:t>Formalised</a:t>
            </a:r>
            <a:r>
              <a:rPr lang="en-US" dirty="0"/>
              <a:t> peer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053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707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42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720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terms of the breakdown of trainings, outline the 5 types of training</a:t>
            </a:r>
          </a:p>
          <a:p>
            <a:r>
              <a:rPr lang="en-US" dirty="0"/>
              <a:t>Purple – starter trainings – (today) for new schools and teachers new to GCE (perhaps their school has been involved longer)</a:t>
            </a:r>
          </a:p>
          <a:p>
            <a:r>
              <a:rPr lang="en-US" dirty="0"/>
              <a:t>Pink – WWGS approach and adapting to covid-19 – for ALL schools and teachers. Even for schools who have been involved for a while. Updated theory and practice</a:t>
            </a:r>
          </a:p>
          <a:p>
            <a:r>
              <a:rPr lang="en-US" dirty="0"/>
              <a:t>Green – Thematic areas</a:t>
            </a:r>
          </a:p>
          <a:p>
            <a:r>
              <a:rPr lang="en-US" dirty="0"/>
              <a:t>Blue – subject specific</a:t>
            </a:r>
          </a:p>
          <a:p>
            <a:r>
              <a:rPr lang="en-US" dirty="0"/>
              <a:t>Yellow – standard WWGS trainings and events. And deadlines.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500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</a:t>
            </a:r>
            <a:r>
              <a:rPr lang="en-US" dirty="0" err="1" smtClean="0"/>
              <a:t>forms.gle</a:t>
            </a:r>
            <a:r>
              <a:rPr lang="en-US" dirty="0" smtClean="0"/>
              <a:t>/hpgGYH8wCYEZZmmg6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32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363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7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79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33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7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1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1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3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8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9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9315-1120-1D4B-9639-4B2FDAE730B8}" type="datetimeFigureOut">
              <a:rPr lang="en-US" smtClean="0"/>
              <a:t>07/12/20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4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jpe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seschools.ie/6-step-programme/" TargetMode="External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Relationship Id="rId8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4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11" Type="http://schemas.openxmlformats.org/officeDocument/2006/relationships/hyperlink" Target="https://us02web.zoom.us/meeting/register/tZEqceCoqjMvG9G7WNbo4xo3054RAqBygjPD" TargetMode="External"/><Relationship Id="rId12" Type="http://schemas.openxmlformats.org/officeDocument/2006/relationships/hyperlink" Target="https://us02web.zoom.us/meeting/register/tZAsceysqzwsEtFN6iLlhi-y5G4JjMUEZ82f" TargetMode="External"/><Relationship Id="rId13" Type="http://schemas.openxmlformats.org/officeDocument/2006/relationships/hyperlink" Target="https://us02web.zoom.us/meeting/register/tZAoduiorDwiGNOnGA8Ukt7I12zsnwbs9oIk" TargetMode="External"/><Relationship Id="rId14" Type="http://schemas.openxmlformats.org/officeDocument/2006/relationships/hyperlink" Target="https://us02web.zoom.us/meeting/register/tZEtcOmtrTMiGtJa2r0s5ANOK597rcV6_hKq" TargetMode="External"/><Relationship Id="rId15" Type="http://schemas.openxmlformats.org/officeDocument/2006/relationships/hyperlink" Target="https://us02web.zoom.us/meeting/register/tZckceGupjgiGdBKxYBpKpoH4r__VM1BhC36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hyperlink" Target="https://us02web.zoom.us/meeting/register/tZUvc-2qqzkvGtATW1U3cQKSuB8mMmilYzER" TargetMode="External"/><Relationship Id="rId6" Type="http://schemas.openxmlformats.org/officeDocument/2006/relationships/hyperlink" Target="https://us02web.zoom.us/meeting/register/tZ0rf-2srDwuGN0dege6BBdynWfI8I9OmGkZ" TargetMode="External"/><Relationship Id="rId7" Type="http://schemas.openxmlformats.org/officeDocument/2006/relationships/hyperlink" Target="https://us02web.zoom.us/meeting/register/tZEsc-mrqD4vGNPZaiUA3TT0nao94795PbC0" TargetMode="External"/><Relationship Id="rId8" Type="http://schemas.openxmlformats.org/officeDocument/2006/relationships/hyperlink" Target="https://us02web.zoom.us/meeting/register/tZMpd-GvrzMvHtaY7M1AoZC27wT0QDU2JGGG" TargetMode="External"/><Relationship Id="rId9" Type="http://schemas.openxmlformats.org/officeDocument/2006/relationships/hyperlink" Target="https://us02web.zoom.us/meeting/register/tZYrc-qhrDwqH92AlnjmkXYfzz47knSwUAX_" TargetMode="External"/><Relationship Id="rId10" Type="http://schemas.openxmlformats.org/officeDocument/2006/relationships/hyperlink" Target="https://us02web.zoom.us/meeting/register/tZ0kd-qrrjopH9MdYCSTWe4c9_DpRczEAI-W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jpg"/><Relationship Id="rId6" Type="http://schemas.openxmlformats.org/officeDocument/2006/relationships/hyperlink" Target="mailto:Laura.cahill@worldwiseschools.ie" TargetMode="External"/><Relationship Id="rId7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C475749F-F487-4EFB-ABC7-C1359590EB7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DAECE40-74B2-E348-ABDD-CC3D3C6AE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1735896"/>
            <a:ext cx="3970782" cy="1529232"/>
          </a:xfrm>
        </p:spPr>
        <p:txBody>
          <a:bodyPr>
            <a:normAutofit/>
          </a:bodyPr>
          <a:lstStyle/>
          <a:p>
            <a:pPr algn="r"/>
            <a:r>
              <a:rPr lang="en-US" sz="4800" b="1" dirty="0" smtClean="0"/>
              <a:t>Energy</a:t>
            </a:r>
            <a:endParaRPr lang="en-US" sz="4800" b="1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A9C4F81-58F3-DC40-906A-F0AB4F6D7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7414" y="4905356"/>
            <a:ext cx="3123968" cy="6176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1300" dirty="0" smtClean="0">
                <a:ea typeface="+mn-lt"/>
                <a:cs typeface="+mn-lt"/>
              </a:rPr>
              <a:t>LIZZY </a:t>
            </a:r>
            <a:r>
              <a:rPr lang="en-US" sz="1300" dirty="0">
                <a:ea typeface="+mn-lt"/>
                <a:cs typeface="+mn-lt"/>
              </a:rPr>
              <a:t>NOONE, </a:t>
            </a:r>
            <a:r>
              <a:rPr lang="en-US" sz="1300" dirty="0" smtClean="0">
                <a:ea typeface="+mn-lt"/>
                <a:cs typeface="+mn-lt"/>
              </a:rPr>
              <a:t>DUBLIN</a:t>
            </a:r>
          </a:p>
          <a:p>
            <a:pPr algn="r"/>
            <a:r>
              <a:rPr lang="en-US" sz="1300" dirty="0" smtClean="0">
                <a:ea typeface="+mn-lt"/>
                <a:cs typeface="+mn-lt"/>
              </a:rPr>
              <a:t>AISHLING MCGRATH, GALWAY</a:t>
            </a:r>
            <a:endParaRPr lang="en-US" sz="1300" dirty="0">
              <a:ea typeface="+mn-lt"/>
              <a:cs typeface="+mn-lt"/>
            </a:endParaRPr>
          </a:p>
          <a:p>
            <a:pPr algn="r"/>
            <a:endParaRPr lang="en-US" sz="1300" dirty="0">
              <a:cs typeface="Calibri"/>
            </a:endParaRPr>
          </a:p>
        </p:txBody>
      </p:sp>
      <p:pic>
        <p:nvPicPr>
          <p:cNvPr id="5" name="Picture 3" descr="Worldwise Logo.png">
            <a:extLst>
              <a:ext uri="{FF2B5EF4-FFF2-40B4-BE49-F238E27FC236}">
                <a16:creationId xmlns="" xmlns:a16="http://schemas.microsoft.com/office/drawing/2014/main" id="{5BE9E191-BA5B-6F4C-9F6B-7D540F634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7614458" y="-49174"/>
            <a:ext cx="1529542" cy="1786248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Screen Shot 2014-02-17 at 11.02.10.png">
            <a:extLst>
              <a:ext uri="{FF2B5EF4-FFF2-40B4-BE49-F238E27FC236}">
                <a16:creationId xmlns="" xmlns:a16="http://schemas.microsoft.com/office/drawing/2014/main" id="{FAC83D0D-2BE8-9F48-AF80-0E0B1BD12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-1643" y="10"/>
            <a:ext cx="5759072" cy="6857990"/>
          </a:xfrm>
          <a:custGeom>
            <a:avLst/>
            <a:gdLst/>
            <a:ahLst/>
            <a:cxnLst/>
            <a:rect l="l" t="t" r="r" b="b"/>
            <a:pathLst>
              <a:path w="7678763" h="6858000">
                <a:moveTo>
                  <a:pt x="6950358" y="3911316"/>
                </a:moveTo>
                <a:lnTo>
                  <a:pt x="6950358" y="3925503"/>
                </a:lnTo>
                <a:lnTo>
                  <a:pt x="6948404" y="3918409"/>
                </a:lnTo>
                <a:close/>
                <a:moveTo>
                  <a:pt x="890899" y="2071857"/>
                </a:moveTo>
                <a:cubicBezTo>
                  <a:pt x="890899" y="2071857"/>
                  <a:pt x="890899" y="2071857"/>
                  <a:pt x="4934362" y="2071857"/>
                </a:cubicBezTo>
                <a:cubicBezTo>
                  <a:pt x="5187625" y="2071857"/>
                  <a:pt x="5432153" y="2211072"/>
                  <a:pt x="5554418" y="2437296"/>
                </a:cubicBezTo>
                <a:cubicBezTo>
                  <a:pt x="5554418" y="2437296"/>
                  <a:pt x="5554418" y="2437296"/>
                  <a:pt x="7580515" y="5926372"/>
                </a:cubicBezTo>
                <a:cubicBezTo>
                  <a:pt x="7711513" y="6143896"/>
                  <a:pt x="7711513" y="6422327"/>
                  <a:pt x="7580515" y="6639850"/>
                </a:cubicBezTo>
                <a:cubicBezTo>
                  <a:pt x="7580515" y="6639850"/>
                  <a:pt x="7580515" y="6639850"/>
                  <a:pt x="7473670" y="6823844"/>
                </a:cubicBezTo>
                <a:lnTo>
                  <a:pt x="7453836" y="6858000"/>
                </a:lnTo>
                <a:lnTo>
                  <a:pt x="0" y="6858000"/>
                </a:lnTo>
                <a:lnTo>
                  <a:pt x="0" y="2890622"/>
                </a:lnTo>
                <a:lnTo>
                  <a:pt x="78831" y="2754282"/>
                </a:lnTo>
                <a:cubicBezTo>
                  <a:pt x="137995" y="2651956"/>
                  <a:pt x="199068" y="2546330"/>
                  <a:pt x="262110" y="2437296"/>
                </a:cubicBezTo>
                <a:cubicBezTo>
                  <a:pt x="393108" y="2211072"/>
                  <a:pt x="628904" y="2071857"/>
                  <a:pt x="890899" y="2071857"/>
                </a:cubicBezTo>
                <a:close/>
                <a:moveTo>
                  <a:pt x="0" y="0"/>
                </a:moveTo>
                <a:lnTo>
                  <a:pt x="6535339" y="0"/>
                </a:lnTo>
                <a:lnTo>
                  <a:pt x="6421432" y="196155"/>
                </a:lnTo>
                <a:cubicBezTo>
                  <a:pt x="6196056" y="584267"/>
                  <a:pt x="5928944" y="1044253"/>
                  <a:pt x="5612367" y="1589421"/>
                </a:cubicBezTo>
                <a:cubicBezTo>
                  <a:pt x="5490102" y="1815646"/>
                  <a:pt x="5245573" y="1954861"/>
                  <a:pt x="4992310" y="1954861"/>
                </a:cubicBezTo>
                <a:cubicBezTo>
                  <a:pt x="4992310" y="1954861"/>
                  <a:pt x="4992310" y="1954861"/>
                  <a:pt x="948847" y="1954861"/>
                </a:cubicBezTo>
                <a:cubicBezTo>
                  <a:pt x="686852" y="1954861"/>
                  <a:pt x="451057" y="1815646"/>
                  <a:pt x="320058" y="1589421"/>
                </a:cubicBezTo>
                <a:cubicBezTo>
                  <a:pt x="320058" y="1589421"/>
                  <a:pt x="320058" y="1589421"/>
                  <a:pt x="4048" y="1042874"/>
                </a:cubicBezTo>
                <a:lnTo>
                  <a:pt x="0" y="103587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DFF00733-36D3-F844-A8C2-6D9CC40402DF}"/>
              </a:ext>
            </a:extLst>
          </p:cNvPr>
          <p:cNvSpPr txBox="1">
            <a:spLocks/>
          </p:cNvSpPr>
          <p:nvPr/>
        </p:nvSpPr>
        <p:spPr>
          <a:xfrm>
            <a:off x="4748790" y="2878073"/>
            <a:ext cx="4575156" cy="1529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WWGS Thematic Online Training Series</a:t>
            </a:r>
          </a:p>
        </p:txBody>
      </p:sp>
    </p:spTree>
    <p:extLst>
      <p:ext uri="{BB962C8B-B14F-4D97-AF65-F5344CB8AC3E}">
        <p14:creationId xmlns:p14="http://schemas.microsoft.com/office/powerpoint/2010/main" val="41345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52CCD9-AAA0-4B4E-B19A-A612B0284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 </a:t>
            </a:r>
            <a:r>
              <a:rPr lang="en-US" b="1" dirty="0"/>
              <a:t>Hopes &amp; Fears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0422830-7297-6E4C-8968-14B34A946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541992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- What do you HOPE to get out of todays session?</a:t>
            </a:r>
          </a:p>
          <a:p>
            <a:pPr marL="0" indent="0">
              <a:buNone/>
            </a:pPr>
            <a:r>
              <a:rPr lang="en-US" dirty="0"/>
              <a:t>- Any FEAR about todays session?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="" xmlns:a16="http://schemas.microsoft.com/office/drawing/2014/main" id="{C5BFEF30-1A1A-D048-BA19-477C285A13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0" y="873770"/>
            <a:ext cx="3476673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A7F400EE-A8A5-48AF-B4D6-291B52C6F0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3810700" y="2115117"/>
            <a:ext cx="4732020" cy="0"/>
          </a:xfrm>
          <a:prstGeom prst="line">
            <a:avLst/>
          </a:prstGeom>
          <a:ln w="19050">
            <a:solidFill>
              <a:srgbClr val="7CD9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544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E9C50E5-0957-6540-9EA0-528FBBC7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10" y="-151195"/>
            <a:ext cx="7886700" cy="1325563"/>
          </a:xfrm>
        </p:spPr>
        <p:txBody>
          <a:bodyPr/>
          <a:lstStyle/>
          <a:p>
            <a:r>
              <a:rPr lang="en-US" b="1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2E2A6D6-8C13-E648-8A6F-C2B963902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164" y="1908239"/>
            <a:ext cx="4340417" cy="72509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Turn your camera on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6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E86E84FC-DDA2-C744-B9CF-7324A4D3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9851"/>
            <a:ext cx="9144000" cy="804095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FEB931A0-BED7-0B49-9C0C-F68622F0F71D}"/>
              </a:ext>
            </a:extLst>
          </p:cNvPr>
          <p:cNvCxnSpPr>
            <a:cxnSpLocks/>
          </p:cNvCxnSpPr>
          <p:nvPr/>
        </p:nvCxnSpPr>
        <p:spPr>
          <a:xfrm flipH="1">
            <a:off x="382386" y="1409452"/>
            <a:ext cx="565265" cy="473912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02ED8DAD-8E60-3A4B-BF5B-80873E0A7A38}"/>
              </a:ext>
            </a:extLst>
          </p:cNvPr>
          <p:cNvCxnSpPr>
            <a:cxnSpLocks/>
            <a:stCxn id="3" idx="1"/>
          </p:cNvCxnSpPr>
          <p:nvPr/>
        </p:nvCxnSpPr>
        <p:spPr>
          <a:xfrm flipH="1">
            <a:off x="1280160" y="2270786"/>
            <a:ext cx="1944004" cy="3780879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2DAD3C4-502F-3348-B5A6-F0B0F5EA0182}"/>
              </a:ext>
            </a:extLst>
          </p:cNvPr>
          <p:cNvSpPr/>
          <p:nvPr/>
        </p:nvSpPr>
        <p:spPr>
          <a:xfrm>
            <a:off x="4039718" y="3290320"/>
            <a:ext cx="488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3200" dirty="0"/>
              <a:t>Please use the chat function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="" xmlns:a16="http://schemas.microsoft.com/office/drawing/2014/main" id="{A4E0A12D-9984-6342-8573-6711D31876DD}"/>
              </a:ext>
            </a:extLst>
          </p:cNvPr>
          <p:cNvSpPr txBox="1">
            <a:spLocks/>
          </p:cNvSpPr>
          <p:nvPr/>
        </p:nvSpPr>
        <p:spPr>
          <a:xfrm>
            <a:off x="49876" y="1020330"/>
            <a:ext cx="3989841" cy="804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To mute and un-mute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BF43E854-D063-C44A-A022-27C27F39BDB9}"/>
              </a:ext>
            </a:extLst>
          </p:cNvPr>
          <p:cNvCxnSpPr>
            <a:cxnSpLocks/>
          </p:cNvCxnSpPr>
          <p:nvPr/>
        </p:nvCxnSpPr>
        <p:spPr>
          <a:xfrm flipH="1">
            <a:off x="4374468" y="3906982"/>
            <a:ext cx="197532" cy="214997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9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EDEB48-EC7F-B64A-9FEA-6C0D4929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75" y="-166731"/>
            <a:ext cx="8602582" cy="145405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Session Plan</a:t>
            </a:r>
          </a:p>
        </p:txBody>
      </p:sp>
      <p:pic>
        <p:nvPicPr>
          <p:cNvPr id="4" name="Picture 6" descr="Screen Shot 2014-02-17 at 11.02.10.png">
            <a:extLst>
              <a:ext uri="{FF2B5EF4-FFF2-40B4-BE49-F238E27FC236}">
                <a16:creationId xmlns="" xmlns:a16="http://schemas.microsoft.com/office/drawing/2014/main" id="{1D99D34E-D2F1-E749-AFD6-39600804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8171543" y="62502"/>
            <a:ext cx="972456" cy="149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C24B429C-E17A-E544-AD38-6B94A5C4848B}"/>
              </a:ext>
            </a:extLst>
          </p:cNvPr>
          <p:cNvSpPr/>
          <p:nvPr/>
        </p:nvSpPr>
        <p:spPr>
          <a:xfrm>
            <a:off x="231175" y="1287320"/>
            <a:ext cx="8765867" cy="563231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</a:rPr>
              <a:t>An Introduction to </a:t>
            </a:r>
            <a:r>
              <a:rPr lang="en-US" sz="2400" b="1" dirty="0" smtClean="0">
                <a:solidFill>
                  <a:srgbClr val="000000"/>
                </a:solidFill>
              </a:rPr>
              <a:t>Energy</a:t>
            </a:r>
            <a:r>
              <a:rPr lang="en-US" sz="2400" b="1" dirty="0">
                <a:cs typeface="Calibri"/>
              </a:rPr>
              <a:t> - </a:t>
            </a:r>
            <a:r>
              <a:rPr lang="en-US" sz="2400" b="1" dirty="0" smtClean="0">
                <a:cs typeface="Calibri"/>
              </a:rPr>
              <a:t>Kate Ruddock</a:t>
            </a:r>
          </a:p>
          <a:p>
            <a:endParaRPr lang="en-US" sz="2400" b="1" i="1" dirty="0">
              <a:solidFill>
                <a:srgbClr val="000000"/>
              </a:solidFill>
              <a:cs typeface="Calibri"/>
            </a:endParaRPr>
          </a:p>
          <a:p>
            <a:endParaRPr lang="en-IE" sz="2400" b="1" i="1" dirty="0">
              <a:solidFill>
                <a:srgbClr val="000000"/>
              </a:solidFill>
              <a:cs typeface="Calibri"/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Schools Experience of Exploring Sustainability as a Justice Issue – </a:t>
            </a:r>
            <a:r>
              <a:rPr lang="en-US" sz="2400" b="1" i="1" dirty="0" smtClean="0">
                <a:solidFill>
                  <a:srgbClr val="000000"/>
                </a:solidFill>
              </a:rPr>
              <a:t>Louise Nolan, CBS North Brunswick Street</a:t>
            </a:r>
            <a:endParaRPr lang="en-US" sz="2400" b="1" i="1" dirty="0">
              <a:solidFill>
                <a:srgbClr val="000000"/>
              </a:solidFill>
              <a:cs typeface="Calibri"/>
            </a:endParaRPr>
          </a:p>
          <a:p>
            <a:endParaRPr lang="en-US" sz="2400" dirty="0">
              <a:solidFill>
                <a:srgbClr val="000000"/>
              </a:solidFill>
              <a:cs typeface="Calibri"/>
            </a:endParaRPr>
          </a:p>
          <a:p>
            <a:r>
              <a:rPr lang="en-US" sz="2400" b="1" i="1" dirty="0">
                <a:solidFill>
                  <a:srgbClr val="000000"/>
                </a:solidFill>
                <a:ea typeface="+mn-lt"/>
                <a:cs typeface="+mn-lt"/>
              </a:rPr>
              <a:t>Break &amp; Reflection</a:t>
            </a:r>
            <a:endParaRPr lang="en-US" dirty="0"/>
          </a:p>
          <a:p>
            <a:endParaRPr lang="en-US" sz="2400" b="1" i="1" dirty="0">
              <a:solidFill>
                <a:srgbClr val="000000"/>
              </a:solidFill>
            </a:endParaRPr>
          </a:p>
          <a:p>
            <a:r>
              <a:rPr lang="en-US" sz="2400" b="1" dirty="0" smtClean="0">
                <a:solidFill>
                  <a:srgbClr val="000000"/>
                </a:solidFill>
              </a:rPr>
              <a:t>Energy: </a:t>
            </a:r>
            <a:r>
              <a:rPr lang="en-US" sz="2400" b="1" dirty="0">
                <a:solidFill>
                  <a:srgbClr val="000000"/>
                </a:solidFill>
              </a:rPr>
              <a:t>from Knowledge to Action 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i="1" dirty="0">
                <a:solidFill>
                  <a:srgbClr val="000000"/>
                </a:solidFill>
              </a:rPr>
              <a:t>WWGS 6 Step Programme</a:t>
            </a:r>
            <a:endParaRPr lang="en-US" sz="2400" dirty="0">
              <a:solidFill>
                <a:srgbClr val="000000"/>
              </a:solidFill>
              <a:cs typeface="Calibri"/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Reflection and Next Steps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51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74426AB7-D619-4515-962A-BC83909EC01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3D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DE47DF98-723F-4AAC-ABCF-CACBC438F78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82880" y="256540"/>
            <a:ext cx="877824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6" name="Straight Connector 25">
            <a:extLst>
              <a:ext uri="{FF2B5EF4-FFF2-40B4-BE49-F238E27FC236}">
                <a16:creationId xmlns="" xmlns:a16="http://schemas.microsoft.com/office/drawing/2014/main" id="{EA29FC7C-9308-4FDE-8DCA-405668055B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171700" y="5768204"/>
            <a:ext cx="4800600" cy="0"/>
          </a:xfrm>
          <a:prstGeom prst="line">
            <a:avLst/>
          </a:prstGeom>
          <a:ln>
            <a:solidFill>
              <a:srgbClr val="393D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9E4091-6642-BB4A-9358-EE6ACEC63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485" y="4277356"/>
            <a:ext cx="7475220" cy="156032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000" b="1" dirty="0">
                <a:solidFill>
                  <a:srgbClr val="393D79"/>
                </a:solidFill>
              </a:rPr>
              <a:t>An Introduction to </a:t>
            </a:r>
            <a:r>
              <a:rPr lang="en-US" sz="2000" b="1" dirty="0" smtClean="0">
                <a:solidFill>
                  <a:srgbClr val="393D79"/>
                </a:solidFill>
              </a:rPr>
              <a:t>Taking Action on Energy</a:t>
            </a:r>
            <a:r>
              <a:rPr lang="en-US" sz="2000" b="1" dirty="0">
                <a:solidFill>
                  <a:srgbClr val="393D79"/>
                </a:solidFill>
              </a:rPr>
              <a:t/>
            </a:r>
            <a:br>
              <a:rPr lang="en-US" sz="2000" b="1" dirty="0">
                <a:solidFill>
                  <a:srgbClr val="393D79"/>
                </a:solidFill>
              </a:rPr>
            </a:br>
            <a:r>
              <a:rPr lang="en-US" sz="2000" b="1" dirty="0">
                <a:solidFill>
                  <a:srgbClr val="393D79"/>
                </a:solidFill>
              </a:rPr>
              <a:t/>
            </a:r>
            <a:br>
              <a:rPr lang="en-US" sz="2000" b="1" dirty="0">
                <a:solidFill>
                  <a:srgbClr val="393D79"/>
                </a:solidFill>
              </a:rPr>
            </a:br>
            <a:r>
              <a:rPr lang="en-US" sz="2000" b="1" dirty="0" smtClean="0">
                <a:solidFill>
                  <a:srgbClr val="393D79"/>
                </a:solidFill>
              </a:rPr>
              <a:t>Kate Ruddock</a:t>
            </a:r>
            <a:r>
              <a:rPr lang="en-US" sz="2000" b="1" i="1" dirty="0">
                <a:solidFill>
                  <a:srgbClr val="393D79"/>
                </a:solidFill>
              </a:rPr>
              <a:t/>
            </a:r>
            <a:br>
              <a:rPr lang="en-US" sz="2000" b="1" i="1" dirty="0">
                <a:solidFill>
                  <a:srgbClr val="393D79"/>
                </a:solidFill>
              </a:rPr>
            </a:br>
            <a:endParaRPr lang="en-US" sz="2000" dirty="0">
              <a:solidFill>
                <a:srgbClr val="393D79"/>
              </a:solidFill>
            </a:endParaRPr>
          </a:p>
        </p:txBody>
      </p:sp>
      <p:pic>
        <p:nvPicPr>
          <p:cNvPr id="4" name="Picture 3" descr="Unknown-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0677" y="517717"/>
            <a:ext cx="7127028" cy="400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5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1010" y="5773132"/>
            <a:ext cx="8350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https://www.youtube.com/</a:t>
            </a:r>
            <a:r>
              <a:rPr lang="en-US" dirty="0" err="1"/>
              <a:t>watch?app</a:t>
            </a:r>
            <a:r>
              <a:rPr lang="en-US" dirty="0"/>
              <a:t>=</a:t>
            </a:r>
            <a:r>
              <a:rPr lang="en-US" dirty="0" err="1"/>
              <a:t>desktop&amp;feature</a:t>
            </a:r>
            <a:r>
              <a:rPr lang="en-US" dirty="0"/>
              <a:t>=</a:t>
            </a:r>
            <a:r>
              <a:rPr lang="en-US" dirty="0" err="1"/>
              <a:t>youtu.be&amp;v</a:t>
            </a:r>
            <a:r>
              <a:rPr lang="en-US" dirty="0"/>
              <a:t>=V1BN7yyXGus</a:t>
            </a:r>
          </a:p>
        </p:txBody>
      </p:sp>
      <p:pic>
        <p:nvPicPr>
          <p:cNvPr id="3" name="Picture 2" descr="Screen Shot 2020-12-04 at 20.33.3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905" y="1934305"/>
            <a:ext cx="5930900" cy="321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3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="" xmlns:a16="http://schemas.microsoft.com/office/drawing/2014/main" id="{F9D96E3F-159B-4733-BE61-1AAB43A59A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A5202B2A-E3B3-4965-8D55-B58E540593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752395-B869-7544-9D83-E8206AF6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308" y="-335842"/>
            <a:ext cx="6913029" cy="34353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TEACHER INPUT</a:t>
            </a:r>
            <a:r>
              <a:rPr lang="en-US" sz="45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5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45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5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3200" b="1" i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Louise Nolan, CBS North Brunswick St, Dublin 7</a:t>
            </a:r>
            <a:endParaRPr lang="en-US" sz="32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n-US" sz="45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EC505F6D-25F2-479B-AEEE-66F34B3FB1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-228" y="-1298"/>
            <a:ext cx="1886210" cy="2174333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95C49ED7-EC50-4D2C-A945-D4907F081E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="" xmlns:a16="http://schemas.microsoft.com/office/drawing/2014/main" id="{29A8266C-3886-4618-B2EB-EA7FE32CE67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="" xmlns:a16="http://schemas.microsoft.com/office/drawing/2014/main" id="{AB4610CF-D689-4B1B-A7FB-1CE14209E6F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8DA7C44F-B555-41AC-95A7-6450152936B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6C0A542E-DBAB-412E-9F06-247CFE5FB9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 rot="5400000" flipH="1">
            <a:off x="5625413" y="1307950"/>
            <a:ext cx="4826538" cy="2210637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B41E2FAC-3A8F-4977-ACC1-92B455FD4FB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5264E774-D8C6-4806-9911-955DD803979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8450CBAC-6145-4598-BA48-1EB500923CD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C1451637-F91B-479F-8251-660E22819F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 descr="Unknown-7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047" y="2173035"/>
            <a:ext cx="4213647" cy="421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91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293" y="2616516"/>
            <a:ext cx="8876707" cy="2429371"/>
          </a:xfrm>
        </p:spPr>
        <p:txBody>
          <a:bodyPr>
            <a:normAutofit fontScale="90000"/>
          </a:bodyPr>
          <a:lstStyle/>
          <a:p>
            <a:r>
              <a:rPr lang="en-IE" sz="8000" b="1" dirty="0"/>
              <a:t>Reflection</a:t>
            </a:r>
            <a:r>
              <a:rPr lang="en-IE" b="1" dirty="0"/>
              <a:t/>
            </a:r>
            <a:br>
              <a:rPr lang="en-IE" b="1" dirty="0"/>
            </a:br>
            <a:r>
              <a:rPr lang="en-IE" b="1" dirty="0"/>
              <a:t/>
            </a:r>
            <a:br>
              <a:rPr lang="en-IE" b="1" dirty="0"/>
            </a:br>
            <a:r>
              <a:rPr lang="en-IE" sz="4000" i="1" dirty="0"/>
              <a:t>Reflect on what you’ve </a:t>
            </a:r>
            <a:br>
              <a:rPr lang="en-IE" sz="4000" i="1" dirty="0"/>
            </a:br>
            <a:r>
              <a:rPr lang="en-IE" sz="4000" i="1" dirty="0"/>
              <a:t>heard this morning..</a:t>
            </a:r>
            <a:r>
              <a:rPr lang="en-IE" sz="4000" b="1" dirty="0"/>
              <a:t/>
            </a:r>
            <a:br>
              <a:rPr lang="en-IE" sz="4000" b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Consider:</a:t>
            </a:r>
            <a:br>
              <a:rPr lang="en-IE" sz="3600" i="1" dirty="0"/>
            </a:br>
            <a:r>
              <a:rPr lang="en-IE" sz="3600" i="1" dirty="0"/>
              <a:t>	- What are your initial thoughts/ feelings</a:t>
            </a:r>
            <a:br>
              <a:rPr lang="en-IE" sz="3600" i="1" dirty="0"/>
            </a:br>
            <a:r>
              <a:rPr lang="en-IE" sz="3600" i="1" dirty="0"/>
              <a:t>	- Your approach to exploring this theme with 	students</a:t>
            </a:r>
            <a:br>
              <a:rPr lang="en-IE" sz="3600" i="1" dirty="0"/>
            </a:br>
            <a:r>
              <a:rPr lang="en-IE" i="1" dirty="0"/>
              <a:t/>
            </a:r>
            <a:br>
              <a:rPr lang="en-IE" i="1" dirty="0"/>
            </a:br>
            <a:r>
              <a:rPr lang="en-IE" i="1" dirty="0"/>
              <a:t/>
            </a:r>
            <a:br>
              <a:rPr lang="en-IE" i="1" dirty="0"/>
            </a:br>
            <a:endParaRPr lang="en-US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2100" y="167439"/>
            <a:ext cx="3788287" cy="2859360"/>
          </a:xfrm>
        </p:spPr>
      </p:pic>
    </p:spTree>
    <p:extLst>
      <p:ext uri="{BB962C8B-B14F-4D97-AF65-F5344CB8AC3E}">
        <p14:creationId xmlns:p14="http://schemas.microsoft.com/office/powerpoint/2010/main" val="950877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="" xmlns:a16="http://schemas.microsoft.com/office/drawing/2014/main" id="{1FE21981-771D-4A29-8D3A-D068BE54BF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" y="0"/>
            <a:ext cx="914400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close up of a flower garden&#10;&#10;Description automatically generated">
            <a:extLst>
              <a:ext uri="{FF2B5EF4-FFF2-40B4-BE49-F238E27FC236}">
                <a16:creationId xmlns="" xmlns:a16="http://schemas.microsoft.com/office/drawing/2014/main" id="{B177DDF2-0C64-E242-BEB3-D82E0102AA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0" y="-1"/>
            <a:ext cx="9006958" cy="6858000"/>
          </a:xfrm>
          <a:custGeom>
            <a:avLst/>
            <a:gdLst/>
            <a:ahLst/>
            <a:cxnLst/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1" name="Picture 10" descr="A picture containing shape&#10;&#10;Description automatically generated">
            <a:extLst>
              <a:ext uri="{FF2B5EF4-FFF2-40B4-BE49-F238E27FC236}">
                <a16:creationId xmlns="" xmlns:a16="http://schemas.microsoft.com/office/drawing/2014/main" id="{26E7F50F-6F5A-A24D-B589-11BEE1B3A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10" r="4604" b="-4"/>
          <a:stretch/>
        </p:blipFill>
        <p:spPr>
          <a:xfrm>
            <a:off x="3360378" y="1106909"/>
            <a:ext cx="3125045" cy="3681631"/>
          </a:xfrm>
          <a:custGeom>
            <a:avLst/>
            <a:gdLst/>
            <a:ahLst/>
            <a:cxnLst/>
            <a:rect l="l" t="t" r="r" b="b"/>
            <a:pathLst>
              <a:path w="4166726" h="3681631">
                <a:moveTo>
                  <a:pt x="1199629" y="0"/>
                </a:moveTo>
                <a:cubicBezTo>
                  <a:pt x="1199629" y="0"/>
                  <a:pt x="1199629" y="0"/>
                  <a:pt x="2967099" y="0"/>
                </a:cubicBezTo>
                <a:cubicBezTo>
                  <a:pt x="3077805" y="0"/>
                  <a:pt x="3184693" y="60854"/>
                  <a:pt x="3238137" y="159741"/>
                </a:cubicBezTo>
                <a:cubicBezTo>
                  <a:pt x="3238137" y="159741"/>
                  <a:pt x="3238137" y="159741"/>
                  <a:pt x="4123780" y="1684879"/>
                </a:cubicBezTo>
                <a:cubicBezTo>
                  <a:pt x="4181042" y="1779962"/>
                  <a:pt x="4181042" y="1901669"/>
                  <a:pt x="4123780" y="1996753"/>
                </a:cubicBezTo>
                <a:cubicBezTo>
                  <a:pt x="4123780" y="1996753"/>
                  <a:pt x="4123780" y="1996753"/>
                  <a:pt x="3238137" y="3521891"/>
                </a:cubicBezTo>
                <a:cubicBezTo>
                  <a:pt x="3184693" y="3620778"/>
                  <a:pt x="3077805" y="3681631"/>
                  <a:pt x="2967099" y="3681631"/>
                </a:cubicBezTo>
                <a:cubicBezTo>
                  <a:pt x="2967099" y="3681631"/>
                  <a:pt x="2967099" y="3681631"/>
                  <a:pt x="1199629" y="3681631"/>
                </a:cubicBezTo>
                <a:cubicBezTo>
                  <a:pt x="1085105" y="3681631"/>
                  <a:pt x="982035" y="3620778"/>
                  <a:pt x="924774" y="3521891"/>
                </a:cubicBezTo>
                <a:cubicBezTo>
                  <a:pt x="924774" y="3521891"/>
                  <a:pt x="924774" y="3521891"/>
                  <a:pt x="42947" y="1996753"/>
                </a:cubicBezTo>
                <a:cubicBezTo>
                  <a:pt x="-14315" y="1901669"/>
                  <a:pt x="-14315" y="1779962"/>
                  <a:pt x="42947" y="1684879"/>
                </a:cubicBezTo>
                <a:cubicBezTo>
                  <a:pt x="42947" y="1684879"/>
                  <a:pt x="42947" y="1684879"/>
                  <a:pt x="924774" y="159741"/>
                </a:cubicBezTo>
                <a:cubicBezTo>
                  <a:pt x="982035" y="60854"/>
                  <a:pt x="1085105" y="0"/>
                  <a:pt x="1199629" y="0"/>
                </a:cubicBezTo>
                <a:close/>
              </a:path>
            </a:pathLst>
          </a:custGeom>
          <a:ln w="158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82083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2900" y="1271493"/>
            <a:ext cx="9143999" cy="2429371"/>
          </a:xfrm>
        </p:spPr>
        <p:txBody>
          <a:bodyPr>
            <a:noAutofit/>
          </a:bodyPr>
          <a:lstStyle/>
          <a:p>
            <a:r>
              <a:rPr lang="en-IE" sz="3600" b="1" dirty="0"/>
              <a:t>	Reflection in Pairs</a:t>
            </a:r>
            <a:br>
              <a:rPr lang="en-IE" sz="3600" b="1" dirty="0"/>
            </a:br>
            <a:r>
              <a:rPr lang="en-IE" sz="3600" b="1" dirty="0"/>
              <a:t/>
            </a:r>
            <a:br>
              <a:rPr lang="en-IE" sz="3600" b="1" dirty="0"/>
            </a:br>
            <a:r>
              <a:rPr lang="en-IE" sz="3600" b="1" dirty="0"/>
              <a:t>	</a:t>
            </a:r>
            <a:r>
              <a:rPr lang="en-IE" sz="3200" i="1" dirty="0"/>
              <a:t>Share your reflections on:</a:t>
            </a:r>
            <a:br>
              <a:rPr lang="en-IE" sz="32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	- </a:t>
            </a:r>
            <a:r>
              <a:rPr lang="en-IE" sz="2800" i="1" dirty="0"/>
              <a:t>Your initial thoughts/ feelings</a:t>
            </a:r>
            <a:br>
              <a:rPr lang="en-IE" sz="2800" i="1" dirty="0"/>
            </a:br>
            <a:r>
              <a:rPr lang="en-IE" sz="2800" i="1" dirty="0"/>
              <a:t>	- Your</a:t>
            </a:r>
            <a:r>
              <a:rPr lang="en-IE" sz="2800" i="1" dirty="0">
                <a:ea typeface="+mj-lt"/>
                <a:cs typeface="+mj-lt"/>
              </a:rPr>
              <a:t> approach to exploring this theme with students</a:t>
            </a:r>
            <a:br>
              <a:rPr lang="en-IE" sz="2800" i="1" dirty="0">
                <a:ea typeface="+mj-lt"/>
                <a:cs typeface="+mj-lt"/>
              </a:rPr>
            </a:br>
            <a:r>
              <a:rPr lang="en-IE" sz="2800" i="1" dirty="0">
                <a:ea typeface="+mj-lt"/>
                <a:cs typeface="+mj-lt"/>
              </a:rPr>
              <a:t>	</a:t>
            </a:r>
            <a:r>
              <a:rPr lang="en-IE" sz="2800" i="1" dirty="0"/>
              <a:t>- How does this relate to your subject?</a:t>
            </a:r>
            <a:r>
              <a:rPr lang="en-IE" sz="2800" i="1" dirty="0">
                <a:ea typeface="+mj-lt"/>
                <a:cs typeface="+mj-lt"/>
              </a:rPr>
              <a:t/>
            </a:r>
            <a:br>
              <a:rPr lang="en-IE" sz="2800" i="1" dirty="0">
                <a:ea typeface="+mj-lt"/>
                <a:cs typeface="+mj-lt"/>
              </a:rPr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endParaRPr lang="en-US" sz="36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0535" y="3700864"/>
            <a:ext cx="3942929" cy="2976082"/>
          </a:xfrm>
        </p:spPr>
      </p:pic>
    </p:spTree>
    <p:extLst>
      <p:ext uri="{BB962C8B-B14F-4D97-AF65-F5344CB8AC3E}">
        <p14:creationId xmlns:p14="http://schemas.microsoft.com/office/powerpoint/2010/main" val="527096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screenshot&#10;&#10;Description automatically generated">
            <a:extLst>
              <a:ext uri="{FF2B5EF4-FFF2-40B4-BE49-F238E27FC236}">
                <a16:creationId xmlns="" xmlns:a16="http://schemas.microsoft.com/office/drawing/2014/main" id="{5A8CAED1-03BA-5746-A22E-4691975B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179" y="1583759"/>
            <a:ext cx="7033620" cy="5274241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3C91F6A8-F38A-2A4F-AD82-93CDE50B18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594" y="4269866"/>
            <a:ext cx="2095618" cy="918981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87BFA2E7-2A73-EC49-8CB1-EA76353C56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13" y="3411915"/>
            <a:ext cx="1803284" cy="918981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138C4838-6C8A-F84C-8E12-F7D1C2781E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9433" y="3283779"/>
            <a:ext cx="867881" cy="1046412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BC2BDEC6-D270-7E40-8D8D-BFE8A026C882}"/>
              </a:ext>
            </a:extLst>
          </p:cNvPr>
          <p:cNvSpPr/>
          <p:nvPr/>
        </p:nvSpPr>
        <p:spPr>
          <a:xfrm>
            <a:off x="7924799" y="577606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Page</a:t>
            </a:r>
          </a:p>
          <a:p>
            <a:pPr algn="ctr"/>
            <a:r>
              <a:rPr lang="en-US" sz="2400" b="1" dirty="0"/>
              <a:t>22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2EE432D6-CE47-494A-A8AF-BB1593774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09" y="255819"/>
            <a:ext cx="8602582" cy="145405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00"/>
                </a:solidFill>
              </a:rPr>
              <a:t>WWGS: 6 Step </a:t>
            </a:r>
            <a:r>
              <a:rPr lang="en-US" sz="3600" b="1" dirty="0" err="1">
                <a:solidFill>
                  <a:srgbClr val="000000"/>
                </a:solidFill>
              </a:rPr>
              <a:t>Programme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i="1" dirty="0">
                <a:solidFill>
                  <a:srgbClr val="7030A0"/>
                </a:solidFill>
              </a:rPr>
              <a:t>Degrowth and Sustainability as a justice issue: from Knowledge to Action 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b="1" dirty="0">
                <a:solidFill>
                  <a:srgbClr val="00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1553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9F529C3-C941-49FD-8C67-82F134F64B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0586029-32A0-47E5-9AEC-AE3ABA6B94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657F502D-5477-E742-AC11-4C9DBB7A2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100" y="1436494"/>
            <a:ext cx="3442640" cy="46679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8C730EAB-A532-4295-A302-FB4B90DB9F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455996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C3D21268-772E-7B4B-A0C5-065C63A710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991" y="1147329"/>
            <a:ext cx="3588109" cy="5071533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E2FE7CE2-6096-154C-8692-10429ED2243B}"/>
              </a:ext>
            </a:extLst>
          </p:cNvPr>
          <p:cNvSpPr/>
          <p:nvPr/>
        </p:nvSpPr>
        <p:spPr>
          <a:xfrm>
            <a:off x="7567040" y="523524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400" b="1" dirty="0"/>
              <a:t>Page</a:t>
            </a:r>
          </a:p>
          <a:p>
            <a:pPr algn="ctr">
              <a:spcAft>
                <a:spcPts val="600"/>
              </a:spcAft>
            </a:pPr>
            <a:r>
              <a:rPr lang="en-US" sz="2400" b="1" dirty="0"/>
              <a:t>14-15</a:t>
            </a:r>
          </a:p>
        </p:txBody>
      </p:sp>
      <p:pic>
        <p:nvPicPr>
          <p:cNvPr id="8" name="Picture 7" descr="A picture containing text, sign, book, reading&#10;&#10;Description automatically generated">
            <a:extLst>
              <a:ext uri="{FF2B5EF4-FFF2-40B4-BE49-F238E27FC236}">
                <a16:creationId xmlns="" xmlns:a16="http://schemas.microsoft.com/office/drawing/2014/main" id="{3C504603-A182-B045-AF9A-32255D8B420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57758" y="480060"/>
            <a:ext cx="1471029" cy="20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88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C877F51C-0480-D64B-A0AD-26A26D627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2466" y="1976203"/>
            <a:ext cx="10088929" cy="3991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0394813-C9E9-1F48-899F-DCFC5892D413}"/>
              </a:ext>
            </a:extLst>
          </p:cNvPr>
          <p:cNvSpPr txBox="1"/>
          <p:nvPr/>
        </p:nvSpPr>
        <p:spPr>
          <a:xfrm>
            <a:off x="184636" y="549391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D99231"/>
                </a:solidFill>
                <a:latin typeface="Rockwell" panose="02060603020205020403" pitchFamily="18" charset="77"/>
              </a:rPr>
              <a:t>STEP 1: </a:t>
            </a:r>
          </a:p>
          <a:p>
            <a:r>
              <a:rPr lang="en-US" sz="2400" dirty="0">
                <a:solidFill>
                  <a:srgbClr val="D99231"/>
                </a:solidFill>
                <a:latin typeface="Rockwell" panose="02060603020205020403" pitchFamily="18" charset="77"/>
              </a:rPr>
              <a:t>IDENTIFY  TARGET GROUP AND SUPPORT NETWORK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AACF300F-4DDB-AF44-8208-73EE05071C2F}"/>
              </a:ext>
            </a:extLst>
          </p:cNvPr>
          <p:cNvSpPr/>
          <p:nvPr/>
        </p:nvSpPr>
        <p:spPr>
          <a:xfrm>
            <a:off x="7924799" y="36001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18-19</a:t>
            </a:r>
          </a:p>
        </p:txBody>
      </p:sp>
    </p:spTree>
    <p:extLst>
      <p:ext uri="{BB962C8B-B14F-4D97-AF65-F5344CB8AC3E}">
        <p14:creationId xmlns:p14="http://schemas.microsoft.com/office/powerpoint/2010/main" val="1460957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="" xmlns:a16="http://schemas.microsoft.com/office/drawing/2014/main" id="{98F82222-444E-3F48-B8CC-12A0F711A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846" y="0"/>
            <a:ext cx="4786154" cy="3377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41DD9E5-1C5A-1149-A911-8DB65B539399}"/>
              </a:ext>
            </a:extLst>
          </p:cNvPr>
          <p:cNvSpPr txBox="1"/>
          <p:nvPr/>
        </p:nvSpPr>
        <p:spPr>
          <a:xfrm>
            <a:off x="430431" y="479487"/>
            <a:ext cx="4432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TASK: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74ED874-8ECD-8246-8C6E-D068107D280F}"/>
              </a:ext>
            </a:extLst>
          </p:cNvPr>
          <p:cNvSpPr txBox="1"/>
          <p:nvPr/>
        </p:nvSpPr>
        <p:spPr>
          <a:xfrm>
            <a:off x="0" y="3231088"/>
            <a:ext cx="9254836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u="sng" dirty="0"/>
              <a:t>Consider:</a:t>
            </a:r>
          </a:p>
          <a:p>
            <a:endParaRPr lang="en-US" sz="3200" u="sng" dirty="0"/>
          </a:p>
          <a:p>
            <a:pPr algn="ctr"/>
            <a:r>
              <a:rPr lang="en-US" sz="3600" i="1" dirty="0"/>
              <a:t>What opportunities are there to explore </a:t>
            </a:r>
          </a:p>
          <a:p>
            <a:pPr algn="ctr"/>
            <a:r>
              <a:rPr lang="en-US" sz="3600" i="1" dirty="0"/>
              <a:t>Justice issues around degrowth in your subject area(s)?</a:t>
            </a:r>
          </a:p>
        </p:txBody>
      </p:sp>
    </p:spTree>
    <p:extLst>
      <p:ext uri="{BB962C8B-B14F-4D97-AF65-F5344CB8AC3E}">
        <p14:creationId xmlns:p14="http://schemas.microsoft.com/office/powerpoint/2010/main" val="3941974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78FB9D5F-53AB-9B41-A432-23428CE8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98" y="5569982"/>
            <a:ext cx="7886700" cy="1325563"/>
          </a:xfrm>
        </p:spPr>
        <p:txBody>
          <a:bodyPr>
            <a:normAutofit/>
          </a:bodyPr>
          <a:lstStyle/>
          <a:p>
            <a:r>
              <a:rPr lang="en-IE" sz="2400" dirty="0">
                <a:hlinkClick r:id="rId3"/>
              </a:rPr>
              <a:t>http://www.worldwiseschools.ie/6-step-programme/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FD2C1AA-F520-D849-BA58-3B0CFDC41815}"/>
              </a:ext>
            </a:extLst>
          </p:cNvPr>
          <p:cNvSpPr txBox="1"/>
          <p:nvPr/>
        </p:nvSpPr>
        <p:spPr>
          <a:xfrm>
            <a:off x="243139" y="255322"/>
            <a:ext cx="8774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65358E"/>
                </a:solidFill>
                <a:latin typeface="Rockwell" panose="02060603020205020403" pitchFamily="18" charset="77"/>
              </a:rPr>
              <a:t>STEP 2: </a:t>
            </a:r>
          </a:p>
          <a:p>
            <a:r>
              <a:rPr lang="en-US" sz="2800" dirty="0">
                <a:solidFill>
                  <a:srgbClr val="65358E"/>
                </a:solidFill>
                <a:latin typeface="Rockwell" panose="02060603020205020403" pitchFamily="18" charset="77"/>
              </a:rPr>
              <a:t>CHOOSE  A GLOBAL JUSTICE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CF1E05BB-8946-E145-A7AB-18BB657F0381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18-21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576B4471-825A-2D48-88FD-B2DFEDE8C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9960" y="1527443"/>
            <a:ext cx="9648549" cy="3846662"/>
          </a:xfr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40F023D7-C67A-C14A-890F-C7D26B3062FA}"/>
              </a:ext>
            </a:extLst>
          </p:cNvPr>
          <p:cNvCxnSpPr>
            <a:cxnSpLocks/>
            <a:endCxn id="8" idx="4"/>
          </p:cNvCxnSpPr>
          <p:nvPr/>
        </p:nvCxnSpPr>
        <p:spPr>
          <a:xfrm flipV="1">
            <a:off x="2744200" y="3636867"/>
            <a:ext cx="160873" cy="2151154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oughnut 7">
            <a:extLst>
              <a:ext uri="{FF2B5EF4-FFF2-40B4-BE49-F238E27FC236}">
                <a16:creationId xmlns="" xmlns:a16="http://schemas.microsoft.com/office/drawing/2014/main" id="{EC8E0C2A-26B6-5E4F-BFEC-50C5C501BBD7}"/>
              </a:ext>
            </a:extLst>
          </p:cNvPr>
          <p:cNvSpPr/>
          <p:nvPr/>
        </p:nvSpPr>
        <p:spPr>
          <a:xfrm>
            <a:off x="2654248" y="3195542"/>
            <a:ext cx="501650" cy="441325"/>
          </a:xfrm>
          <a:prstGeom prst="donut">
            <a:avLst>
              <a:gd name="adj" fmla="val 55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11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F52166-F119-C343-8CE4-17108C2C3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011586E-B551-B041-9630-6CF32A561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17" descr="A screenshot of a computer&#10;&#10;Description automatically generated">
            <a:extLst>
              <a:ext uri="{FF2B5EF4-FFF2-40B4-BE49-F238E27FC236}">
                <a16:creationId xmlns="" xmlns:a16="http://schemas.microsoft.com/office/drawing/2014/main" id="{9058F154-50B7-6548-8AA6-DB1184CDB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855580" cy="736820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="" xmlns:a16="http://schemas.microsoft.com/office/drawing/2014/main" id="{E10CD968-50E1-5044-B54A-3A7D8E76F8C2}"/>
              </a:ext>
            </a:extLst>
          </p:cNvPr>
          <p:cNvSpPr/>
          <p:nvPr/>
        </p:nvSpPr>
        <p:spPr>
          <a:xfrm>
            <a:off x="7239724" y="1825625"/>
            <a:ext cx="1445741" cy="3243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721927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outdoor, sitting, many, street&#10;&#10;Description automatically generated">
            <a:extLst>
              <a:ext uri="{FF2B5EF4-FFF2-40B4-BE49-F238E27FC236}">
                <a16:creationId xmlns="" xmlns:a16="http://schemas.microsoft.com/office/drawing/2014/main" id="{57D30CC5-0E69-CF4A-9A34-F8A45C2C0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269" y="40711"/>
            <a:ext cx="5365681" cy="48900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7E425600-F758-6C48-B3CD-BBBDAF18C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56" y="256674"/>
            <a:ext cx="2269037" cy="1921686"/>
          </a:xfrm>
        </p:spPr>
        <p:txBody>
          <a:bodyPr>
            <a:noAutofit/>
          </a:bodyPr>
          <a:lstStyle/>
          <a:p>
            <a:pPr algn="ctr"/>
            <a:r>
              <a:rPr lang="en-US" sz="2400" b="1" i="1" dirty="0"/>
              <a:t>1. Hover over the symbol and a drop down menu appears!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7DADF63B-6DE3-194B-BE06-ED07097CE421}"/>
              </a:ext>
            </a:extLst>
          </p:cNvPr>
          <p:cNvSpPr txBox="1">
            <a:spLocks/>
          </p:cNvSpPr>
          <p:nvPr/>
        </p:nvSpPr>
        <p:spPr>
          <a:xfrm>
            <a:off x="1254938" y="3275838"/>
            <a:ext cx="1983657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800" b="1" i="1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D55128D6-DE16-1D48-B28A-F7FF45DC4F1B}"/>
              </a:ext>
            </a:extLst>
          </p:cNvPr>
          <p:cNvCxnSpPr>
            <a:cxnSpLocks/>
          </p:cNvCxnSpPr>
          <p:nvPr/>
        </p:nvCxnSpPr>
        <p:spPr>
          <a:xfrm>
            <a:off x="2365514" y="3918504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C5E4839E-15D3-8E4D-AFF3-F60C171EDBE2}"/>
              </a:ext>
            </a:extLst>
          </p:cNvPr>
          <p:cNvSpPr txBox="1">
            <a:spLocks/>
          </p:cNvSpPr>
          <p:nvPr/>
        </p:nvSpPr>
        <p:spPr>
          <a:xfrm>
            <a:off x="428656" y="2608360"/>
            <a:ext cx="2269038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i="1" dirty="0"/>
              <a:t>2. Click on the theme and the resource sheet will pop up!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184D4DE7-27F7-0B4C-B3E6-D84BEBDD94D6}"/>
              </a:ext>
            </a:extLst>
          </p:cNvPr>
          <p:cNvSpPr/>
          <p:nvPr/>
        </p:nvSpPr>
        <p:spPr>
          <a:xfrm>
            <a:off x="6268565" y="3727389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E7EF41A7-12C0-A044-87BF-17F8D2671C3A}"/>
              </a:ext>
            </a:extLst>
          </p:cNvPr>
          <p:cNvCxnSpPr>
            <a:cxnSpLocks/>
          </p:cNvCxnSpPr>
          <p:nvPr/>
        </p:nvCxnSpPr>
        <p:spPr>
          <a:xfrm>
            <a:off x="2246766" y="1736035"/>
            <a:ext cx="4525095" cy="123020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="" xmlns:a16="http://schemas.microsoft.com/office/drawing/2014/main" id="{64184303-47E5-B446-8A18-AD1A79F3CF9E}"/>
              </a:ext>
            </a:extLst>
          </p:cNvPr>
          <p:cNvCxnSpPr>
            <a:cxnSpLocks/>
          </p:cNvCxnSpPr>
          <p:nvPr/>
        </p:nvCxnSpPr>
        <p:spPr>
          <a:xfrm>
            <a:off x="7182679" y="3159667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Text, letter&#10;&#10;Description automatically generated">
            <a:extLst>
              <a:ext uri="{FF2B5EF4-FFF2-40B4-BE49-F238E27FC236}">
                <a16:creationId xmlns="" xmlns:a16="http://schemas.microsoft.com/office/drawing/2014/main" id="{1D59D096-9FA8-DE46-9715-05DD7537E60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8" y="4589853"/>
            <a:ext cx="6372633" cy="36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9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67640313-5A4F-7043-9670-064362D7C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8727" y="1876925"/>
            <a:ext cx="9874696" cy="2812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2B0855C-97FD-D644-A647-1F0C4F037DBF}"/>
              </a:ext>
            </a:extLst>
          </p:cNvPr>
          <p:cNvSpPr txBox="1"/>
          <p:nvPr/>
        </p:nvSpPr>
        <p:spPr>
          <a:xfrm>
            <a:off x="243139" y="255322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3C8A99"/>
                </a:solidFill>
                <a:latin typeface="Rockwell" panose="02060603020205020403" pitchFamily="18" charset="77"/>
              </a:rPr>
              <a:t>STEP 3: </a:t>
            </a:r>
          </a:p>
          <a:p>
            <a:r>
              <a:rPr lang="en-US" sz="2400" dirty="0">
                <a:solidFill>
                  <a:srgbClr val="3C8A99"/>
                </a:solidFill>
                <a:latin typeface="Rockwell" panose="02060603020205020403" pitchFamily="18" charset="77"/>
              </a:rPr>
              <a:t>EXPLORE THE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92A9AEE9-D07E-DE4D-8FC1-1223029C6F7B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22-26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D2383721-ABC2-7141-BA14-3FFE16066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966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CAC6C6-338B-8E4D-B725-6E4365A0D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C4708B-1968-864B-810A-81A5FDBF1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4CB9AB24-BF02-5D4D-900C-C9218CAB4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304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61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8C8003-8965-4544-A4B9-202EA7F78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33DC3A-80FD-9647-A71A-5BC1136878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6567280" cy="4351338"/>
          </a:xfrm>
        </p:spPr>
        <p:txBody>
          <a:bodyPr/>
          <a:lstStyle/>
          <a:p>
            <a:pPr marL="0" indent="0">
              <a:buNone/>
            </a:pPr>
            <a:r>
              <a:rPr lang="en-IE" b="1" u="sng" dirty="0"/>
              <a:t>Instructions</a:t>
            </a:r>
            <a:endParaRPr lang="en-IE" dirty="0"/>
          </a:p>
          <a:p>
            <a:pPr fontAlgn="base"/>
            <a:r>
              <a:rPr lang="en-IE" dirty="0"/>
              <a:t>Review the two points on the GCE checklist which have been framed in red</a:t>
            </a:r>
          </a:p>
          <a:p>
            <a:pPr fontAlgn="base"/>
            <a:r>
              <a:rPr lang="en-IE" dirty="0"/>
              <a:t>What practical things can you do to ensure that your take a GCE approach to waste in the classroom? </a:t>
            </a:r>
          </a:p>
          <a:p>
            <a:pPr marL="0" indent="0" fontAlgn="base">
              <a:buNone/>
            </a:pPr>
            <a:r>
              <a:rPr lang="en-IE" i="1" dirty="0"/>
              <a:t>(ensure it falls into the left column and not the right?)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484A441A-54E9-6B40-870B-D3B4FE605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5930" y="-1"/>
            <a:ext cx="1948070" cy="277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54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="" xmlns:a16="http://schemas.microsoft.com/office/drawing/2014/main" id="{53F29798-D584-4792-9B62-3F5F5C36D6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D4AACF-844C-CF40-8599-BFA3310E0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46" y="278610"/>
            <a:ext cx="7886700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/>
              <a:t/>
            </a:r>
            <a:br>
              <a:rPr lang="en-IE" sz="2800"/>
            </a:br>
            <a:r>
              <a:rPr lang="en-IE" sz="2800" b="1">
                <a:solidFill>
                  <a:srgbClr val="7030A0"/>
                </a:solidFill>
              </a:rPr>
              <a:t>STEP 3: EXPLORE THE THEME</a:t>
            </a:r>
            <a:r>
              <a:rPr lang="en-IE" sz="2800"/>
              <a:t/>
            </a:r>
            <a:br>
              <a:rPr lang="en-IE" sz="2800"/>
            </a:br>
            <a:r>
              <a:rPr lang="en-IE" sz="2000" b="1">
                <a:solidFill>
                  <a:srgbClr val="0070C0"/>
                </a:solidFill>
              </a:rPr>
              <a:t>TEACHING AND LEARNING MATERIALS: Information websites:</a:t>
            </a:r>
            <a:r>
              <a:rPr lang="en-IE" sz="2800"/>
              <a:t/>
            </a:r>
            <a:br>
              <a:rPr lang="en-IE" sz="2800"/>
            </a:br>
            <a:r>
              <a:rPr lang="en-US" sz="2000"/>
              <a:t/>
            </a:r>
            <a:br>
              <a:rPr lang="en-US" sz="2000"/>
            </a:br>
            <a:endParaRPr lang="en-US" sz="2000" dirty="0"/>
          </a:p>
        </p:txBody>
      </p:sp>
      <p:pic>
        <p:nvPicPr>
          <p:cNvPr id="8" name="Picture 7" descr="Screen Shot 2020-12-04 at 15.17.14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46" y="1100008"/>
            <a:ext cx="2014999" cy="1857107"/>
          </a:xfrm>
          <a:prstGeom prst="rect">
            <a:avLst/>
          </a:prstGeom>
        </p:spPr>
      </p:pic>
      <p:pic>
        <p:nvPicPr>
          <p:cNvPr id="9" name="Picture 8" descr="Screen Shot 2020-12-04 at 19.51.5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2539" y="4603675"/>
            <a:ext cx="4386811" cy="1927962"/>
          </a:xfrm>
          <a:prstGeom prst="rect">
            <a:avLst/>
          </a:prstGeom>
        </p:spPr>
      </p:pic>
      <p:pic>
        <p:nvPicPr>
          <p:cNvPr id="10" name="Picture 9" descr="Screen Shot 2020-12-04 at 19.56.5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4345" y="2167581"/>
            <a:ext cx="3958604" cy="2258488"/>
          </a:xfrm>
          <a:prstGeom prst="rect">
            <a:avLst/>
          </a:prstGeom>
        </p:spPr>
      </p:pic>
      <p:pic>
        <p:nvPicPr>
          <p:cNvPr id="11" name="Picture 10" descr="Screen Shot 2020-12-04 at 19.59.47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770" y="4426069"/>
            <a:ext cx="2914786" cy="1759144"/>
          </a:xfrm>
          <a:prstGeom prst="rect">
            <a:avLst/>
          </a:prstGeom>
        </p:spPr>
      </p:pic>
      <p:pic>
        <p:nvPicPr>
          <p:cNvPr id="12" name="Picture 11" descr="Screen Shot 2020-12-04 at 20.17.00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2503" y="1100008"/>
            <a:ext cx="3949309" cy="114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96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CD5BA6F5-372E-2F42-92ED-B91189EE0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95" y="66856"/>
            <a:ext cx="5269209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 dirty="0"/>
              <a:t/>
            </a:r>
            <a:br>
              <a:rPr lang="en-IE" sz="2800" dirty="0"/>
            </a:br>
            <a:r>
              <a:rPr lang="en-IE" sz="2800" b="1" dirty="0">
                <a:solidFill>
                  <a:srgbClr val="7030A0"/>
                </a:solidFill>
              </a:rPr>
              <a:t>STEP 3: EXPLORE THE THEME</a:t>
            </a:r>
            <a:r>
              <a:rPr lang="en-IE" sz="2800" dirty="0"/>
              <a:t/>
            </a:r>
            <a:br>
              <a:rPr lang="en-IE" sz="2800" dirty="0"/>
            </a:br>
            <a:r>
              <a:rPr lang="en-IE" sz="2000" b="1" dirty="0">
                <a:solidFill>
                  <a:srgbClr val="0070C0"/>
                </a:solidFill>
              </a:rPr>
              <a:t>TEACHING AND LEARNING MATERIALS: </a:t>
            </a:r>
            <a:br>
              <a:rPr lang="en-IE" sz="2000" b="1" dirty="0">
                <a:solidFill>
                  <a:srgbClr val="0070C0"/>
                </a:solidFill>
              </a:rPr>
            </a:br>
            <a:r>
              <a:rPr lang="en-IE" sz="2800" dirty="0"/>
              <a:t/>
            </a:r>
            <a:br>
              <a:rPr lang="en-IE" sz="2800" dirty="0"/>
            </a:br>
            <a:endParaRPr lang="en-US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80CECD1B-A14B-784C-A96D-A8E896279147}"/>
              </a:ext>
            </a:extLst>
          </p:cNvPr>
          <p:cNvSpPr/>
          <p:nvPr/>
        </p:nvSpPr>
        <p:spPr>
          <a:xfrm>
            <a:off x="115158" y="3956793"/>
            <a:ext cx="184731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endParaRPr lang="en-IE" sz="2000" b="1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70CBCE0E-906A-634C-BF37-4A868BC4FC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380" y="3922946"/>
            <a:ext cx="145419" cy="197354"/>
          </a:xfrm>
          <a:prstGeom prst="rect">
            <a:avLst/>
          </a:prstGeom>
        </p:spPr>
      </p:pic>
      <p:pic>
        <p:nvPicPr>
          <p:cNvPr id="4" name="Picture 5" descr="A person standing in front of a crowd&#10;&#10;Description automatically generated">
            <a:extLst>
              <a:ext uri="{FF2B5EF4-FFF2-40B4-BE49-F238E27FC236}">
                <a16:creationId xmlns="" xmlns:a16="http://schemas.microsoft.com/office/drawing/2014/main" id="{7FEB0C9B-D0F0-4F94-94E8-A296E9B9ED0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150" y="4013565"/>
            <a:ext cx="3865032" cy="2429203"/>
          </a:xfrm>
          <a:prstGeom prst="rect">
            <a:avLst/>
          </a:prstGeom>
        </p:spPr>
      </p:pic>
      <p:pic>
        <p:nvPicPr>
          <p:cNvPr id="6" name="Picture 9" descr="Text&#10;&#10;Description automatically generated">
            <a:extLst>
              <a:ext uri="{FF2B5EF4-FFF2-40B4-BE49-F238E27FC236}">
                <a16:creationId xmlns="" xmlns:a16="http://schemas.microsoft.com/office/drawing/2014/main" id="{F4563786-B665-47E0-9D12-217F3AEBCFA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89" y="3764354"/>
            <a:ext cx="1841203" cy="2916457"/>
          </a:xfrm>
          <a:prstGeom prst="rect">
            <a:avLst/>
          </a:prstGeom>
        </p:spPr>
      </p:pic>
      <p:pic>
        <p:nvPicPr>
          <p:cNvPr id="11" name="Picture 6" descr="A picture containing object, engine, large, sign&#10;&#10;Description automatically generated">
            <a:extLst>
              <a:ext uri="{FF2B5EF4-FFF2-40B4-BE49-F238E27FC236}">
                <a16:creationId xmlns="" xmlns:a16="http://schemas.microsoft.com/office/drawing/2014/main" id="{4D396575-A4DD-4692-97B1-645DF966B45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" y="1388462"/>
            <a:ext cx="4881033" cy="2042192"/>
          </a:xfrm>
          <a:prstGeom prst="rect">
            <a:avLst/>
          </a:prstGeom>
        </p:spPr>
      </p:pic>
      <p:pic>
        <p:nvPicPr>
          <p:cNvPr id="12" name="Picture 8" descr="A picture containing chart&#10;&#10;Description automatically generated">
            <a:extLst>
              <a:ext uri="{FF2B5EF4-FFF2-40B4-BE49-F238E27FC236}">
                <a16:creationId xmlns="" xmlns:a16="http://schemas.microsoft.com/office/drawing/2014/main" id="{45CDAFB8-E15B-482D-96D0-589F0B79EF2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513" y="4013565"/>
            <a:ext cx="2210553" cy="1449246"/>
          </a:xfrm>
          <a:prstGeom prst="rect">
            <a:avLst/>
          </a:prstGeom>
        </p:spPr>
      </p:pic>
      <p:pic>
        <p:nvPicPr>
          <p:cNvPr id="13" name="Picture 12" descr="Screen Shot 2020-12-04 at 15.22.59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0342" y="885215"/>
            <a:ext cx="2085197" cy="2870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68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B00CCA1D-F0EE-A04D-8802-5423C380D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705" y="490194"/>
            <a:ext cx="6561056" cy="5945954"/>
          </a:xfrm>
        </p:spPr>
      </p:pic>
      <p:sp>
        <p:nvSpPr>
          <p:cNvPr id="15" name="Teardrop 14">
            <a:extLst>
              <a:ext uri="{FF2B5EF4-FFF2-40B4-BE49-F238E27FC236}">
                <a16:creationId xmlns="" xmlns:a16="http://schemas.microsoft.com/office/drawing/2014/main" id="{2E4B5771-91B7-3940-9C7F-A11EFE1DE134}"/>
              </a:ext>
            </a:extLst>
          </p:cNvPr>
          <p:cNvSpPr/>
          <p:nvPr/>
        </p:nvSpPr>
        <p:spPr>
          <a:xfrm rot="10800000">
            <a:off x="6954836" y="610978"/>
            <a:ext cx="2297136" cy="1882250"/>
          </a:xfrm>
          <a:prstGeom prst="teardrop">
            <a:avLst>
              <a:gd name="adj" fmla="val 112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889706-8A8B-8547-9795-4AD7CE94B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8159" y="731762"/>
            <a:ext cx="1943100" cy="164068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Share Learning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23594329-7EE9-4943-88E9-8EE5A9C9330E}"/>
              </a:ext>
            </a:extLst>
          </p:cNvPr>
          <p:cNvSpPr/>
          <p:nvPr/>
        </p:nvSpPr>
        <p:spPr>
          <a:xfrm>
            <a:off x="7561909" y="5354215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28-29</a:t>
            </a:r>
          </a:p>
        </p:txBody>
      </p:sp>
    </p:spTree>
    <p:extLst>
      <p:ext uri="{BB962C8B-B14F-4D97-AF65-F5344CB8AC3E}">
        <p14:creationId xmlns:p14="http://schemas.microsoft.com/office/powerpoint/2010/main" val="2461021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C6D51BF5-4BDF-AF43-9F0D-924A7B3E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9540" y="0"/>
            <a:ext cx="1394460" cy="1263729"/>
          </a:xfrm>
          <a:prstGeom prst="rect">
            <a:avLst/>
          </a:prstGeom>
        </p:spPr>
      </p:pic>
      <p:pic>
        <p:nvPicPr>
          <p:cNvPr id="7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709B580E-3B22-4748-A78D-7945798CA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431" y="222848"/>
            <a:ext cx="7298156" cy="563962"/>
          </a:xfrm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F3836BF3-5B8E-0949-B52E-39BDF1075845}"/>
              </a:ext>
            </a:extLst>
          </p:cNvPr>
          <p:cNvSpPr txBox="1">
            <a:spLocks/>
          </p:cNvSpPr>
          <p:nvPr/>
        </p:nvSpPr>
        <p:spPr>
          <a:xfrm>
            <a:off x="208431" y="636918"/>
            <a:ext cx="8608340" cy="54039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E" sz="1800" b="1" dirty="0"/>
          </a:p>
          <a:p>
            <a:r>
              <a:rPr lang="en-IE" sz="2000" b="1" dirty="0" smtClean="0"/>
              <a:t>Energy is needed for so much and we use too much-we need to raise</a:t>
            </a:r>
          </a:p>
          <a:p>
            <a:pPr marL="0" indent="0">
              <a:buNone/>
            </a:pPr>
            <a:r>
              <a:rPr lang="en-IE" sz="2000" b="1" dirty="0" smtClean="0"/>
              <a:t> awareness of our need to slow down production and consumption! </a:t>
            </a:r>
            <a:endParaRPr lang="en-IE" sz="2000" dirty="0"/>
          </a:p>
          <a:p>
            <a:pPr marL="0" indent="0">
              <a:buNone/>
            </a:pPr>
            <a:endParaRPr lang="en-IE" sz="2000" b="1" dirty="0">
              <a:cs typeface="Calibri"/>
            </a:endParaRPr>
          </a:p>
          <a:p>
            <a:r>
              <a:rPr lang="en-IE" sz="2000" b="1" dirty="0"/>
              <a:t>Celebrate UN days of action</a:t>
            </a:r>
            <a:r>
              <a:rPr lang="en-IE" sz="2000" b="1" dirty="0" smtClean="0"/>
              <a:t>:</a:t>
            </a:r>
          </a:p>
          <a:p>
            <a:pPr marL="0" indent="0">
              <a:buNone/>
            </a:pPr>
            <a:r>
              <a:rPr lang="en-IE" sz="2000" dirty="0" smtClean="0"/>
              <a:t>-International Mother Earth Dsy 22</a:t>
            </a:r>
            <a:r>
              <a:rPr lang="en-IE" sz="2000" baseline="30000" dirty="0" smtClean="0"/>
              <a:t>nd</a:t>
            </a:r>
            <a:r>
              <a:rPr lang="en-IE" sz="2000" dirty="0" smtClean="0"/>
              <a:t> of April</a:t>
            </a:r>
          </a:p>
          <a:p>
            <a:pPr marL="0" indent="0">
              <a:buNone/>
            </a:pPr>
            <a:r>
              <a:rPr lang="en-IE" sz="2000" dirty="0" smtClean="0"/>
              <a:t>-Buy Nothing Day (On Black Friday!)</a:t>
            </a:r>
            <a:endParaRPr lang="en-IE" sz="2000" dirty="0"/>
          </a:p>
          <a:p>
            <a:pPr marL="914400" lvl="2" indent="0" fontAlgn="base">
              <a:buNone/>
            </a:pPr>
            <a:endParaRPr lang="en-IE" b="1" dirty="0"/>
          </a:p>
          <a:p>
            <a:r>
              <a:rPr lang="en-IE" sz="2000" b="1" dirty="0"/>
              <a:t>Learn and create awareness campaign – </a:t>
            </a:r>
            <a:r>
              <a:rPr lang="en-IE" sz="2000" dirty="0"/>
              <a:t>Share what you've learned about </a:t>
            </a:r>
            <a:r>
              <a:rPr lang="en-IE" sz="2000" dirty="0" smtClean="0"/>
              <a:t>energy </a:t>
            </a:r>
            <a:r>
              <a:rPr lang="en-IE" sz="2000" dirty="0"/>
              <a:t>and sustainability so your whole school will learn how important it is </a:t>
            </a:r>
            <a:endParaRPr lang="en-IE" sz="2000" dirty="0">
              <a:cs typeface="Calibri"/>
            </a:endParaRPr>
          </a:p>
          <a:p>
            <a:endParaRPr lang="en-IE" sz="2000" b="1" dirty="0">
              <a:cs typeface="Calibri"/>
            </a:endParaRPr>
          </a:p>
          <a:p>
            <a:r>
              <a:rPr lang="en-IE" sz="2000" b="1" dirty="0"/>
              <a:t>Do an online workshop on </a:t>
            </a:r>
            <a:r>
              <a:rPr lang="en-IE" sz="2000" b="1" dirty="0" smtClean="0"/>
              <a:t>energy</a:t>
            </a:r>
            <a:r>
              <a:rPr lang="en-IE" sz="2000" b="1" dirty="0"/>
              <a:t> – </a:t>
            </a:r>
            <a:r>
              <a:rPr lang="en-IE" sz="2000" dirty="0"/>
              <a:t>share your learning with other students &amp; showcase your work</a:t>
            </a:r>
          </a:p>
          <a:p>
            <a:endParaRPr lang="en-IE" sz="2000" dirty="0">
              <a:cs typeface="Calibri"/>
            </a:endParaRPr>
          </a:p>
          <a:p>
            <a:r>
              <a:rPr lang="en-IE" sz="2000" b="1" dirty="0" smtClean="0">
                <a:cs typeface="Calibri"/>
              </a:rPr>
              <a:t>Have a Crap</a:t>
            </a:r>
            <a:r>
              <a:rPr lang="en-IE" sz="2000" b="1" dirty="0">
                <a:cs typeface="Calibri"/>
              </a:rPr>
              <a:t>-free </a:t>
            </a:r>
            <a:r>
              <a:rPr lang="en-IE" sz="2000" b="1" dirty="0" smtClean="0">
                <a:cs typeface="Calibri"/>
              </a:rPr>
              <a:t>Christmas!</a:t>
            </a:r>
            <a:endParaRPr lang="en-IE" sz="2000" b="1" dirty="0">
              <a:cs typeface="Calibri"/>
            </a:endParaRPr>
          </a:p>
          <a:p>
            <a:pPr marL="0" indent="0">
              <a:buNone/>
            </a:pPr>
            <a:endParaRPr lang="en-IE" sz="1800" b="1" dirty="0">
              <a:cs typeface="Calibri"/>
            </a:endParaRPr>
          </a:p>
          <a:p>
            <a:endParaRPr lang="en-IE" sz="2000" dirty="0"/>
          </a:p>
          <a:p>
            <a:endParaRPr lang="en-IE" sz="2000" dirty="0">
              <a:cs typeface="Calibri"/>
            </a:endParaRPr>
          </a:p>
          <a:p>
            <a:endParaRPr lang="en-IE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1883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11B69A45-ECA0-E240-8093-84C7A33A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1405" y="587438"/>
            <a:ext cx="9442546" cy="4718332"/>
          </a:xfrm>
          <a:prstGeom prst="rect">
            <a:avLst/>
          </a:prstGeom>
        </p:spPr>
      </p:pic>
      <p:pic>
        <p:nvPicPr>
          <p:cNvPr id="12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A194CF43-7190-6448-AC79-94497F9899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07" y="4875624"/>
            <a:ext cx="3586633" cy="19823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A6F181-97B5-6348-9273-AD2ED90BF833}"/>
              </a:ext>
            </a:extLst>
          </p:cNvPr>
          <p:cNvSpPr txBox="1"/>
          <p:nvPr/>
        </p:nvSpPr>
        <p:spPr>
          <a:xfrm>
            <a:off x="102507" y="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  <p:sp>
        <p:nvSpPr>
          <p:cNvPr id="4" name="Teardrop 3">
            <a:extLst>
              <a:ext uri="{FF2B5EF4-FFF2-40B4-BE49-F238E27FC236}">
                <a16:creationId xmlns="" xmlns:a16="http://schemas.microsoft.com/office/drawing/2014/main" id="{89F6996C-565F-D041-B7DB-0F53F285BDF9}"/>
              </a:ext>
            </a:extLst>
          </p:cNvPr>
          <p:cNvSpPr/>
          <p:nvPr/>
        </p:nvSpPr>
        <p:spPr>
          <a:xfrm rot="16200000">
            <a:off x="5782199" y="4421996"/>
            <a:ext cx="1541336" cy="3190992"/>
          </a:xfrm>
          <a:prstGeom prst="teardrop">
            <a:avLst>
              <a:gd name="adj" fmla="val 1174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0888C570-7EE6-F348-AC4C-203F80466223}"/>
              </a:ext>
            </a:extLst>
          </p:cNvPr>
          <p:cNvSpPr txBox="1">
            <a:spLocks/>
          </p:cNvSpPr>
          <p:nvPr/>
        </p:nvSpPr>
        <p:spPr>
          <a:xfrm>
            <a:off x="5058241" y="5062513"/>
            <a:ext cx="2783799" cy="1640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b="1" dirty="0">
                <a:solidFill>
                  <a:schemeClr val="bg1"/>
                </a:solidFill>
              </a:rPr>
              <a:t>Aims to create </a:t>
            </a:r>
            <a:r>
              <a:rPr lang="en-US" sz="3300" b="1" u="sng" dirty="0">
                <a:solidFill>
                  <a:schemeClr val="bg1"/>
                </a:solidFill>
              </a:rPr>
              <a:t>Actual Change</a:t>
            </a:r>
          </a:p>
        </p:txBody>
      </p:sp>
      <p:sp>
        <p:nvSpPr>
          <p:cNvPr id="8" name="Octagon 7">
            <a:extLst>
              <a:ext uri="{FF2B5EF4-FFF2-40B4-BE49-F238E27FC236}">
                <a16:creationId xmlns="" xmlns:a16="http://schemas.microsoft.com/office/drawing/2014/main" id="{8572E4C8-BAA6-A441-9E20-0B3C99EBF8DD}"/>
              </a:ext>
            </a:extLst>
          </p:cNvPr>
          <p:cNvSpPr/>
          <p:nvPr/>
        </p:nvSpPr>
        <p:spPr>
          <a:xfrm>
            <a:off x="7924799" y="-1774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</a:t>
            </a:r>
          </a:p>
          <a:p>
            <a:pPr algn="ctr"/>
            <a:r>
              <a:rPr lang="en-US" sz="2000" b="1" dirty="0"/>
              <a:t>30-35</a:t>
            </a:r>
          </a:p>
        </p:txBody>
      </p:sp>
    </p:spTree>
    <p:extLst>
      <p:ext uri="{BB962C8B-B14F-4D97-AF65-F5344CB8AC3E}">
        <p14:creationId xmlns:p14="http://schemas.microsoft.com/office/powerpoint/2010/main" val="1278288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12-04 at 13.00.50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2008"/>
            <a:ext cx="9144000" cy="3889802"/>
          </a:xfrm>
          <a:prstGeom prst="rect">
            <a:avLst/>
          </a:prstGeom>
        </p:spPr>
      </p:pic>
      <p:pic>
        <p:nvPicPr>
          <p:cNvPr id="3" name="Picture 2" descr="Screen Shot 2020-12-04 at 15.14.1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930453"/>
            <a:ext cx="9144000" cy="152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4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9B3EDCF-1FF3-7F42-812A-076CC1328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82" y="1063460"/>
            <a:ext cx="8950036" cy="69752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2400" b="1" dirty="0"/>
              <a:t>Ideas for School Community Actions: 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ga-IE" sz="2400" dirty="0" smtClean="0">
                <a:cs typeface="Calibri"/>
              </a:rPr>
              <a:t>Conduct an energy audit in the school and act on it!</a:t>
            </a:r>
            <a:endParaRPr lang="en-IE" sz="24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2400" dirty="0" smtClean="0">
                <a:cs typeface="Calibri"/>
              </a:rPr>
              <a:t>-Discuss and Debate energy-it’s not as simple as switching to renewables!</a:t>
            </a:r>
            <a:endParaRPr lang="en-IE" sz="2400" dirty="0">
              <a:cs typeface="Calibri"/>
            </a:endParaRPr>
          </a:p>
          <a:p>
            <a:pPr marL="0" indent="0">
              <a:buNone/>
            </a:pPr>
            <a:r>
              <a:rPr lang="en-IE" sz="2400" b="1" dirty="0"/>
              <a:t>Ideas for Local and National Community Actions</a:t>
            </a:r>
            <a:r>
              <a:rPr lang="en-IE" sz="2400" b="1" dirty="0" smtClean="0"/>
              <a:t>:</a:t>
            </a:r>
          </a:p>
          <a:p>
            <a:pPr marL="0" indent="0">
              <a:buNone/>
            </a:pPr>
            <a:r>
              <a:rPr lang="en-IE" sz="2400" dirty="0" smtClean="0"/>
              <a:t>-Participate </a:t>
            </a:r>
            <a:r>
              <a:rPr lang="en-IE" sz="2400" dirty="0"/>
              <a:t>in or organise events, activities, discussions on the issues of </a:t>
            </a:r>
            <a:r>
              <a:rPr lang="en-IE" sz="2400" dirty="0" smtClean="0"/>
              <a:t> energy </a:t>
            </a:r>
          </a:p>
          <a:p>
            <a:pPr marL="0" indent="0">
              <a:buNone/>
            </a:pPr>
            <a:r>
              <a:rPr lang="en-IE" sz="2400" dirty="0" smtClean="0"/>
              <a:t>-Showcase </a:t>
            </a:r>
            <a:r>
              <a:rPr lang="en-IE" sz="2400" dirty="0"/>
              <a:t>actions and organisations/ community initiatives</a:t>
            </a:r>
            <a:r>
              <a:rPr lang="en-IE" sz="2400" i="1" dirty="0"/>
              <a:t>. </a:t>
            </a:r>
            <a:r>
              <a:rPr lang="en-IE" sz="2400" dirty="0"/>
              <a:t>Stream an event online!</a:t>
            </a:r>
            <a:endParaRPr lang="en-IE"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IE" sz="2400" dirty="0" smtClean="0">
                <a:cs typeface="Calibri"/>
              </a:rPr>
              <a:t>Talk with </a:t>
            </a:r>
            <a:r>
              <a:rPr lang="en-IE" sz="2400" dirty="0">
                <a:cs typeface="Calibri"/>
              </a:rPr>
              <a:t>your local leaders and government to support community initiatives and local </a:t>
            </a:r>
            <a:r>
              <a:rPr lang="en-IE" sz="2400" dirty="0" smtClean="0">
                <a:cs typeface="Calibri"/>
              </a:rPr>
              <a:t>businesses about energy usage and the possibility of community energy.</a:t>
            </a:r>
            <a:endParaRPr lang="en-IE" sz="24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8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/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  <p:pic>
        <p:nvPicPr>
          <p:cNvPr id="4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0E988A9C-5610-BC4E-BBDB-F97DF0179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9026" y="-56781"/>
            <a:ext cx="2814974" cy="14066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7B87719-4973-D646-A7B4-2DEA31FFE799}"/>
              </a:ext>
            </a:extLst>
          </p:cNvPr>
          <p:cNvSpPr txBox="1"/>
          <p:nvPr/>
        </p:nvSpPr>
        <p:spPr>
          <a:xfrm>
            <a:off x="96982" y="24173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</p:spTree>
    <p:extLst>
      <p:ext uri="{BB962C8B-B14F-4D97-AF65-F5344CB8AC3E}">
        <p14:creationId xmlns:p14="http://schemas.microsoft.com/office/powerpoint/2010/main" val="483894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069" y="610686"/>
            <a:ext cx="8426525" cy="6432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How to build a cleaner, fairer energy</a:t>
            </a:r>
          </a:p>
          <a:p>
            <a:r>
              <a:rPr lang="en-US" sz="2800" b="1" dirty="0" smtClean="0"/>
              <a:t> future:</a:t>
            </a:r>
          </a:p>
          <a:p>
            <a:endParaRPr lang="en-US" sz="2000" b="1" dirty="0"/>
          </a:p>
          <a:p>
            <a:pPr marL="342900" indent="-342900">
              <a:buAutoNum type="arabicPeriod"/>
            </a:pPr>
            <a:r>
              <a:rPr lang="en-US" sz="2000" b="1" dirty="0" smtClean="0"/>
              <a:t>Stop the fake corporate renewables!</a:t>
            </a:r>
          </a:p>
          <a:p>
            <a:r>
              <a:rPr lang="en-US" sz="2000" dirty="0" smtClean="0"/>
              <a:t>-wood burning power stations destroying forests</a:t>
            </a:r>
          </a:p>
          <a:p>
            <a:r>
              <a:rPr lang="en-US" sz="2000" dirty="0" smtClean="0"/>
              <a:t>-Fight back against land-</a:t>
            </a:r>
            <a:r>
              <a:rPr lang="en-US" sz="2000" dirty="0" err="1" smtClean="0"/>
              <a:t>grabbiing</a:t>
            </a:r>
            <a:r>
              <a:rPr lang="en-US" sz="2000" dirty="0" smtClean="0"/>
              <a:t> corporate bio-fuels-Food not fuel</a:t>
            </a:r>
          </a:p>
          <a:p>
            <a:r>
              <a:rPr lang="en-US" sz="2000" dirty="0" smtClean="0"/>
              <a:t>-Stop </a:t>
            </a:r>
            <a:r>
              <a:rPr lang="en-US" sz="2000" dirty="0" err="1" smtClean="0"/>
              <a:t>megadams</a:t>
            </a:r>
            <a:r>
              <a:rPr lang="en-US" sz="2000" dirty="0" smtClean="0"/>
              <a:t>-The Borneo Project Stop the Dams!</a:t>
            </a:r>
          </a:p>
          <a:p>
            <a:endParaRPr lang="en-US" sz="2000" dirty="0"/>
          </a:p>
          <a:p>
            <a:r>
              <a:rPr lang="en-US" sz="2000" b="1" dirty="0" smtClean="0"/>
              <a:t>2. Support clean democratic energy</a:t>
            </a:r>
          </a:p>
          <a:p>
            <a:r>
              <a:rPr lang="en-US" sz="2000" dirty="0" smtClean="0"/>
              <a:t>-renewable energy co-operatives-check </a:t>
            </a:r>
            <a:r>
              <a:rPr lang="en-US" sz="2000" dirty="0"/>
              <a:t>out https://</a:t>
            </a:r>
            <a:r>
              <a:rPr lang="en-US" sz="2000" dirty="0" err="1"/>
              <a:t>communitypower.ie</a:t>
            </a:r>
            <a:endParaRPr lang="en-US" sz="2000" dirty="0" smtClean="0"/>
          </a:p>
          <a:p>
            <a:r>
              <a:rPr lang="en-US" sz="2000" dirty="0" smtClean="0"/>
              <a:t>-gain the skills to build your own-Technology class project?</a:t>
            </a:r>
          </a:p>
          <a:p>
            <a:r>
              <a:rPr lang="en-US" sz="2000" dirty="0" smtClean="0"/>
              <a:t>-Support campaigns for taking back energy into democratic and community control-</a:t>
            </a:r>
            <a:r>
              <a:rPr lang="en-US" sz="2000" b="1" dirty="0" smtClean="0"/>
              <a:t>Stop Climate Chaos</a:t>
            </a:r>
          </a:p>
          <a:p>
            <a:endParaRPr lang="en-US" sz="2000" dirty="0"/>
          </a:p>
          <a:p>
            <a:r>
              <a:rPr lang="en-US" sz="2000" b="1" dirty="0" smtClean="0"/>
              <a:t>3. Bring down the barriers to change</a:t>
            </a:r>
          </a:p>
          <a:p>
            <a:r>
              <a:rPr lang="en-US" sz="2000" dirty="0" smtClean="0"/>
              <a:t>-Support </a:t>
            </a:r>
            <a:r>
              <a:rPr lang="en-US" sz="2000" dirty="0" err="1" smtClean="0"/>
              <a:t>DeGrowth</a:t>
            </a:r>
            <a:r>
              <a:rPr lang="en-US" sz="2000" dirty="0" smtClean="0"/>
              <a:t>, Doughnut Economics, Circular Economy</a:t>
            </a:r>
          </a:p>
          <a:p>
            <a:r>
              <a:rPr lang="en-US" sz="2000" dirty="0" smtClean="0"/>
              <a:t>-Divestment of fossil fuels</a:t>
            </a:r>
          </a:p>
          <a:p>
            <a:r>
              <a:rPr lang="en-US" sz="2000" dirty="0" smtClean="0"/>
              <a:t>-Reduce the power of the fossil fuel industry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0E988A9C-5610-BC4E-BBDB-F97DF01794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9026" y="610686"/>
            <a:ext cx="2814974" cy="140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11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F3C02864-EC6F-BF40-AC9E-FEEC4234C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730608"/>
            <a:ext cx="9129967" cy="3932255"/>
          </a:xfrm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2552E9D3-A804-5440-AEDF-83A1B0F773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461221"/>
            <a:ext cx="788670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4E6FA1"/>
                </a:solidFill>
                <a:latin typeface="Rockwell" panose="02060603020205020403" pitchFamily="18" charset="77"/>
              </a:rPr>
              <a:t>STEP 6: </a:t>
            </a:r>
          </a:p>
          <a:p>
            <a:r>
              <a:rPr lang="en-US" sz="2400" dirty="0">
                <a:solidFill>
                  <a:srgbClr val="4E6FA1"/>
                </a:solidFill>
                <a:latin typeface="Rockwell" panose="02060603020205020403" pitchFamily="18" charset="77"/>
              </a:rPr>
              <a:t>REFLECT, REPORT AND WHAT’S NEXT?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D3F534BB-E0CD-F744-9F04-57840BC97AD3}"/>
              </a:ext>
            </a:extLst>
          </p:cNvPr>
          <p:cNvSpPr/>
          <p:nvPr/>
        </p:nvSpPr>
        <p:spPr>
          <a:xfrm>
            <a:off x="7421790" y="42024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36-41</a:t>
            </a:r>
          </a:p>
        </p:txBody>
      </p:sp>
    </p:spTree>
    <p:extLst>
      <p:ext uri="{BB962C8B-B14F-4D97-AF65-F5344CB8AC3E}">
        <p14:creationId xmlns:p14="http://schemas.microsoft.com/office/powerpoint/2010/main" val="25710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027737-6CAD-1146-B762-B917A41D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7" y="-254749"/>
            <a:ext cx="7886700" cy="1325563"/>
          </a:xfrm>
        </p:spPr>
        <p:txBody>
          <a:bodyPr>
            <a:normAutofit/>
          </a:bodyPr>
          <a:lstStyle/>
          <a:p>
            <a:r>
              <a:rPr lang="en-US" sz="3600" b="1" u="sng" dirty="0"/>
              <a:t>Upcoming Dates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C76936F3-B514-5C4E-8CF7-7C92F1C4D1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078" y="-1"/>
            <a:ext cx="1739895" cy="2141631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20325D83-D6F2-8847-AB8A-FAFC0A777C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973" y="0"/>
            <a:ext cx="1462027" cy="2141632"/>
          </a:xfrm>
          <a:prstGeom prst="rect">
            <a:avLst/>
          </a:prstGeom>
        </p:spPr>
      </p:pic>
      <p:sp>
        <p:nvSpPr>
          <p:cNvPr id="11" name="Octagon 10">
            <a:extLst>
              <a:ext uri="{FF2B5EF4-FFF2-40B4-BE49-F238E27FC236}">
                <a16:creationId xmlns:a16="http://schemas.microsoft.com/office/drawing/2014/main" xmlns="" id="{14B8E412-1EAF-D94D-8EEC-F9A1F73F3BB2}"/>
              </a:ext>
            </a:extLst>
          </p:cNvPr>
          <p:cNvSpPr/>
          <p:nvPr/>
        </p:nvSpPr>
        <p:spPr>
          <a:xfrm>
            <a:off x="4783282" y="-3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Pages</a:t>
            </a:r>
          </a:p>
          <a:p>
            <a:pPr algn="ctr"/>
            <a:r>
              <a:rPr lang="en-US" b="1" dirty="0"/>
              <a:t>4-6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D383036-A3AA-BD4D-8EDD-F0D5E0745044}"/>
              </a:ext>
            </a:extLst>
          </p:cNvPr>
          <p:cNvSpPr txBox="1"/>
          <p:nvPr/>
        </p:nvSpPr>
        <p:spPr>
          <a:xfrm>
            <a:off x="229428" y="1070814"/>
            <a:ext cx="4977114" cy="68634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IE" sz="2000" b="1" dirty="0"/>
              <a:t>Thematic Training Sessions</a:t>
            </a:r>
            <a:r>
              <a:rPr lang="en-IE" sz="2000" dirty="0"/>
              <a:t> </a:t>
            </a:r>
          </a:p>
          <a:p>
            <a:endParaRPr lang="en-IE" sz="2000" dirty="0"/>
          </a:p>
          <a:p>
            <a:r>
              <a:rPr lang="en-IE" sz="2000" dirty="0"/>
              <a:t>November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5"/>
              </a:rPr>
              <a:t>Anti-Racism</a:t>
            </a:r>
            <a:r>
              <a:rPr lang="en-IE" sz="2000" dirty="0"/>
              <a:t>: -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6"/>
              </a:rPr>
              <a:t>Fast Fashion</a:t>
            </a:r>
            <a:r>
              <a:rPr lang="en-IE" sz="2000" dirty="0"/>
              <a:t>: 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7"/>
              </a:rPr>
              <a:t> Food Security &amp; Biodiversity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8"/>
              </a:rPr>
              <a:t> Poverty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9"/>
              </a:rPr>
              <a:t>Recycling &amp; Waste</a:t>
            </a:r>
            <a:r>
              <a:rPr lang="en-IE" sz="2000" dirty="0"/>
              <a:t>: </a:t>
            </a:r>
            <a:r>
              <a:rPr lang="en-IE" sz="2000" dirty="0">
                <a:ea typeface="+mn-lt"/>
                <a:cs typeface="+mn-lt"/>
              </a:rPr>
              <a:t>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0"/>
              </a:rPr>
              <a:t>Sustainability/ Degrowth</a:t>
            </a:r>
            <a:r>
              <a:rPr lang="en-IE" sz="2000" dirty="0"/>
              <a:t>: Recorded</a:t>
            </a:r>
            <a:endParaRPr lang="en-IE" sz="2000" baseline="30000" dirty="0">
              <a:cs typeface="Calibri"/>
            </a:endParaRPr>
          </a:p>
          <a:p>
            <a:endParaRPr lang="en-IE" sz="2000" dirty="0"/>
          </a:p>
          <a:p>
            <a:r>
              <a:rPr lang="en-IE" sz="2000" dirty="0"/>
              <a:t>December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1"/>
              </a:rPr>
              <a:t>Migration</a:t>
            </a:r>
            <a:r>
              <a:rPr lang="en-IE" sz="2000" dirty="0"/>
              <a:t>: Tues 1</a:t>
            </a:r>
            <a:r>
              <a:rPr lang="en-IE" sz="2000" baseline="30000" dirty="0"/>
              <a:t>st</a:t>
            </a:r>
            <a:r>
              <a:rPr lang="en-IE" sz="2000" dirty="0"/>
              <a:t>-Recorded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2"/>
              </a:rPr>
              <a:t>Tax &amp; Trade</a:t>
            </a:r>
            <a:r>
              <a:rPr lang="en-IE" sz="2000" dirty="0"/>
              <a:t>: Now!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3"/>
              </a:rPr>
              <a:t>Energy</a:t>
            </a:r>
            <a:r>
              <a:rPr lang="en-IE" sz="2000" dirty="0"/>
              <a:t>: Mon 7th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4"/>
              </a:rPr>
              <a:t>Life Under Water</a:t>
            </a:r>
            <a:r>
              <a:rPr lang="en-IE" sz="2000" dirty="0"/>
              <a:t>: Wed 9th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5"/>
              </a:rPr>
              <a:t>Wellbeing &amp; Health</a:t>
            </a:r>
            <a:r>
              <a:rPr lang="en-IE" sz="2000" dirty="0"/>
              <a:t>: Fri 11th </a:t>
            </a:r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DA103B4-747D-2444-A09C-ED2716DFEE84}"/>
              </a:ext>
            </a:extLst>
          </p:cNvPr>
          <p:cNvSpPr/>
          <p:nvPr/>
        </p:nvSpPr>
        <p:spPr>
          <a:xfrm>
            <a:off x="5206542" y="2617087"/>
            <a:ext cx="4572000" cy="5632311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endParaRPr lang="en-IE" sz="2000" dirty="0"/>
          </a:p>
          <a:p>
            <a:r>
              <a:rPr lang="en-IE" sz="2000" b="1" dirty="0"/>
              <a:t>Global Passport Award </a:t>
            </a:r>
          </a:p>
          <a:p>
            <a:r>
              <a:rPr lang="en-IE" sz="2000" dirty="0"/>
              <a:t>Webinar - January</a:t>
            </a:r>
            <a:endParaRPr lang="en-IE" sz="2000" u="sng" dirty="0">
              <a:cs typeface="Calibri"/>
            </a:endParaRPr>
          </a:p>
          <a:p>
            <a:endParaRPr lang="en-IE" sz="2000" u="sng" dirty="0"/>
          </a:p>
          <a:p>
            <a:r>
              <a:rPr lang="en-IE" sz="2000" b="1" dirty="0"/>
              <a:t>Subject Specific Workshops</a:t>
            </a:r>
          </a:p>
          <a:p>
            <a:r>
              <a:rPr lang="en-IE" sz="2000" dirty="0"/>
              <a:t>Jan- March 2020</a:t>
            </a:r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61319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011C3F98-D5B9-AD47-91B2-39288B29A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9767"/>
            <a:ext cx="9144000" cy="499019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9AFBF2EE-8205-0B43-9721-92539F1ABA27}"/>
              </a:ext>
            </a:extLst>
          </p:cNvPr>
          <p:cNvCxnSpPr>
            <a:cxnSpLocks/>
          </p:cNvCxnSpPr>
          <p:nvPr/>
        </p:nvCxnSpPr>
        <p:spPr>
          <a:xfrm>
            <a:off x="2309172" y="16933"/>
            <a:ext cx="1796719" cy="1310889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538DA9C-DB4D-4C40-A3B1-BCC82D407C53}"/>
              </a:ext>
            </a:extLst>
          </p:cNvPr>
          <p:cNvSpPr txBox="1"/>
          <p:nvPr/>
        </p:nvSpPr>
        <p:spPr>
          <a:xfrm>
            <a:off x="1303867" y="5757333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Or, if you think you will have an underspend,  use your grant</a:t>
            </a:r>
          </a:p>
        </p:txBody>
      </p:sp>
    </p:spTree>
    <p:extLst>
      <p:ext uri="{BB962C8B-B14F-4D97-AF65-F5344CB8AC3E}">
        <p14:creationId xmlns:p14="http://schemas.microsoft.com/office/powerpoint/2010/main" val="3198132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5">
            <a:extLst>
              <a:ext uri="{FF2B5EF4-FFF2-40B4-BE49-F238E27FC236}">
                <a16:creationId xmlns="" xmlns:a16="http://schemas.microsoft.com/office/drawing/2014/main" id="{E45B1D5C-0827-4AF0-8186-11FC5A8B8B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2440A4-2B2F-C743-9FB2-2D8B056B1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0931" y="2023110"/>
            <a:ext cx="1852218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/>
              <a:t>Evaluation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1269ADE-F8CE-9A46-BA62-85CA5D5FB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0931" y="5086350"/>
            <a:ext cx="1834848" cy="117829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https://</a:t>
            </a:r>
            <a:r>
              <a:rPr lang="en-US" dirty="0" err="1"/>
              <a:t>forms.gle</a:t>
            </a:r>
            <a:r>
              <a:rPr lang="en-US" dirty="0"/>
              <a:t>/hpgGYH8wCYEZZmmg6</a:t>
            </a:r>
          </a:p>
        </p:txBody>
      </p:sp>
      <p:sp>
        <p:nvSpPr>
          <p:cNvPr id="54" name="Rectangle 47">
            <a:extLst>
              <a:ext uri="{FF2B5EF4-FFF2-40B4-BE49-F238E27FC236}">
                <a16:creationId xmlns="" xmlns:a16="http://schemas.microsoft.com/office/drawing/2014/main" id="{99413ED5-9ED4-4772-BCE4-2BCAE6B12E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49">
            <a:extLst>
              <a:ext uri="{FF2B5EF4-FFF2-40B4-BE49-F238E27FC236}">
                <a16:creationId xmlns="" xmlns:a16="http://schemas.microsoft.com/office/drawing/2014/main" id="{04357C93-F0CB-4A1C-8F77-4E9063789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90F533E9-6690-41A8-A372-4C6C622D028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6FB8784-78D5-9345-87F8-24532BD751A6}"/>
              </a:ext>
            </a:extLst>
          </p:cNvPr>
          <p:cNvSpPr txBox="1"/>
          <p:nvPr/>
        </p:nvSpPr>
        <p:spPr>
          <a:xfrm>
            <a:off x="8646695" y="673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 descr="Screen Shot 2020-12-04 at 10.06.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30" y="1043100"/>
            <a:ext cx="6288537" cy="396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19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498" y="2332056"/>
            <a:ext cx="8576640" cy="3712957"/>
          </a:xfrm>
        </p:spPr>
        <p:txBody>
          <a:bodyPr>
            <a:noAutofit/>
          </a:bodyPr>
          <a:lstStyle/>
          <a:p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are the </a:t>
            </a:r>
            <a:r>
              <a:rPr lang="en-IE" sz="3200" u="sng" dirty="0"/>
              <a:t>steps</a:t>
            </a:r>
            <a:r>
              <a:rPr lang="en-IE" sz="3200" dirty="0"/>
              <a:t> are you going to take 		   next?</a:t>
            </a:r>
            <a:br>
              <a:rPr lang="en-IE" sz="3200" dirty="0"/>
            </a:br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</a:t>
            </a:r>
            <a:r>
              <a:rPr lang="en-IE" sz="3200" u="sng" dirty="0"/>
              <a:t>supports</a:t>
            </a:r>
            <a:r>
              <a:rPr lang="en-IE" sz="3200" dirty="0"/>
              <a:t> do you need?</a:t>
            </a:r>
            <a:br>
              <a:rPr lang="en-IE" sz="3200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endParaRPr lang="en-US" sz="32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3213" y="0"/>
            <a:ext cx="3144817" cy="2373675"/>
          </a:xfrm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E5746A2D-A4E4-1945-A165-90CDD48C83C0}"/>
              </a:ext>
            </a:extLst>
          </p:cNvPr>
          <p:cNvSpPr txBox="1">
            <a:spLocks/>
          </p:cNvSpPr>
          <p:nvPr/>
        </p:nvSpPr>
        <p:spPr>
          <a:xfrm>
            <a:off x="349498" y="5526"/>
            <a:ext cx="8576640" cy="20192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E" sz="3600" b="1" dirty="0"/>
              <a:t>Reflection &amp; What Next?</a:t>
            </a:r>
            <a:r>
              <a:rPr lang="en-IE" sz="2400" b="1" dirty="0"/>
              <a:t> </a:t>
            </a:r>
            <a:br>
              <a:rPr lang="en-IE" sz="2400" b="1" dirty="0"/>
            </a:b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708462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6361" y="2465560"/>
            <a:ext cx="4713233" cy="1306340"/>
          </a:xfrm>
        </p:spPr>
        <p:txBody>
          <a:bodyPr>
            <a:noAutofit/>
          </a:bodyPr>
          <a:lstStyle/>
          <a:p>
            <a:pPr algn="l"/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	</a:t>
            </a:r>
            <a:br>
              <a:rPr lang="en-US" sz="1200" dirty="0"/>
            </a:br>
            <a:endParaRPr lang="en-US" sz="1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36" y="5044118"/>
            <a:ext cx="1349903" cy="1394900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856" y="5395407"/>
            <a:ext cx="3703475" cy="837890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129" y="210780"/>
            <a:ext cx="2381250" cy="1095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326" y="1497307"/>
            <a:ext cx="8133347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 smtClean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 smtClean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 err="1">
                <a:solidFill>
                  <a:srgbClr val="1F497D"/>
                </a:solidFill>
                <a:latin typeface="Rockwell Extra Bold"/>
                <a:cs typeface="Rockwell Extra Bold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</a:t>
            </a:r>
            <a:r>
              <a:rPr lang="en-US" sz="2800" dirty="0" err="1">
                <a:solidFill>
                  <a:srgbClr val="1F497D"/>
                </a:solidFill>
                <a:latin typeface="Rockwell Extra Bold"/>
                <a:cs typeface="Rockwell Extra Bold"/>
              </a:rPr>
              <a:t>izzy.noone</a:t>
            </a:r>
            <a:r>
              <a:rPr lang="en-US" sz="2800" dirty="0" err="1">
                <a:solidFill>
                  <a:srgbClr val="1F497D"/>
                </a:solidFill>
                <a:latin typeface="Rockwell Extra Bold"/>
                <a:cs typeface="Rockwell Extra Bold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@worldwiseschools.ie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086 8720879</a:t>
            </a:r>
          </a:p>
        </p:txBody>
      </p:sp>
      <p:pic>
        <p:nvPicPr>
          <p:cNvPr id="5" name="Picture 4" descr="Screen Shot 2020-12-04 at 10.12.39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26" y="408249"/>
            <a:ext cx="5684802" cy="380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72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892</Words>
  <Application>Microsoft Macintosh PowerPoint</Application>
  <PresentationFormat>On-screen Show (4:3)</PresentationFormat>
  <Paragraphs>232</Paragraphs>
  <Slides>34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Energy</vt:lpstr>
      <vt:lpstr> Hopes &amp; Fears</vt:lpstr>
      <vt:lpstr>Housekeeping</vt:lpstr>
      <vt:lpstr>Session Plan</vt:lpstr>
      <vt:lpstr>An Introduction to Taking Action on Energy  Kate Ruddock </vt:lpstr>
      <vt:lpstr>PowerPoint Presentation</vt:lpstr>
      <vt:lpstr>TEACHER INPUT  Louise Nolan, CBS North Brunswick St, Dublin 7 </vt:lpstr>
      <vt:lpstr>Reflection  Reflect on what you’ve  heard this morning..  Consider:  - What are your initial thoughts/ feelings  - Your approach to exploring this theme with  students   </vt:lpstr>
      <vt:lpstr>PowerPoint Presentation</vt:lpstr>
      <vt:lpstr> Reflection in Pairs   Share your reflections on:   - Your initial thoughts/ feelings  - Your approach to exploring this theme with students  - How does this relate to your subject?   </vt:lpstr>
      <vt:lpstr>WWGS: 6 Step Programme Degrowth and Sustainability as a justice issue: from Knowledge to Action   </vt:lpstr>
      <vt:lpstr>PowerPoint Presentation</vt:lpstr>
      <vt:lpstr>PowerPoint Presentation</vt:lpstr>
      <vt:lpstr>PowerPoint Presentation</vt:lpstr>
      <vt:lpstr>http://www.worldwiseschools.ie/6-step-programme/</vt:lpstr>
      <vt:lpstr>PowerPoint Presentation</vt:lpstr>
      <vt:lpstr>1. Hover over the symbol and a drop down menu appears!</vt:lpstr>
      <vt:lpstr>PowerPoint Presentation</vt:lpstr>
      <vt:lpstr>PowerPoint Presentation</vt:lpstr>
      <vt:lpstr>Task</vt:lpstr>
      <vt:lpstr> STEP 3: EXPLORE THE THEME TEACHING AND LEARNING MATERIALS: Information websites:  </vt:lpstr>
      <vt:lpstr> STEP 3: EXPLORE THE THEME TEACHING AND LEARNING MATERIALS:   </vt:lpstr>
      <vt:lpstr>Share Learning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6:  REFLECT, REPORT AND WHAT’S NEXT?</vt:lpstr>
      <vt:lpstr>Upcoming Dates</vt:lpstr>
      <vt:lpstr>PowerPoint Presentation</vt:lpstr>
      <vt:lpstr>Evaluation for Today</vt:lpstr>
      <vt:lpstr>  - What are the steps are you going to take      next?   - What supports do you need?    </vt:lpstr>
      <vt:lpstr>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Degrowth &amp; Sustainability</dc:title>
  <dc:creator>Sinéad Hayes</dc:creator>
  <cp:lastModifiedBy>Lizzy Noone</cp:lastModifiedBy>
  <cp:revision>41</cp:revision>
  <dcterms:created xsi:type="dcterms:W3CDTF">2020-11-24T23:12:17Z</dcterms:created>
  <dcterms:modified xsi:type="dcterms:W3CDTF">2020-12-07T12:53:56Z</dcterms:modified>
</cp:coreProperties>
</file>