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7" r:id="rId9"/>
    <p:sldId id="260" r:id="rId10"/>
    <p:sldId id="261" r:id="rId11"/>
    <p:sldId id="262" r:id="rId12"/>
    <p:sldId id="275" r:id="rId13"/>
    <p:sldId id="264" r:id="rId14"/>
    <p:sldId id="265" r:id="rId15"/>
    <p:sldId id="263" r:id="rId16"/>
    <p:sldId id="269" r:id="rId17"/>
    <p:sldId id="266" r:id="rId18"/>
    <p:sldId id="268" r:id="rId19"/>
    <p:sldId id="270" r:id="rId20"/>
    <p:sldId id="271" r:id="rId21"/>
    <p:sldId id="273" r:id="rId22"/>
    <p:sldId id="272" r:id="rId23"/>
    <p:sldId id="277" r:id="rId24"/>
    <p:sldId id="274" r:id="rId25"/>
    <p:sldId id="276" r:id="rId26"/>
    <p:sldId id="278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>
        <p:scale>
          <a:sx n="76" d="100"/>
          <a:sy n="76" d="100"/>
        </p:scale>
        <p:origin x="-96" y="-8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1316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61948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97437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7412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8311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7769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61798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76116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80412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08638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8839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76853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7671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804554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33720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552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C45E8-5B03-4EEE-AC6B-603DF48E0CE8}" type="datetimeFigureOut">
              <a:rPr lang="en-IE" smtClean="0"/>
              <a:t>25/11/2020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D28CEBC-A378-4415-8827-433CCA827F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9754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ed.com/talks/nick_hanauer_the_dirty_secret_of_capitalism_and_a_new_way_forward?language=en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youtube.com/watch?v=bqz3R1NpXzM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theguardian.com/sustainable-business/2017/jul/10/100-fossil-fuel-companies-investors-responsible-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ted.com/talks/nicola_sturgeon_why_governments_should_prioritize_well_being?language=en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doughnuteconomics.org/" TargetMode="External"/><Relationship Id="rId2" Type="http://schemas.openxmlformats.org/officeDocument/2006/relationships/hyperlink" Target="https://350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irtual.foei.org/training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6BB364-16C4-4689-B317-A65D6A42E1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E" dirty="0"/>
              <a:t>Sustainability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2D8BB23-A70E-49F0-AD09-D7141564BA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E" dirty="0"/>
              <a:t>What does this word mean?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5BAC915-E62F-4038-964F-FE20A11FE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684" y="1561571"/>
            <a:ext cx="2714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87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BE7DC7-D2E4-4CF1-A5DF-44F8D7417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Sustainability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2C3C13F-3E66-4485-8DC9-36EC75282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It is how we meet the needs of the present without the ability of future generations to meet their own needs.</a:t>
            </a:r>
          </a:p>
          <a:p>
            <a:r>
              <a:rPr lang="en-IE" dirty="0"/>
              <a:t>Comment on meaning of the cartoon? </a:t>
            </a:r>
          </a:p>
          <a:p>
            <a:endParaRPr lang="en-I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3D46B7-FB05-4E33-B2CA-10E92C99A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867" y="2868804"/>
            <a:ext cx="4859865" cy="280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70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38299-7F9B-4632-A8D6-36171D672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Economy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8893E1-EFF9-4C17-AFB7-B2D41200C4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What does ‘Economy’ mean?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2B9AAD9-8BFC-401E-A665-F4884A844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7868" y="2557462"/>
            <a:ext cx="5435600" cy="348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752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FA052B-D6BE-449E-BB1A-B68345F59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Economy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7D3536-DE80-45F8-86E3-7323F3537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‘Aggregate of monetized activities done by people’ by David Pilling ‘The Growth Delusion’</a:t>
            </a:r>
          </a:p>
          <a:p>
            <a:endParaRPr lang="en-IE" dirty="0"/>
          </a:p>
          <a:p>
            <a:r>
              <a:rPr lang="en-IE" dirty="0"/>
              <a:t>GDP= invented by politicians around World War 1 to see how much the British government had to spend on the war. </a:t>
            </a:r>
          </a:p>
          <a:p>
            <a:r>
              <a:rPr lang="en-IE" dirty="0"/>
              <a:t>Gross domestic product (GDP) is the standard measure of the value added created through the production of goods and services in a country during a certain period. As such, it also measures the income earned from that production, or the total amount spent on final goods and services (less imports).</a:t>
            </a:r>
          </a:p>
        </p:txBody>
      </p:sp>
    </p:spTree>
    <p:extLst>
      <p:ext uri="{BB962C8B-B14F-4D97-AF65-F5344CB8AC3E}">
        <p14:creationId xmlns:p14="http://schemas.microsoft.com/office/powerpoint/2010/main" val="3607984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CE38D8-767C-4C95-9320-7AEA46C0B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GDP does not measure the following….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4BF5F46F-67DF-432C-9A6C-887D5FC20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4134" y="1676400"/>
            <a:ext cx="6959600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99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D77033-231A-407F-A45B-9A5E0947D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Capitalism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C6838C-0C65-45E6-A959-130B4D403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E" sz="3600" dirty="0"/>
              <a:t>What is your understanding of it?</a:t>
            </a:r>
          </a:p>
          <a:p>
            <a:endParaRPr lang="en-IE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86D9C29-6DEC-47F8-9462-D3C30ACA46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400" y="2963975"/>
            <a:ext cx="5225268" cy="3679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703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EB2C91-CD87-49B8-A2A8-DF2F459D8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Capitalism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C912D4-1994-48C0-B09B-B71950381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Capitalism is the driving forces for economic expansion lie in the urge of capital to accumulate…</a:t>
            </a:r>
          </a:p>
          <a:p>
            <a:r>
              <a:rPr lang="en-IE" dirty="0"/>
              <a:t>Comment on this cartoon….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B1C2A1A-D14B-4C83-B319-2A1CCD4DB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3067" y="2499488"/>
            <a:ext cx="5453137" cy="410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18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FD5F39-9FD8-4FBA-B163-CE9FCE6AC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What do you think this means?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6A54D3C6-78B0-4C7E-BED5-8F9F18D2B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2400" y="2160588"/>
            <a:ext cx="7382933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927FB7-DB02-470B-B077-B465BBF5E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Black Friday: what is it and how does it impact planet?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EB0F41C9-A29B-47D2-BB96-496D669EF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8400" y="2580452"/>
            <a:ext cx="4368800" cy="229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46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160C15-69E0-4402-ADF8-3F7B81B3B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Where we are at the moment as humans..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4D9650A4-CA4A-4027-9F63-35C123795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0933" y="1930400"/>
            <a:ext cx="7467600" cy="411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77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F6B13B-D0B9-4BE6-A457-E17BADF43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Putting it all together…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882F0A-8512-4A88-A951-0B782C9C3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GDP will be high (looks good) if top wealthiest people making more money but most people are not.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095F6F0-6E8E-433F-8915-F87C91945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067" y="3428999"/>
            <a:ext cx="5640388" cy="309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7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C82D20-2F3B-4E97-A14E-7C7A16ADD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Degrowth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8C7351-BF41-4184-882C-95A0BF84E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This is a different way of running the economy….</a:t>
            </a:r>
          </a:p>
          <a:p>
            <a:pPr marL="0" indent="0">
              <a:buNone/>
            </a:pPr>
            <a:r>
              <a:rPr lang="en-IE" dirty="0"/>
              <a:t>      At the moment…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EBCDAB5-FF11-421D-8386-A4C1F6FB2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851" y="3302000"/>
            <a:ext cx="53636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1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E89B4F-CDE7-4DC0-9F49-491A9901E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Degrowth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C5452F-0813-4E5A-99B2-4065DDC32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A planned reduction of total energy and material use to bring the economy in line with planetary boundaries, while improving people’s lives by distributing income and resources fairly. </a:t>
            </a:r>
          </a:p>
          <a:p>
            <a:endParaRPr lang="en-I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D2908DF-A32E-40BB-8BE6-124B892B4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733" y="3248792"/>
            <a:ext cx="6316133" cy="247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840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77EEBA-4213-4DF1-AA05-4374BDBE4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The Dirty Secret of capitalism (TED Talk)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02476BD-347B-4136-9136-CA653D4ACA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>
                <a:hlinkClick r:id="rId2"/>
              </a:rPr>
              <a:t>https://www.ted.com/talks/nick_hanauer_the_dirty_secret_of_capitalism_and_a_new_way_forward?language=en</a:t>
            </a:r>
            <a:endParaRPr lang="en-IE" dirty="0"/>
          </a:p>
          <a:p>
            <a:r>
              <a:rPr lang="en-IE" dirty="0"/>
              <a:t>16 mins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3B012E9-BE20-450B-8585-BF2624E96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5386" y="3640666"/>
            <a:ext cx="3704614" cy="240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CCDADF-BE95-47AA-94FC-7317C938B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The impossible Hamster=neoliberal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43C474-2CD5-4A69-8DE6-D725FFF15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>
                <a:hlinkClick r:id="rId2"/>
              </a:rPr>
              <a:t>https://www.youtube.com/watch?v=bqz3R1NpXzM</a:t>
            </a:r>
            <a:endParaRPr lang="en-IE" dirty="0"/>
          </a:p>
          <a:p>
            <a:endParaRPr lang="en-I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58F8BF-7FF7-479E-B106-9E7875E16B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6934" y="2827933"/>
            <a:ext cx="4772554" cy="26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6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C0816C-2718-4109-A0B3-0F69916A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Who/What  is doing the damage?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9DC697E-6DCA-4567-8305-D28DEFB3A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Discuss..</a:t>
            </a:r>
          </a:p>
        </p:txBody>
      </p:sp>
    </p:spTree>
    <p:extLst>
      <p:ext uri="{BB962C8B-B14F-4D97-AF65-F5344CB8AC3E}">
        <p14:creationId xmlns:p14="http://schemas.microsoft.com/office/powerpoint/2010/main" val="786118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F28D2F-26BB-4348-B292-63EBD9762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Top 100 companies creating 71% of the world’s emissions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4B92AB-111B-4AAC-A1C6-B23E61517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>
                <a:hlinkClick r:id="rId2"/>
              </a:rPr>
              <a:t>https://www.theguardian.com/sustainable-business/2017/jul/10/100-fossil-fuel-companies-investors-responsible-</a:t>
            </a:r>
            <a:endParaRPr lang="en-IE" dirty="0"/>
          </a:p>
          <a:p>
            <a:endParaRPr lang="en-I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49C619F-71B0-4E39-A815-B7EE403E1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5783" y="3028950"/>
            <a:ext cx="59055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01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473378-09C7-4499-83E3-0F9BF6671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What is solution?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17113F2-B473-40AB-B651-3B494F345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Discuss……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D373AD7-4B9D-4547-A934-36A303943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998" y="1972793"/>
            <a:ext cx="6022802" cy="327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35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6020F1-7D63-4B81-83CC-EAEC6B833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What do we need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4B8E93-48AC-48E2-8F78-FB85A6F61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268" y="2160589"/>
            <a:ext cx="8596668" cy="3880773"/>
          </a:xfrm>
        </p:spPr>
        <p:txBody>
          <a:bodyPr/>
          <a:lstStyle/>
          <a:p>
            <a:r>
              <a:rPr lang="en-IE" dirty="0"/>
              <a:t>Have to have sufficiency….</a:t>
            </a:r>
          </a:p>
          <a:p>
            <a:r>
              <a:rPr lang="en-IE" dirty="0"/>
              <a:t>Not enough to make energy more efficient. </a:t>
            </a:r>
          </a:p>
          <a:p>
            <a:r>
              <a:rPr lang="en-IE" dirty="0"/>
              <a:t>We need to reduce our consumption…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A312EB8-00E0-4844-9614-3ECA6080B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760133"/>
            <a:ext cx="3454400" cy="328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74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F9D344-7C85-4C3B-89EB-85822B8B6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Why governments need to focus on wellbeing not just capitalist ideals: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990BF73-3642-4495-8BDB-A91EF78E3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>
                <a:hlinkClick r:id="rId2"/>
              </a:rPr>
              <a:t>https://www.ted.com/talks/nicola_sturgeon_why_governments_should_prioritize_well_being?language=en</a:t>
            </a:r>
            <a:endParaRPr lang="en-IE" dirty="0"/>
          </a:p>
          <a:p>
            <a:endParaRPr lang="en-IE" dirty="0"/>
          </a:p>
          <a:p>
            <a:r>
              <a:rPr lang="en-IE" dirty="0"/>
              <a:t>Nicola Sturgeon is First Minister of Scotland</a:t>
            </a:r>
          </a:p>
          <a:p>
            <a:endParaRPr lang="en-I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6D7412F-2A65-42BB-94DB-6841B8162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066" y="4389374"/>
            <a:ext cx="2946399" cy="188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9363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2EE3CF-743E-4E40-A605-651ABAB84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Instead of focussing on GDP</a:t>
            </a:r>
            <a:br>
              <a:rPr lang="en-IE" dirty="0"/>
            </a:b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76688B9-A164-4C21-AFB3-A9958E69D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E" dirty="0"/>
          </a:p>
          <a:p>
            <a:r>
              <a:rPr lang="en-IE" dirty="0"/>
              <a:t>Gross National Happiness</a:t>
            </a:r>
          </a:p>
          <a:p>
            <a:r>
              <a:rPr lang="en-IE" dirty="0"/>
              <a:t>Happy Planet Index</a:t>
            </a:r>
          </a:p>
          <a:p>
            <a:r>
              <a:rPr lang="en-IE" dirty="0"/>
              <a:t>Repair café</a:t>
            </a:r>
          </a:p>
          <a:p>
            <a:r>
              <a:rPr lang="en-IE" dirty="0"/>
              <a:t>4Dayweek.ie</a:t>
            </a:r>
          </a:p>
          <a:p>
            <a:r>
              <a:rPr lang="en-IE" dirty="0" err="1"/>
              <a:t>Buenvivir</a:t>
            </a:r>
            <a:r>
              <a:rPr lang="en-IE" dirty="0"/>
              <a:t> </a:t>
            </a:r>
          </a:p>
          <a:p>
            <a:r>
              <a:rPr lang="en-IE" dirty="0"/>
              <a:t>Genuine happiness indicator </a:t>
            </a:r>
          </a:p>
          <a:p>
            <a:r>
              <a:rPr lang="en-IE" dirty="0"/>
              <a:t>(Take one and research in class on your phone)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BAFDE4E-96DF-448E-BEB8-8F3B10093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5" y="2700337"/>
            <a:ext cx="5042958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68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87BD23-DA49-4561-BDC9-C80987FC2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882D55-EE43-4539-AAB0-8BD17D1640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/>
              <a:t>Draw or write what a flourishing community looks like</a:t>
            </a:r>
          </a:p>
          <a:p>
            <a:r>
              <a:rPr lang="en-IE" dirty="0"/>
              <a:t>Moving debate</a:t>
            </a:r>
          </a:p>
          <a:p>
            <a:r>
              <a:rPr lang="en-IE" dirty="0"/>
              <a:t>What contributes to wellbeing but is not monetized. </a:t>
            </a:r>
          </a:p>
          <a:p>
            <a:r>
              <a:rPr lang="en-IE" dirty="0"/>
              <a:t>What could an alternative model of living look like?</a:t>
            </a:r>
          </a:p>
          <a:p>
            <a:r>
              <a:rPr lang="en-IE" dirty="0"/>
              <a:t>Repair workshop</a:t>
            </a:r>
          </a:p>
          <a:p>
            <a:r>
              <a:rPr lang="en-IE" dirty="0"/>
              <a:t>Donut economic map</a:t>
            </a:r>
          </a:p>
          <a:p>
            <a:r>
              <a:rPr lang="en-IE" dirty="0"/>
              <a:t>Chart overshoot days for last 20 years</a:t>
            </a:r>
          </a:p>
        </p:txBody>
      </p:sp>
    </p:spTree>
    <p:extLst>
      <p:ext uri="{BB962C8B-B14F-4D97-AF65-F5344CB8AC3E}">
        <p14:creationId xmlns:p14="http://schemas.microsoft.com/office/powerpoint/2010/main" val="3274314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B4E687-4F00-4C6E-A179-C5AFEF0B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Resources: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712F4A-1C47-4C8D-9D5A-FDE1C7D60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>
                <a:hlinkClick r:id="rId2"/>
              </a:rPr>
              <a:t>https://350.org/</a:t>
            </a:r>
            <a:endParaRPr lang="en-IE" dirty="0"/>
          </a:p>
          <a:p>
            <a:r>
              <a:rPr lang="en-IE" dirty="0">
                <a:hlinkClick r:id="rId3"/>
              </a:rPr>
              <a:t>https://doughnuteconomics.org/</a:t>
            </a:r>
            <a:endParaRPr lang="en-IE" dirty="0"/>
          </a:p>
          <a:p>
            <a:endParaRPr lang="en-IE" dirty="0"/>
          </a:p>
          <a:p>
            <a:r>
              <a:rPr lang="en-IE" dirty="0">
                <a:hlinkClick r:id="rId4"/>
              </a:rPr>
              <a:t>http://virtual.foei.org/trainings/</a:t>
            </a:r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7209444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C6274FDA7E3B449219687E6DB455A1" ma:contentTypeVersion="13" ma:contentTypeDescription="Create a new document." ma:contentTypeScope="" ma:versionID="4ad36be90809e39f47ff0bf1980d2727">
  <xsd:schema xmlns:xsd="http://www.w3.org/2001/XMLSchema" xmlns:xs="http://www.w3.org/2001/XMLSchema" xmlns:p="http://schemas.microsoft.com/office/2006/metadata/properties" xmlns:ns3="1b653db0-2430-4d29-a1ca-4af05aa97196" xmlns:ns4="130756f2-5962-40ec-8020-c36a6ec7f87c" targetNamespace="http://schemas.microsoft.com/office/2006/metadata/properties" ma:root="true" ma:fieldsID="bbd68b7ae41b6e1b34a5e7f29787b0d2" ns3:_="" ns4:_="">
    <xsd:import namespace="1b653db0-2430-4d29-a1ca-4af05aa97196"/>
    <xsd:import namespace="130756f2-5962-40ec-8020-c36a6ec7f87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653db0-2430-4d29-a1ca-4af05aa9719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0756f2-5962-40ec-8020-c36a6ec7f8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7FF0B1-C28B-4018-9786-2F78C328A771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metadata/properties"/>
    <ds:schemaRef ds:uri="130756f2-5962-40ec-8020-c36a6ec7f87c"/>
    <ds:schemaRef ds:uri="http://schemas.microsoft.com/office/2006/documentManagement/types"/>
    <ds:schemaRef ds:uri="http://purl.org/dc/dcmitype/"/>
    <ds:schemaRef ds:uri="1b653db0-2430-4d29-a1ca-4af05aa97196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909DAB2-F44A-4AB8-B7A4-ECC5A9BD72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44DA33-8B7A-4FB5-A461-4C66017A95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653db0-2430-4d29-a1ca-4af05aa97196"/>
    <ds:schemaRef ds:uri="130756f2-5962-40ec-8020-c36a6ec7f8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</TotalTime>
  <Words>466</Words>
  <Application>Microsoft Office PowerPoint</Application>
  <PresentationFormat>Custom</PresentationFormat>
  <Paragraphs>69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Facet</vt:lpstr>
      <vt:lpstr>Sustainability</vt:lpstr>
      <vt:lpstr>Sustainability</vt:lpstr>
      <vt:lpstr>Economy</vt:lpstr>
      <vt:lpstr>Economy</vt:lpstr>
      <vt:lpstr>GDP does not measure the following….</vt:lpstr>
      <vt:lpstr>Capitalism</vt:lpstr>
      <vt:lpstr>Capitalism</vt:lpstr>
      <vt:lpstr>What do you think this means?</vt:lpstr>
      <vt:lpstr>Black Friday: what is it and how does it impact planet?</vt:lpstr>
      <vt:lpstr>Where we are at the moment as humans..</vt:lpstr>
      <vt:lpstr>Putting it all together…</vt:lpstr>
      <vt:lpstr>Degrowth</vt:lpstr>
      <vt:lpstr>Degrowth</vt:lpstr>
      <vt:lpstr>The Dirty Secret of capitalism (TED Talk)</vt:lpstr>
      <vt:lpstr>The impossible Hamster=neoliberal theory</vt:lpstr>
      <vt:lpstr>Who/What  is doing the damage?</vt:lpstr>
      <vt:lpstr>Top 100 companies creating 71% of the world’s emissions</vt:lpstr>
      <vt:lpstr>What is solution?</vt:lpstr>
      <vt:lpstr>What do we need to do?</vt:lpstr>
      <vt:lpstr>Why governments need to focus on wellbeing not just capitalist ideals:</vt:lpstr>
      <vt:lpstr>Instead of focussing on GDP </vt:lpstr>
      <vt:lpstr>Activities</vt:lpstr>
      <vt:lpstr>Resources: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</dc:title>
  <dc:creator>AByrne</dc:creator>
  <cp:lastModifiedBy>AByrne</cp:lastModifiedBy>
  <cp:revision>7</cp:revision>
  <dcterms:created xsi:type="dcterms:W3CDTF">2020-11-25T09:52:45Z</dcterms:created>
  <dcterms:modified xsi:type="dcterms:W3CDTF">2020-11-25T12:27:00Z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0x010100EFC6274FDA7E3B449219687E6DB455A1</vt:lpwstr>
  </property>
</Properties>
</file>