
<file path=[Content_Types].xml><?xml version="1.0" encoding="utf-8"?>
<Types xmlns="http://schemas.openxmlformats.org/package/2006/content-types">
  <Default Extension="jpeg" ContentType="image/jpeg"/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26.jpg" ContentType="image/jpeg"/>
  <Override PartName="/ppt/media/image27.jpg" ContentType="image/jpeg"/>
  <Override PartName="/ppt/media/image28.jpg" ContentType="image/jpeg"/>
  <Override PartName="/ppt/media/image29.jpg" ContentType="image/jpeg"/>
  <Override PartName="/ppt/media/image30.jpg" ContentType="image/jpeg"/>
  <Override PartName="/ppt/media/image31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915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</p:sldIdLst>
  <p:sldSz cx="20104100" cy="11385550"/>
  <p:notesSz cx="20104100" cy="113855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4"/>
  </p:normalViewPr>
  <p:slideViewPr>
    <p:cSldViewPr>
      <p:cViewPr varScale="1">
        <p:scale>
          <a:sx n="61" d="100"/>
          <a:sy n="61" d="100"/>
        </p:scale>
        <p:origin x="1064" y="2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715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715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274FF-F703-B443-A31B-1729BA28224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23988"/>
            <a:ext cx="6784975" cy="384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2009775" y="5480050"/>
            <a:ext cx="16084550" cy="4483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814050"/>
            <a:ext cx="8712200" cy="5715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1387138" y="10814050"/>
            <a:ext cx="8712200" cy="5715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526389-F261-6341-AF12-D00D32283B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509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175DBF-EA5E-AC46-A239-B0C94E85382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342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29520"/>
            <a:ext cx="17088486" cy="23909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75908"/>
            <a:ext cx="14072870" cy="2846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18676"/>
            <a:ext cx="8745284" cy="751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18676"/>
            <a:ext cx="8745284" cy="751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05205" y="455422"/>
            <a:ext cx="18093690" cy="18216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18676"/>
            <a:ext cx="18093690" cy="751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88562"/>
            <a:ext cx="6433312" cy="5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88562"/>
            <a:ext cx="4623943" cy="5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88562"/>
            <a:ext cx="4623943" cy="5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bqz3R1NpXzM?feature=oembed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4764" y="348924"/>
            <a:ext cx="19273359" cy="105671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9079" y="348924"/>
            <a:ext cx="19256744" cy="996896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7683" y="747682"/>
            <a:ext cx="19007520" cy="1055048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089939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4764" y="348924"/>
            <a:ext cx="17944162" cy="1023480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030126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030126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9234" y="390461"/>
            <a:ext cx="19240129" cy="972804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030126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206899" cy="1030126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04100" cy="11385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6572" y="796988"/>
            <a:ext cx="18530955" cy="9791573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Online Media 2" descr="The impossible Hamster  (and economic growth)">
            <a:hlinkClick r:id="" action="ppaction://media"/>
            <a:extLst>
              <a:ext uri="{FF2B5EF4-FFF2-40B4-BE49-F238E27FC236}">
                <a16:creationId xmlns:a16="http://schemas.microsoft.com/office/drawing/2014/main" id="{4ADCBE67-4754-D745-8D35-4068AE38BE4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67093" y="1068274"/>
            <a:ext cx="16369913" cy="9249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2464" y="216004"/>
            <a:ext cx="18941060" cy="957020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030126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6005" y="83085"/>
            <a:ext cx="1980503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030126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0301261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FF09B-9B98-8647-9672-9C2EDD758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205" y="455422"/>
            <a:ext cx="18093690" cy="830997"/>
          </a:xfrm>
        </p:spPr>
        <p:txBody>
          <a:bodyPr/>
          <a:lstStyle/>
          <a:p>
            <a:r>
              <a:rPr lang="en-US" sz="5400" b="1" dirty="0">
                <a:solidFill>
                  <a:schemeClr val="accent6">
                    <a:lumMod val="50000"/>
                  </a:schemeClr>
                </a:solidFill>
                <a:latin typeface="American Typewriter" panose="02090604020004020304" pitchFamily="18" charset="77"/>
              </a:rPr>
              <a:t>Statistics of Extraction-Global South to Global South</a:t>
            </a:r>
          </a:p>
        </p:txBody>
      </p:sp>
      <p:pic>
        <p:nvPicPr>
          <p:cNvPr id="5" name="Picture 4" descr="Diagram, engineering drawing&#10;&#10;Description automatically generated">
            <a:extLst>
              <a:ext uri="{FF2B5EF4-FFF2-40B4-BE49-F238E27FC236}">
                <a16:creationId xmlns:a16="http://schemas.microsoft.com/office/drawing/2014/main" id="{7A6E1400-93C7-B545-9DAD-CE742D17BC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16315" y="8757867"/>
            <a:ext cx="2951809" cy="1897592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B545D4-3D7F-9E45-932A-CAD1ED6471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840"/>
          <a:stretch/>
        </p:blipFill>
        <p:spPr>
          <a:xfrm>
            <a:off x="13994824" y="5968480"/>
            <a:ext cx="2026600" cy="1918676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615BA42A-62D2-BF4E-99E6-66D6857E3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7243" y="9217235"/>
            <a:ext cx="2719881" cy="2045182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11" name="Picture 10" descr="A close up of a plant&#10;&#10;Description automatically generated with low confidence">
            <a:extLst>
              <a:ext uri="{FF2B5EF4-FFF2-40B4-BE49-F238E27FC236}">
                <a16:creationId xmlns:a16="http://schemas.microsoft.com/office/drawing/2014/main" id="{6CF311AA-F31F-D44A-806B-84B6F7C690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59976" y="2736322"/>
            <a:ext cx="2361447" cy="2361447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12" name="Picture 11" descr="A close up of a plant&#10;&#10;Description automatically generated with low confidence">
            <a:extLst>
              <a:ext uri="{FF2B5EF4-FFF2-40B4-BE49-F238E27FC236}">
                <a16:creationId xmlns:a16="http://schemas.microsoft.com/office/drawing/2014/main" id="{439665B4-BE05-8A47-9EB8-908682C0A4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6460" y="6396420"/>
            <a:ext cx="2361447" cy="2361447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14" name="Picture 13" descr="A picture containing grass, green&#10;&#10;Description automatically generated">
            <a:extLst>
              <a:ext uri="{FF2B5EF4-FFF2-40B4-BE49-F238E27FC236}">
                <a16:creationId xmlns:a16="http://schemas.microsoft.com/office/drawing/2014/main" id="{A209B9DB-3A3C-2B42-8323-5E5DAD329D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6459" y="4302816"/>
            <a:ext cx="3352412" cy="1665664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16" name="Picture 15" descr="Diagram&#10;&#10;Description automatically generated">
            <a:extLst>
              <a:ext uri="{FF2B5EF4-FFF2-40B4-BE49-F238E27FC236}">
                <a16:creationId xmlns:a16="http://schemas.microsoft.com/office/drawing/2014/main" id="{3D5473AB-E0B0-6449-B89A-9BF3E21200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6460" y="1565849"/>
            <a:ext cx="2361447" cy="2361447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053A990-6529-0F49-BBA6-158E5096E3B3}"/>
              </a:ext>
            </a:extLst>
          </p:cNvPr>
          <p:cNvSpPr txBox="1"/>
          <p:nvPr/>
        </p:nvSpPr>
        <p:spPr>
          <a:xfrm rot="10800000" flipH="1" flipV="1">
            <a:off x="13472074" y="1658645"/>
            <a:ext cx="4885776" cy="705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984" b="1" dirty="0">
                <a:solidFill>
                  <a:schemeClr val="accent6">
                    <a:lumMod val="50000"/>
                  </a:schemeClr>
                </a:solidFill>
                <a:latin typeface="American Typewriter" panose="02090604020004020304" pitchFamily="18" charset="77"/>
              </a:rPr>
              <a:t>All of this could…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7935ECD-D623-5945-918C-225348524002}"/>
              </a:ext>
            </a:extLst>
          </p:cNvPr>
          <p:cNvSpPr/>
          <p:nvPr/>
        </p:nvSpPr>
        <p:spPr>
          <a:xfrm>
            <a:off x="5961541" y="2439993"/>
            <a:ext cx="6665864" cy="1012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977" b="1" dirty="0">
                <a:solidFill>
                  <a:schemeClr val="accent6">
                    <a:lumMod val="50000"/>
                  </a:schemeClr>
                </a:solidFill>
                <a:latin typeface="American Typewriter" panose="02090604020004020304" pitchFamily="18" charset="77"/>
              </a:rPr>
              <a:t>10 billion </a:t>
            </a:r>
            <a:r>
              <a:rPr lang="en-US" sz="5977" b="1" dirty="0" err="1">
                <a:solidFill>
                  <a:schemeClr val="accent6">
                    <a:lumMod val="50000"/>
                  </a:schemeClr>
                </a:solidFill>
                <a:latin typeface="American Typewriter" panose="02090604020004020304" pitchFamily="18" charset="77"/>
              </a:rPr>
              <a:t>tonnes</a:t>
            </a:r>
            <a:endParaRPr lang="en-US" sz="5977" b="1" dirty="0">
              <a:solidFill>
                <a:schemeClr val="accent6">
                  <a:lumMod val="50000"/>
                </a:schemeClr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726DC3D-4B60-B84B-9503-DAB4164BD67D}"/>
              </a:ext>
            </a:extLst>
          </p:cNvPr>
          <p:cNvSpPr/>
          <p:nvPr/>
        </p:nvSpPr>
        <p:spPr>
          <a:xfrm>
            <a:off x="6616172" y="4635965"/>
            <a:ext cx="6410729" cy="8077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649" b="1" dirty="0">
                <a:solidFill>
                  <a:schemeClr val="accent6">
                    <a:lumMod val="50000"/>
                  </a:schemeClr>
                </a:solidFill>
                <a:latin typeface="American Typewriter" panose="02090604020004020304" pitchFamily="18" charset="77"/>
              </a:rPr>
              <a:t>800 million hectares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79C831-2913-1849-A396-344C02863E22}"/>
              </a:ext>
            </a:extLst>
          </p:cNvPr>
          <p:cNvSpPr/>
          <p:nvPr/>
        </p:nvSpPr>
        <p:spPr>
          <a:xfrm>
            <a:off x="5881435" y="7218146"/>
            <a:ext cx="6885155" cy="8077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649" b="1" dirty="0">
                <a:solidFill>
                  <a:schemeClr val="accent6">
                    <a:lumMod val="50000"/>
                  </a:schemeClr>
                </a:solidFill>
                <a:latin typeface="American Typewriter" panose="02090604020004020304" pitchFamily="18" charset="77"/>
              </a:rPr>
              <a:t>23 exajoules of energy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238944E-07F5-EC4F-BF34-E1435A73DF5F}"/>
              </a:ext>
            </a:extLst>
          </p:cNvPr>
          <p:cNvSpPr/>
          <p:nvPr/>
        </p:nvSpPr>
        <p:spPr>
          <a:xfrm>
            <a:off x="5961541" y="8945557"/>
            <a:ext cx="5557121" cy="2238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649" b="1" dirty="0">
                <a:solidFill>
                  <a:schemeClr val="accent6">
                    <a:lumMod val="50000"/>
                  </a:schemeClr>
                </a:solidFill>
                <a:latin typeface="American Typewriter" panose="02090604020004020304" pitchFamily="18" charset="77"/>
              </a:rPr>
              <a:t>200 million person-years of </a:t>
            </a:r>
            <a:r>
              <a:rPr lang="en-US" sz="4649" b="1" dirty="0" err="1">
                <a:solidFill>
                  <a:schemeClr val="accent6">
                    <a:lumMod val="50000"/>
                  </a:schemeClr>
                </a:solidFill>
                <a:latin typeface="American Typewriter" panose="02090604020004020304" pitchFamily="18" charset="77"/>
              </a:rPr>
              <a:t>labour</a:t>
            </a:r>
            <a:endParaRPr lang="en-US" sz="4649" b="1" dirty="0">
              <a:solidFill>
                <a:schemeClr val="accent6">
                  <a:lumMod val="50000"/>
                </a:schemeClr>
              </a:solidFill>
              <a:latin typeface="American Typewriter" panose="02090604020004020304" pitchFamily="18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6385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71" y="85233"/>
            <a:ext cx="19937958" cy="112150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1317D7F-CEC0-CE45-9718-25D99F452C35}"/>
              </a:ext>
            </a:extLst>
          </p:cNvPr>
          <p:cNvSpPr txBox="1"/>
          <p:nvPr/>
        </p:nvSpPr>
        <p:spPr>
          <a:xfrm>
            <a:off x="2813050" y="85233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Speak Pro" panose="020F0502020204030204" pitchFamily="34" charset="0"/>
                <a:cs typeface="Speak Pro" panose="020F0502020204030204" pitchFamily="34" charset="0"/>
              </a:rPr>
              <a:t>Modern Monetary Theory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915D2C-057B-6D46-BD53-6148133366C3}"/>
              </a:ext>
            </a:extLst>
          </p:cNvPr>
          <p:cNvSpPr txBox="1"/>
          <p:nvPr/>
        </p:nvSpPr>
        <p:spPr>
          <a:xfrm>
            <a:off x="14395450" y="4778375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Speak Pro" panose="020B0504020101020102" pitchFamily="34" charset="0"/>
              </a:rPr>
              <a:t>Doughnut Economics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6005" y="797527"/>
            <a:ext cx="19605659" cy="1045079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0603" y="1013521"/>
            <a:ext cx="18741680" cy="1010188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0301261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8924" y="348924"/>
            <a:ext cx="19406279" cy="9885888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85" y="83085"/>
            <a:ext cx="19937958" cy="112150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33</Words>
  <Application>Microsoft Macintosh PowerPoint</Application>
  <PresentationFormat>Custom</PresentationFormat>
  <Paragraphs>9</Paragraphs>
  <Slides>36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American Typewriter</vt:lpstr>
      <vt:lpstr>Calibri</vt:lpstr>
      <vt:lpstr>Speak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Statistics of Extraction-Global South to Global South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Lizzy Noone</cp:lastModifiedBy>
  <cp:revision>1</cp:revision>
  <dcterms:created xsi:type="dcterms:W3CDTF">2021-11-09T10:32:47Z</dcterms:created>
  <dcterms:modified xsi:type="dcterms:W3CDTF">2021-11-09T11:10:43Z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2021-11-08T00:00:00Z</vt:filetime>
  </property>
  <property fmtid="{D5CDD505-2E9C-101B-9397-08002B2CF9AE}" pid="3" name="LastSaved">
    <vt:filetime>2021-11-08T00:00:00Z</vt:filetime>
  </property>
</Properties>
</file>