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48" r:id="rId2"/>
    <p:sldMasterId id="2147483684" r:id="rId3"/>
    <p:sldMasterId id="2147483696" r:id="rId4"/>
  </p:sldMasterIdLst>
  <p:notesMasterIdLst>
    <p:notesMasterId r:id="rId30"/>
  </p:notesMasterIdLst>
  <p:sldIdLst>
    <p:sldId id="258" r:id="rId5"/>
    <p:sldId id="260" r:id="rId6"/>
    <p:sldId id="265" r:id="rId7"/>
    <p:sldId id="266" r:id="rId8"/>
    <p:sldId id="267" r:id="rId9"/>
    <p:sldId id="268" r:id="rId10"/>
    <p:sldId id="264" r:id="rId11"/>
    <p:sldId id="269" r:id="rId12"/>
    <p:sldId id="270" r:id="rId13"/>
    <p:sldId id="271" r:id="rId14"/>
    <p:sldId id="272" r:id="rId15"/>
    <p:sldId id="263" r:id="rId16"/>
    <p:sldId id="282" r:id="rId17"/>
    <p:sldId id="283" r:id="rId18"/>
    <p:sldId id="281" r:id="rId19"/>
    <p:sldId id="284" r:id="rId20"/>
    <p:sldId id="285" r:id="rId21"/>
    <p:sldId id="277" r:id="rId22"/>
    <p:sldId id="278" r:id="rId23"/>
    <p:sldId id="292" r:id="rId24"/>
    <p:sldId id="288" r:id="rId25"/>
    <p:sldId id="291" r:id="rId26"/>
    <p:sldId id="280" r:id="rId27"/>
    <p:sldId id="279" r:id="rId28"/>
    <p:sldId id="25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FFC"/>
    <a:srgbClr val="DCE5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879F71-0A23-FC17-B8C1-1E212BA3A50B}" v="911" dt="2021-06-13T00:54:25.196"/>
    <p1510:client id="{9FAA74C3-F988-138F-4E85-55E72014FADD}" v="77" dt="2021-10-23T22:58:26.957"/>
    <p1510:client id="{A5AFBE3E-4148-53F2-8926-059FA125F42C}" v="290" dt="2021-07-20T17:27:41.066"/>
    <p1510:client id="{E47EF21F-2E12-4A89-ABFC-EC63BC58DAEC}" v="2308" dt="2021-06-12T22:24:17.965"/>
    <p1510:client id="{EDE2A113-6290-0B2D-81ED-C20B4A47A9F9}" v="329" dt="2021-07-11T23:47:07.9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Minnock" userId="S::kateminnock@nwetss.ie::2c9b9d1c-baaf-446f-a4eb-1a9a2a562a06" providerId="AD" clId="Web-{76879F71-0A23-FC17-B8C1-1E212BA3A50B}"/>
    <pc:docChg chg="addSld delSld modSld sldOrd modMainMaster">
      <pc:chgData name="Kate Minnock" userId="S::kateminnock@nwetss.ie::2c9b9d1c-baaf-446f-a4eb-1a9a2a562a06" providerId="AD" clId="Web-{76879F71-0A23-FC17-B8C1-1E212BA3A50B}" dt="2021-06-13T00:54:25.196" v="667" actId="20577"/>
      <pc:docMkLst>
        <pc:docMk/>
      </pc:docMkLst>
      <pc:sldChg chg="mod setBg modNotes">
        <pc:chgData name="Kate Minnock" userId="S::kateminnock@nwetss.ie::2c9b9d1c-baaf-446f-a4eb-1a9a2a562a06" providerId="AD" clId="Web-{76879F71-0A23-FC17-B8C1-1E212BA3A50B}" dt="2021-06-13T00:01:37.295" v="608"/>
        <pc:sldMkLst>
          <pc:docMk/>
          <pc:sldMk cId="3753807619" sldId="258"/>
        </pc:sldMkLst>
      </pc:sldChg>
      <pc:sldChg chg="mod ord">
        <pc:chgData name="Kate Minnock" userId="S::kateminnock@nwetss.ie::2c9b9d1c-baaf-446f-a4eb-1a9a2a562a06" providerId="AD" clId="Web-{76879F71-0A23-FC17-B8C1-1E212BA3A50B}" dt="2021-06-12T22:28:24.739" v="9"/>
        <pc:sldMkLst>
          <pc:docMk/>
          <pc:sldMk cId="1119205525" sldId="259"/>
        </pc:sldMkLst>
      </pc:sldChg>
      <pc:sldChg chg="modSp mod">
        <pc:chgData name="Kate Minnock" userId="S::kateminnock@nwetss.ie::2c9b9d1c-baaf-446f-a4eb-1a9a2a562a06" providerId="AD" clId="Web-{76879F71-0A23-FC17-B8C1-1E212BA3A50B}" dt="2021-06-13T00:54:25.196" v="667" actId="20577"/>
        <pc:sldMkLst>
          <pc:docMk/>
          <pc:sldMk cId="2517846097" sldId="260"/>
        </pc:sldMkLst>
        <pc:spChg chg="mod">
          <ac:chgData name="Kate Minnock" userId="S::kateminnock@nwetss.ie::2c9b9d1c-baaf-446f-a4eb-1a9a2a562a06" providerId="AD" clId="Web-{76879F71-0A23-FC17-B8C1-1E212BA3A50B}" dt="2021-06-13T00:54:25.196" v="667" actId="20577"/>
          <ac:spMkLst>
            <pc:docMk/>
            <pc:sldMk cId="2517846097" sldId="260"/>
            <ac:spMk id="2" creationId="{53E0D66C-5FCC-448E-B7F6-ABBD026ABA61}"/>
          </ac:spMkLst>
        </pc:spChg>
      </pc:sldChg>
      <pc:sldChg chg="del">
        <pc:chgData name="Kate Minnock" userId="S::kateminnock@nwetss.ie::2c9b9d1c-baaf-446f-a4eb-1a9a2a562a06" providerId="AD" clId="Web-{76879F71-0A23-FC17-B8C1-1E212BA3A50B}" dt="2021-06-12T22:27:09.191" v="5"/>
        <pc:sldMkLst>
          <pc:docMk/>
          <pc:sldMk cId="1662406657" sldId="261"/>
        </pc:sldMkLst>
      </pc:sldChg>
      <pc:sldChg chg="del">
        <pc:chgData name="Kate Minnock" userId="S::kateminnock@nwetss.ie::2c9b9d1c-baaf-446f-a4eb-1a9a2a562a06" providerId="AD" clId="Web-{76879F71-0A23-FC17-B8C1-1E212BA3A50B}" dt="2021-06-12T22:27:08.066" v="4"/>
        <pc:sldMkLst>
          <pc:docMk/>
          <pc:sldMk cId="1206666666" sldId="262"/>
        </pc:sldMkLst>
      </pc:sldChg>
      <pc:sldChg chg="modSp mod">
        <pc:chgData name="Kate Minnock" userId="S::kateminnock@nwetss.ie::2c9b9d1c-baaf-446f-a4eb-1a9a2a562a06" providerId="AD" clId="Web-{76879F71-0A23-FC17-B8C1-1E212BA3A50B}" dt="2021-06-12T22:30:00.366" v="18" actId="20577"/>
        <pc:sldMkLst>
          <pc:docMk/>
          <pc:sldMk cId="1539593101" sldId="263"/>
        </pc:sldMkLst>
        <pc:spChg chg="mod">
          <ac:chgData name="Kate Minnock" userId="S::kateminnock@nwetss.ie::2c9b9d1c-baaf-446f-a4eb-1a9a2a562a06" providerId="AD" clId="Web-{76879F71-0A23-FC17-B8C1-1E212BA3A50B}" dt="2021-06-12T22:30:00.366" v="18" actId="20577"/>
          <ac:spMkLst>
            <pc:docMk/>
            <pc:sldMk cId="1539593101" sldId="263"/>
            <ac:spMk id="5" creationId="{480D1F30-FDC3-4517-815E-B9A83AF8E856}"/>
          </ac:spMkLst>
        </pc:spChg>
      </pc:sldChg>
      <pc:sldChg chg="mod">
        <pc:chgData name="Kate Minnock" userId="S::kateminnock@nwetss.ie::2c9b9d1c-baaf-446f-a4eb-1a9a2a562a06" providerId="AD" clId="Web-{76879F71-0A23-FC17-B8C1-1E212BA3A50B}" dt="2021-06-12T22:28:24.739" v="9"/>
        <pc:sldMkLst>
          <pc:docMk/>
          <pc:sldMk cId="2026164018" sldId="264"/>
        </pc:sldMkLst>
      </pc:sldChg>
      <pc:sldChg chg="mod">
        <pc:chgData name="Kate Minnock" userId="S::kateminnock@nwetss.ie::2c9b9d1c-baaf-446f-a4eb-1a9a2a562a06" providerId="AD" clId="Web-{76879F71-0A23-FC17-B8C1-1E212BA3A50B}" dt="2021-06-12T22:28:24.739" v="9"/>
        <pc:sldMkLst>
          <pc:docMk/>
          <pc:sldMk cId="2613862439" sldId="265"/>
        </pc:sldMkLst>
      </pc:sldChg>
      <pc:sldChg chg="mod">
        <pc:chgData name="Kate Minnock" userId="S::kateminnock@nwetss.ie::2c9b9d1c-baaf-446f-a4eb-1a9a2a562a06" providerId="AD" clId="Web-{76879F71-0A23-FC17-B8C1-1E212BA3A50B}" dt="2021-06-12T22:28:24.739" v="9"/>
        <pc:sldMkLst>
          <pc:docMk/>
          <pc:sldMk cId="1507483540" sldId="266"/>
        </pc:sldMkLst>
      </pc:sldChg>
      <pc:sldChg chg="mod">
        <pc:chgData name="Kate Minnock" userId="S::kateminnock@nwetss.ie::2c9b9d1c-baaf-446f-a4eb-1a9a2a562a06" providerId="AD" clId="Web-{76879F71-0A23-FC17-B8C1-1E212BA3A50B}" dt="2021-06-12T22:28:24.739" v="9"/>
        <pc:sldMkLst>
          <pc:docMk/>
          <pc:sldMk cId="3945918928" sldId="267"/>
        </pc:sldMkLst>
      </pc:sldChg>
      <pc:sldChg chg="mod">
        <pc:chgData name="Kate Minnock" userId="S::kateminnock@nwetss.ie::2c9b9d1c-baaf-446f-a4eb-1a9a2a562a06" providerId="AD" clId="Web-{76879F71-0A23-FC17-B8C1-1E212BA3A50B}" dt="2021-06-12T22:28:24.739" v="9"/>
        <pc:sldMkLst>
          <pc:docMk/>
          <pc:sldMk cId="885148429" sldId="268"/>
        </pc:sldMkLst>
      </pc:sldChg>
      <pc:sldChg chg="mod">
        <pc:chgData name="Kate Minnock" userId="S::kateminnock@nwetss.ie::2c9b9d1c-baaf-446f-a4eb-1a9a2a562a06" providerId="AD" clId="Web-{76879F71-0A23-FC17-B8C1-1E212BA3A50B}" dt="2021-06-12T22:28:24.739" v="9"/>
        <pc:sldMkLst>
          <pc:docMk/>
          <pc:sldMk cId="2061342438" sldId="269"/>
        </pc:sldMkLst>
      </pc:sldChg>
      <pc:sldChg chg="mod">
        <pc:chgData name="Kate Minnock" userId="S::kateminnock@nwetss.ie::2c9b9d1c-baaf-446f-a4eb-1a9a2a562a06" providerId="AD" clId="Web-{76879F71-0A23-FC17-B8C1-1E212BA3A50B}" dt="2021-06-12T22:28:24.739" v="9"/>
        <pc:sldMkLst>
          <pc:docMk/>
          <pc:sldMk cId="1288169006" sldId="270"/>
        </pc:sldMkLst>
      </pc:sldChg>
      <pc:sldChg chg="mod">
        <pc:chgData name="Kate Minnock" userId="S::kateminnock@nwetss.ie::2c9b9d1c-baaf-446f-a4eb-1a9a2a562a06" providerId="AD" clId="Web-{76879F71-0A23-FC17-B8C1-1E212BA3A50B}" dt="2021-06-12T22:28:24.739" v="9"/>
        <pc:sldMkLst>
          <pc:docMk/>
          <pc:sldMk cId="1298427842" sldId="271"/>
        </pc:sldMkLst>
      </pc:sldChg>
      <pc:sldChg chg="mod">
        <pc:chgData name="Kate Minnock" userId="S::kateminnock@nwetss.ie::2c9b9d1c-baaf-446f-a4eb-1a9a2a562a06" providerId="AD" clId="Web-{76879F71-0A23-FC17-B8C1-1E212BA3A50B}" dt="2021-06-12T22:28:24.739" v="9"/>
        <pc:sldMkLst>
          <pc:docMk/>
          <pc:sldMk cId="3233963658" sldId="272"/>
        </pc:sldMkLst>
      </pc:sldChg>
      <pc:sldChg chg="del">
        <pc:chgData name="Kate Minnock" userId="S::kateminnock@nwetss.ie::2c9b9d1c-baaf-446f-a4eb-1a9a2a562a06" providerId="AD" clId="Web-{76879F71-0A23-FC17-B8C1-1E212BA3A50B}" dt="2021-06-12T22:26:42.988" v="0"/>
        <pc:sldMkLst>
          <pc:docMk/>
          <pc:sldMk cId="706833826" sldId="273"/>
        </pc:sldMkLst>
      </pc:sldChg>
      <pc:sldChg chg="del">
        <pc:chgData name="Kate Minnock" userId="S::kateminnock@nwetss.ie::2c9b9d1c-baaf-446f-a4eb-1a9a2a562a06" providerId="AD" clId="Web-{76879F71-0A23-FC17-B8C1-1E212BA3A50B}" dt="2021-06-12T22:26:44.488" v="1"/>
        <pc:sldMkLst>
          <pc:docMk/>
          <pc:sldMk cId="1865171250" sldId="275"/>
        </pc:sldMkLst>
      </pc:sldChg>
      <pc:sldChg chg="addSp delSp modSp mod ord">
        <pc:chgData name="Kate Minnock" userId="S::kateminnock@nwetss.ie::2c9b9d1c-baaf-446f-a4eb-1a9a2a562a06" providerId="AD" clId="Web-{76879F71-0A23-FC17-B8C1-1E212BA3A50B}" dt="2021-06-13T00:15:24.676" v="663" actId="1076"/>
        <pc:sldMkLst>
          <pc:docMk/>
          <pc:sldMk cId="2402072812" sldId="277"/>
        </pc:sldMkLst>
        <pc:spChg chg="mod">
          <ac:chgData name="Kate Minnock" userId="S::kateminnock@nwetss.ie::2c9b9d1c-baaf-446f-a4eb-1a9a2a562a06" providerId="AD" clId="Web-{76879F71-0A23-FC17-B8C1-1E212BA3A50B}" dt="2021-06-12T22:40:12.528" v="294" actId="1076"/>
          <ac:spMkLst>
            <pc:docMk/>
            <pc:sldMk cId="2402072812" sldId="277"/>
            <ac:spMk id="2" creationId="{3B566426-22B1-4FEA-B826-DE3899A7ED61}"/>
          </ac:spMkLst>
        </pc:spChg>
        <pc:spChg chg="add mod">
          <ac:chgData name="Kate Minnock" userId="S::kateminnock@nwetss.ie::2c9b9d1c-baaf-446f-a4eb-1a9a2a562a06" providerId="AD" clId="Web-{76879F71-0A23-FC17-B8C1-1E212BA3A50B}" dt="2021-06-13T00:15:24.676" v="663" actId="1076"/>
          <ac:spMkLst>
            <pc:docMk/>
            <pc:sldMk cId="2402072812" sldId="277"/>
            <ac:spMk id="4" creationId="{999CD1FF-F671-4A3C-A8D8-8DBF39604A88}"/>
          </ac:spMkLst>
        </pc:spChg>
        <pc:graphicFrameChg chg="add del mod modGraphic">
          <ac:chgData name="Kate Minnock" userId="S::kateminnock@nwetss.ie::2c9b9d1c-baaf-446f-a4eb-1a9a2a562a06" providerId="AD" clId="Web-{76879F71-0A23-FC17-B8C1-1E212BA3A50B}" dt="2021-06-12T22:45:06.104" v="420"/>
          <ac:graphicFrameMkLst>
            <pc:docMk/>
            <pc:sldMk cId="2402072812" sldId="277"/>
            <ac:graphicFrameMk id="5" creationId="{64FC89FB-8536-4357-A7D1-DF2ED69BFD36}"/>
          </ac:graphicFrameMkLst>
        </pc:graphicFrameChg>
        <pc:picChg chg="mod">
          <ac:chgData name="Kate Minnock" userId="S::kateminnock@nwetss.ie::2c9b9d1c-baaf-446f-a4eb-1a9a2a562a06" providerId="AD" clId="Web-{76879F71-0A23-FC17-B8C1-1E212BA3A50B}" dt="2021-06-12T22:40:09.825" v="293" actId="1076"/>
          <ac:picMkLst>
            <pc:docMk/>
            <pc:sldMk cId="2402072812" sldId="277"/>
            <ac:picMk id="3" creationId="{FA00BB06-62FE-440B-9FF5-8979A08EEC47}"/>
          </ac:picMkLst>
        </pc:picChg>
      </pc:sldChg>
      <pc:sldChg chg="mod ord">
        <pc:chgData name="Kate Minnock" userId="S::kateminnock@nwetss.ie::2c9b9d1c-baaf-446f-a4eb-1a9a2a562a06" providerId="AD" clId="Web-{76879F71-0A23-FC17-B8C1-1E212BA3A50B}" dt="2021-06-12T22:35:46.625" v="216"/>
        <pc:sldMkLst>
          <pc:docMk/>
          <pc:sldMk cId="1955773003" sldId="278"/>
        </pc:sldMkLst>
      </pc:sldChg>
      <pc:sldChg chg="mod">
        <pc:chgData name="Kate Minnock" userId="S::kateminnock@nwetss.ie::2c9b9d1c-baaf-446f-a4eb-1a9a2a562a06" providerId="AD" clId="Web-{76879F71-0A23-FC17-B8C1-1E212BA3A50B}" dt="2021-06-12T22:28:24.739" v="9"/>
        <pc:sldMkLst>
          <pc:docMk/>
          <pc:sldMk cId="1783861824" sldId="279"/>
        </pc:sldMkLst>
      </pc:sldChg>
      <pc:sldChg chg="mod">
        <pc:chgData name="Kate Minnock" userId="S::kateminnock@nwetss.ie::2c9b9d1c-baaf-446f-a4eb-1a9a2a562a06" providerId="AD" clId="Web-{76879F71-0A23-FC17-B8C1-1E212BA3A50B}" dt="2021-06-12T22:28:24.739" v="9"/>
        <pc:sldMkLst>
          <pc:docMk/>
          <pc:sldMk cId="1624479246" sldId="280"/>
        </pc:sldMkLst>
      </pc:sldChg>
      <pc:sldChg chg="modSp mod">
        <pc:chgData name="Kate Minnock" userId="S::kateminnock@nwetss.ie::2c9b9d1c-baaf-446f-a4eb-1a9a2a562a06" providerId="AD" clId="Web-{76879F71-0A23-FC17-B8C1-1E212BA3A50B}" dt="2021-06-12T22:31:59.024" v="97" actId="20577"/>
        <pc:sldMkLst>
          <pc:docMk/>
          <pc:sldMk cId="624761308" sldId="281"/>
        </pc:sldMkLst>
        <pc:spChg chg="mod">
          <ac:chgData name="Kate Minnock" userId="S::kateminnock@nwetss.ie::2c9b9d1c-baaf-446f-a4eb-1a9a2a562a06" providerId="AD" clId="Web-{76879F71-0A23-FC17-B8C1-1E212BA3A50B}" dt="2021-06-12T22:31:59.024" v="97" actId="20577"/>
          <ac:spMkLst>
            <pc:docMk/>
            <pc:sldMk cId="624761308" sldId="281"/>
            <ac:spMk id="2" creationId="{2E7B315A-E58D-4835-9C8D-52F9EFC952B8}"/>
          </ac:spMkLst>
        </pc:spChg>
      </pc:sldChg>
      <pc:sldChg chg="mod">
        <pc:chgData name="Kate Minnock" userId="S::kateminnock@nwetss.ie::2c9b9d1c-baaf-446f-a4eb-1a9a2a562a06" providerId="AD" clId="Web-{76879F71-0A23-FC17-B8C1-1E212BA3A50B}" dt="2021-06-12T22:28:24.739" v="9"/>
        <pc:sldMkLst>
          <pc:docMk/>
          <pc:sldMk cId="3168049177" sldId="282"/>
        </pc:sldMkLst>
      </pc:sldChg>
      <pc:sldChg chg="mod">
        <pc:chgData name="Kate Minnock" userId="S::kateminnock@nwetss.ie::2c9b9d1c-baaf-446f-a4eb-1a9a2a562a06" providerId="AD" clId="Web-{76879F71-0A23-FC17-B8C1-1E212BA3A50B}" dt="2021-06-12T22:28:24.739" v="9"/>
        <pc:sldMkLst>
          <pc:docMk/>
          <pc:sldMk cId="1741408704" sldId="283"/>
        </pc:sldMkLst>
      </pc:sldChg>
      <pc:sldChg chg="addSp modSp mod">
        <pc:chgData name="Kate Minnock" userId="S::kateminnock@nwetss.ie::2c9b9d1c-baaf-446f-a4eb-1a9a2a562a06" providerId="AD" clId="Web-{76879F71-0A23-FC17-B8C1-1E212BA3A50B}" dt="2021-06-12T22:32:47.025" v="127" actId="14100"/>
        <pc:sldMkLst>
          <pc:docMk/>
          <pc:sldMk cId="746123322" sldId="284"/>
        </pc:sldMkLst>
        <pc:spChg chg="mod">
          <ac:chgData name="Kate Minnock" userId="S::kateminnock@nwetss.ie::2c9b9d1c-baaf-446f-a4eb-1a9a2a562a06" providerId="AD" clId="Web-{76879F71-0A23-FC17-B8C1-1E212BA3A50B}" dt="2021-06-12T22:31:45.461" v="95" actId="20577"/>
          <ac:spMkLst>
            <pc:docMk/>
            <pc:sldMk cId="746123322" sldId="284"/>
            <ac:spMk id="2" creationId="{2E7B315A-E58D-4835-9C8D-52F9EFC952B8}"/>
          </ac:spMkLst>
        </pc:spChg>
        <pc:spChg chg="add mod">
          <ac:chgData name="Kate Minnock" userId="S::kateminnock@nwetss.ie::2c9b9d1c-baaf-446f-a4eb-1a9a2a562a06" providerId="AD" clId="Web-{76879F71-0A23-FC17-B8C1-1E212BA3A50B}" dt="2021-06-12T22:32:47.025" v="127" actId="14100"/>
          <ac:spMkLst>
            <pc:docMk/>
            <pc:sldMk cId="746123322" sldId="284"/>
            <ac:spMk id="3" creationId="{BDBAA24A-610A-4E26-874C-60D4AFC1AA9F}"/>
          </ac:spMkLst>
        </pc:spChg>
      </pc:sldChg>
      <pc:sldChg chg="modSp mod">
        <pc:chgData name="Kate Minnock" userId="S::kateminnock@nwetss.ie::2c9b9d1c-baaf-446f-a4eb-1a9a2a562a06" providerId="AD" clId="Web-{76879F71-0A23-FC17-B8C1-1E212BA3A50B}" dt="2021-06-13T00:14:46.816" v="647" actId="20577"/>
        <pc:sldMkLst>
          <pc:docMk/>
          <pc:sldMk cId="4191617166" sldId="285"/>
        </pc:sldMkLst>
        <pc:spChg chg="mod">
          <ac:chgData name="Kate Minnock" userId="S::kateminnock@nwetss.ie::2c9b9d1c-baaf-446f-a4eb-1a9a2a562a06" providerId="AD" clId="Web-{76879F71-0A23-FC17-B8C1-1E212BA3A50B}" dt="2021-06-13T00:14:46.816" v="647" actId="20577"/>
          <ac:spMkLst>
            <pc:docMk/>
            <pc:sldMk cId="4191617166" sldId="285"/>
            <ac:spMk id="2" creationId="{2E7B315A-E58D-4835-9C8D-52F9EFC952B8}"/>
          </ac:spMkLst>
        </pc:spChg>
      </pc:sldChg>
      <pc:sldChg chg="addSp modSp mod">
        <pc:chgData name="Kate Minnock" userId="S::kateminnock@nwetss.ie::2c9b9d1c-baaf-446f-a4eb-1a9a2a562a06" providerId="AD" clId="Web-{76879F71-0A23-FC17-B8C1-1E212BA3A50B}" dt="2021-06-12T22:49:10.312" v="515" actId="1076"/>
        <pc:sldMkLst>
          <pc:docMk/>
          <pc:sldMk cId="3064623644" sldId="288"/>
        </pc:sldMkLst>
        <pc:spChg chg="add mod">
          <ac:chgData name="Kate Minnock" userId="S::kateminnock@nwetss.ie::2c9b9d1c-baaf-446f-a4eb-1a9a2a562a06" providerId="AD" clId="Web-{76879F71-0A23-FC17-B8C1-1E212BA3A50B}" dt="2021-06-12T22:47:17.169" v="461" actId="1076"/>
          <ac:spMkLst>
            <pc:docMk/>
            <pc:sldMk cId="3064623644" sldId="288"/>
            <ac:spMk id="2" creationId="{6A84B72A-8E67-43CD-BCE7-610E421789D8}"/>
          </ac:spMkLst>
        </pc:spChg>
        <pc:spChg chg="add mod">
          <ac:chgData name="Kate Minnock" userId="S::kateminnock@nwetss.ie::2c9b9d1c-baaf-446f-a4eb-1a9a2a562a06" providerId="AD" clId="Web-{76879F71-0A23-FC17-B8C1-1E212BA3A50B}" dt="2021-06-12T22:48:16.905" v="477" actId="20577"/>
          <ac:spMkLst>
            <pc:docMk/>
            <pc:sldMk cId="3064623644" sldId="288"/>
            <ac:spMk id="3" creationId="{C7026384-C982-4DEC-B0A8-71C8D9A1699F}"/>
          </ac:spMkLst>
        </pc:spChg>
        <pc:spChg chg="add mod">
          <ac:chgData name="Kate Minnock" userId="S::kateminnock@nwetss.ie::2c9b9d1c-baaf-446f-a4eb-1a9a2a562a06" providerId="AD" clId="Web-{76879F71-0A23-FC17-B8C1-1E212BA3A50B}" dt="2021-06-12T22:49:10.312" v="515" actId="1076"/>
          <ac:spMkLst>
            <pc:docMk/>
            <pc:sldMk cId="3064623644" sldId="288"/>
            <ac:spMk id="4" creationId="{6F6B9462-CE85-4EE8-8105-A7DB790D6D11}"/>
          </ac:spMkLst>
        </pc:spChg>
      </pc:sldChg>
      <pc:sldChg chg="del mod ord">
        <pc:chgData name="Kate Minnock" userId="S::kateminnock@nwetss.ie::2c9b9d1c-baaf-446f-a4eb-1a9a2a562a06" providerId="AD" clId="Web-{76879F71-0A23-FC17-B8C1-1E212BA3A50B}" dt="2021-06-13T00:03:31.936" v="610"/>
        <pc:sldMkLst>
          <pc:docMk/>
          <pc:sldMk cId="713043718" sldId="289"/>
        </pc:sldMkLst>
      </pc:sldChg>
      <pc:sldChg chg="del mod ord">
        <pc:chgData name="Kate Minnock" userId="S::kateminnock@nwetss.ie::2c9b9d1c-baaf-446f-a4eb-1a9a2a562a06" providerId="AD" clId="Web-{76879F71-0A23-FC17-B8C1-1E212BA3A50B}" dt="2021-06-13T00:03:28.873" v="609"/>
        <pc:sldMkLst>
          <pc:docMk/>
          <pc:sldMk cId="349176078" sldId="290"/>
        </pc:sldMkLst>
      </pc:sldChg>
      <pc:sldChg chg="addSp delSp modSp new">
        <pc:chgData name="Kate Minnock" userId="S::kateminnock@nwetss.ie::2c9b9d1c-baaf-446f-a4eb-1a9a2a562a06" providerId="AD" clId="Web-{76879F71-0A23-FC17-B8C1-1E212BA3A50B}" dt="2021-06-12T22:53:53.348" v="556" actId="20577"/>
        <pc:sldMkLst>
          <pc:docMk/>
          <pc:sldMk cId="754435670" sldId="291"/>
        </pc:sldMkLst>
        <pc:spChg chg="add del mod">
          <ac:chgData name="Kate Minnock" userId="S::kateminnock@nwetss.ie::2c9b9d1c-baaf-446f-a4eb-1a9a2a562a06" providerId="AD" clId="Web-{76879F71-0A23-FC17-B8C1-1E212BA3A50B}" dt="2021-06-12T22:51:50.565" v="527"/>
          <ac:spMkLst>
            <pc:docMk/>
            <pc:sldMk cId="754435670" sldId="291"/>
            <ac:spMk id="3" creationId="{F0BB384E-4F6C-427B-912A-FF4908675B7F}"/>
          </ac:spMkLst>
        </pc:spChg>
        <pc:spChg chg="add mod">
          <ac:chgData name="Kate Minnock" userId="S::kateminnock@nwetss.ie::2c9b9d1c-baaf-446f-a4eb-1a9a2a562a06" providerId="AD" clId="Web-{76879F71-0A23-FC17-B8C1-1E212BA3A50B}" dt="2021-06-12T22:53:53.348" v="556" actId="20577"/>
          <ac:spMkLst>
            <pc:docMk/>
            <pc:sldMk cId="754435670" sldId="291"/>
            <ac:spMk id="5" creationId="{DDB089EC-6C0B-4875-8F0C-B447F0AB7F56}"/>
          </ac:spMkLst>
        </pc:spChg>
        <pc:picChg chg="add del mod modCrop">
          <ac:chgData name="Kate Minnock" userId="S::kateminnock@nwetss.ie::2c9b9d1c-baaf-446f-a4eb-1a9a2a562a06" providerId="AD" clId="Web-{76879F71-0A23-FC17-B8C1-1E212BA3A50B}" dt="2021-06-12T22:51:44.768" v="526"/>
          <ac:picMkLst>
            <pc:docMk/>
            <pc:sldMk cId="754435670" sldId="291"/>
            <ac:picMk id="2" creationId="{631CE933-BE55-48C8-8983-7660A132C4D8}"/>
          </ac:picMkLst>
        </pc:picChg>
      </pc:sldChg>
      <pc:sldChg chg="addSp delSp modSp add del replId">
        <pc:chgData name="Kate Minnock" userId="S::kateminnock@nwetss.ie::2c9b9d1c-baaf-446f-a4eb-1a9a2a562a06" providerId="AD" clId="Web-{76879F71-0A23-FC17-B8C1-1E212BA3A50B}" dt="2021-06-12T22:43:11.555" v="379"/>
        <pc:sldMkLst>
          <pc:docMk/>
          <pc:sldMk cId="3419291297" sldId="291"/>
        </pc:sldMkLst>
        <pc:spChg chg="mod">
          <ac:chgData name="Kate Minnock" userId="S::kateminnock@nwetss.ie::2c9b9d1c-baaf-446f-a4eb-1a9a2a562a06" providerId="AD" clId="Web-{76879F71-0A23-FC17-B8C1-1E212BA3A50B}" dt="2021-06-12T22:34:37.605" v="146" actId="20577"/>
          <ac:spMkLst>
            <pc:docMk/>
            <pc:sldMk cId="3419291297" sldId="291"/>
            <ac:spMk id="2" creationId="{2E7B315A-E58D-4835-9C8D-52F9EFC952B8}"/>
          </ac:spMkLst>
        </pc:spChg>
        <pc:graphicFrameChg chg="add mod modGraphic">
          <ac:chgData name="Kate Minnock" userId="S::kateminnock@nwetss.ie::2c9b9d1c-baaf-446f-a4eb-1a9a2a562a06" providerId="AD" clId="Web-{76879F71-0A23-FC17-B8C1-1E212BA3A50B}" dt="2021-06-12T22:39:01.511" v="259"/>
          <ac:graphicFrameMkLst>
            <pc:docMk/>
            <pc:sldMk cId="3419291297" sldId="291"/>
            <ac:graphicFrameMk id="4" creationId="{1F784072-9A6E-41C5-8BAB-942EF3F49591}"/>
          </ac:graphicFrameMkLst>
        </pc:graphicFrameChg>
        <pc:picChg chg="del mod">
          <ac:chgData name="Kate Minnock" userId="S::kateminnock@nwetss.ie::2c9b9d1c-baaf-446f-a4eb-1a9a2a562a06" providerId="AD" clId="Web-{76879F71-0A23-FC17-B8C1-1E212BA3A50B}" dt="2021-06-12T22:39:06.245" v="260"/>
          <ac:picMkLst>
            <pc:docMk/>
            <pc:sldMk cId="3419291297" sldId="291"/>
            <ac:picMk id="3" creationId="{F0ECE6D2-5F56-41F7-95A7-516ADFF33A99}"/>
          </ac:picMkLst>
        </pc:picChg>
      </pc:sldChg>
      <pc:sldMasterChg chg="mod setBg modSldLayout">
        <pc:chgData name="Kate Minnock" userId="S::kateminnock@nwetss.ie::2c9b9d1c-baaf-446f-a4eb-1a9a2a562a06" providerId="AD" clId="Web-{76879F71-0A23-FC17-B8C1-1E212BA3A50B}" dt="2021-06-12T22:28:24.739" v="9"/>
        <pc:sldMasterMkLst>
          <pc:docMk/>
          <pc:sldMasterMk cId="0" sldId="2147483648"/>
        </pc:sldMasterMkLst>
        <pc:sldLayoutChg chg="mod">
          <pc:chgData name="Kate Minnock" userId="S::kateminnock@nwetss.ie::2c9b9d1c-baaf-446f-a4eb-1a9a2a562a06" providerId="AD" clId="Web-{76879F71-0A23-FC17-B8C1-1E212BA3A50B}" dt="2021-06-12T22:28:24.739" v="9"/>
          <pc:sldLayoutMkLst>
            <pc:docMk/>
            <pc:sldMasterMk cId="0" sldId="2147483648"/>
            <pc:sldLayoutMk cId="3889524485" sldId="2147483649"/>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445819" sldId="2147483650"/>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1111367909" sldId="2147483651"/>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3267707569" sldId="2147483652"/>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3851768174" sldId="2147483653"/>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3213237199" sldId="2147483654"/>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442238094" sldId="2147483655"/>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2020180253" sldId="2147483656"/>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2259107882" sldId="2147483657"/>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3888637979" sldId="2147483658"/>
          </pc:sldLayoutMkLst>
        </pc:sldLayoutChg>
        <pc:sldLayoutChg chg="mod">
          <pc:chgData name="Kate Minnock" userId="S::kateminnock@nwetss.ie::2c9b9d1c-baaf-446f-a4eb-1a9a2a562a06" providerId="AD" clId="Web-{76879F71-0A23-FC17-B8C1-1E212BA3A50B}" dt="2021-06-12T22:28:24.739" v="9"/>
          <pc:sldLayoutMkLst>
            <pc:docMk/>
            <pc:sldMasterMk cId="0" sldId="2147483648"/>
            <pc:sldLayoutMk cId="1422485081" sldId="2147483659"/>
          </pc:sldLayoutMkLst>
        </pc:sldLayoutChg>
      </pc:sldMasterChg>
      <pc:sldMasterChg chg="mod setBg modSldLayout">
        <pc:chgData name="Kate Minnock" userId="S::kateminnock@nwetss.ie::2c9b9d1c-baaf-446f-a4eb-1a9a2a562a06" providerId="AD" clId="Web-{76879F71-0A23-FC17-B8C1-1E212BA3A50B}" dt="2021-06-12T22:28:24.739" v="9"/>
        <pc:sldMasterMkLst>
          <pc:docMk/>
          <pc:sldMasterMk cId="2696187867" sldId="2147483672"/>
        </pc:sldMasterMkLst>
        <pc:sldLayoutChg chg="mod">
          <pc:chgData name="Kate Minnock" userId="S::kateminnock@nwetss.ie::2c9b9d1c-baaf-446f-a4eb-1a9a2a562a06" providerId="AD" clId="Web-{76879F71-0A23-FC17-B8C1-1E212BA3A50B}" dt="2021-06-12T22:28:24.739" v="9"/>
          <pc:sldLayoutMkLst>
            <pc:docMk/>
            <pc:sldMasterMk cId="2696187867" sldId="2147483672"/>
            <pc:sldLayoutMk cId="1594943149" sldId="2147483673"/>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1435306561" sldId="2147483674"/>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3692892889" sldId="2147483675"/>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1992903609" sldId="2147483676"/>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2849159900" sldId="2147483677"/>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954561440" sldId="2147483678"/>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461207331" sldId="2147483679"/>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922585658" sldId="2147483680"/>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528041665" sldId="2147483681"/>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2172540912" sldId="2147483682"/>
          </pc:sldLayoutMkLst>
        </pc:sldLayoutChg>
        <pc:sldLayoutChg chg="mod">
          <pc:chgData name="Kate Minnock" userId="S::kateminnock@nwetss.ie::2c9b9d1c-baaf-446f-a4eb-1a9a2a562a06" providerId="AD" clId="Web-{76879F71-0A23-FC17-B8C1-1E212BA3A50B}" dt="2021-06-12T22:28:24.739" v="9"/>
          <pc:sldLayoutMkLst>
            <pc:docMk/>
            <pc:sldMasterMk cId="2696187867" sldId="2147483672"/>
            <pc:sldLayoutMk cId="4270625761" sldId="2147483683"/>
          </pc:sldLayoutMkLst>
        </pc:sldLayoutChg>
      </pc:sldMasterChg>
      <pc:sldMasterChg chg="mod setBg modSldLayout">
        <pc:chgData name="Kate Minnock" userId="S::kateminnock@nwetss.ie::2c9b9d1c-baaf-446f-a4eb-1a9a2a562a06" providerId="AD" clId="Web-{76879F71-0A23-FC17-B8C1-1E212BA3A50B}" dt="2021-06-12T22:28:24.739" v="9"/>
        <pc:sldMasterMkLst>
          <pc:docMk/>
          <pc:sldMasterMk cId="2460954070" sldId="2147483684"/>
        </pc:sldMasterMkLst>
        <pc:sldLayoutChg chg="mod">
          <pc:chgData name="Kate Minnock" userId="S::kateminnock@nwetss.ie::2c9b9d1c-baaf-446f-a4eb-1a9a2a562a06" providerId="AD" clId="Web-{76879F71-0A23-FC17-B8C1-1E212BA3A50B}" dt="2021-06-12T22:28:24.739" v="9"/>
          <pc:sldLayoutMkLst>
            <pc:docMk/>
            <pc:sldMasterMk cId="2460954070" sldId="2147483684"/>
            <pc:sldLayoutMk cId="2385387890" sldId="2147483685"/>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949138452" sldId="2147483686"/>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2591524520" sldId="2147483687"/>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1203092039" sldId="2147483688"/>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3733172339" sldId="2147483689"/>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3210312558" sldId="2147483690"/>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3146388984" sldId="2147483691"/>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3171841454" sldId="2147483692"/>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1718958274" sldId="2147483693"/>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2202905451" sldId="2147483694"/>
          </pc:sldLayoutMkLst>
        </pc:sldLayoutChg>
        <pc:sldLayoutChg chg="mod">
          <pc:chgData name="Kate Minnock" userId="S::kateminnock@nwetss.ie::2c9b9d1c-baaf-446f-a4eb-1a9a2a562a06" providerId="AD" clId="Web-{76879F71-0A23-FC17-B8C1-1E212BA3A50B}" dt="2021-06-12T22:28:24.739" v="9"/>
          <pc:sldLayoutMkLst>
            <pc:docMk/>
            <pc:sldMasterMk cId="2460954070" sldId="2147483684"/>
            <pc:sldLayoutMk cId="3479445657" sldId="2147483695"/>
          </pc:sldLayoutMkLst>
        </pc:sldLayoutChg>
      </pc:sldMasterChg>
      <pc:sldMasterChg chg="mod setBg modSldLayout">
        <pc:chgData name="Kate Minnock" userId="S::kateminnock@nwetss.ie::2c9b9d1c-baaf-446f-a4eb-1a9a2a562a06" providerId="AD" clId="Web-{76879F71-0A23-FC17-B8C1-1E212BA3A50B}" dt="2021-06-12T22:28:24.739" v="9"/>
        <pc:sldMasterMkLst>
          <pc:docMk/>
          <pc:sldMasterMk cId="0" sldId="2147483696"/>
        </pc:sldMasterMkLst>
        <pc:sldLayoutChg chg="mod">
          <pc:chgData name="Kate Minnock" userId="S::kateminnock@nwetss.ie::2c9b9d1c-baaf-446f-a4eb-1a9a2a562a06" providerId="AD" clId="Web-{76879F71-0A23-FC17-B8C1-1E212BA3A50B}" dt="2021-06-12T22:28:24.739" v="9"/>
          <pc:sldLayoutMkLst>
            <pc:docMk/>
            <pc:sldMasterMk cId="0" sldId="2147483696"/>
            <pc:sldLayoutMk cId="3889524485" sldId="2147483697"/>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445819" sldId="2147483698"/>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1111367909" sldId="2147483699"/>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3267707569" sldId="2147483700"/>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3851768174" sldId="2147483701"/>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3213237199" sldId="2147483702"/>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442238094" sldId="2147483703"/>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2020180253" sldId="2147483704"/>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2259107882" sldId="2147483705"/>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3888637979" sldId="2147483706"/>
          </pc:sldLayoutMkLst>
        </pc:sldLayoutChg>
        <pc:sldLayoutChg chg="mod">
          <pc:chgData name="Kate Minnock" userId="S::kateminnock@nwetss.ie::2c9b9d1c-baaf-446f-a4eb-1a9a2a562a06" providerId="AD" clId="Web-{76879F71-0A23-FC17-B8C1-1E212BA3A50B}" dt="2021-06-12T22:28:24.739" v="9"/>
          <pc:sldLayoutMkLst>
            <pc:docMk/>
            <pc:sldMasterMk cId="0" sldId="2147483696"/>
            <pc:sldLayoutMk cId="1422485081" sldId="2147483707"/>
          </pc:sldLayoutMkLst>
        </pc:sldLayoutChg>
      </pc:sldMasterChg>
    </pc:docChg>
  </pc:docChgLst>
  <pc:docChgLst>
    <pc:chgData name="Kate Minnock" userId="S::kateminnock@nwetss.ie::2c9b9d1c-baaf-446f-a4eb-1a9a2a562a06" providerId="AD" clId="Web-{E47EF21F-2E12-4A89-ABFC-EC63BC58DAEC}"/>
    <pc:docChg chg="addSld delSld modSld sldOrd addMainMaster modMainMaster">
      <pc:chgData name="Kate Minnock" userId="S::kateminnock@nwetss.ie::2c9b9d1c-baaf-446f-a4eb-1a9a2a562a06" providerId="AD" clId="Web-{E47EF21F-2E12-4A89-ABFC-EC63BC58DAEC}" dt="2021-06-12T22:24:17.965" v="1393"/>
      <pc:docMkLst>
        <pc:docMk/>
      </pc:docMkLst>
      <pc:sldChg chg="addSp modSp del">
        <pc:chgData name="Kate Minnock" userId="S::kateminnock@nwetss.ie::2c9b9d1c-baaf-446f-a4eb-1a9a2a562a06" providerId="AD" clId="Web-{E47EF21F-2E12-4A89-ABFC-EC63BC58DAEC}" dt="2021-06-10T17:00:59.537" v="67"/>
        <pc:sldMkLst>
          <pc:docMk/>
          <pc:sldMk cId="109857222" sldId="256"/>
        </pc:sldMkLst>
        <pc:spChg chg="mod">
          <ac:chgData name="Kate Minnock" userId="S::kateminnock@nwetss.ie::2c9b9d1c-baaf-446f-a4eb-1a9a2a562a06" providerId="AD" clId="Web-{E47EF21F-2E12-4A89-ABFC-EC63BC58DAEC}" dt="2021-06-10T16:57:19.220" v="1" actId="20577"/>
          <ac:spMkLst>
            <pc:docMk/>
            <pc:sldMk cId="109857222" sldId="256"/>
            <ac:spMk id="2" creationId="{00000000-0000-0000-0000-000000000000}"/>
          </ac:spMkLst>
        </pc:spChg>
        <pc:spChg chg="mod">
          <ac:chgData name="Kate Minnock" userId="S::kateminnock@nwetss.ie::2c9b9d1c-baaf-446f-a4eb-1a9a2a562a06" providerId="AD" clId="Web-{E47EF21F-2E12-4A89-ABFC-EC63BC58DAEC}" dt="2021-06-10T16:57:25.142" v="5" actId="20577"/>
          <ac:spMkLst>
            <pc:docMk/>
            <pc:sldMk cId="109857222" sldId="256"/>
            <ac:spMk id="3" creationId="{00000000-0000-0000-0000-000000000000}"/>
          </ac:spMkLst>
        </pc:spChg>
        <pc:spChg chg="add mod">
          <ac:chgData name="Kate Minnock" userId="S::kateminnock@nwetss.ie::2c9b9d1c-baaf-446f-a4eb-1a9a2a562a06" providerId="AD" clId="Web-{E47EF21F-2E12-4A89-ABFC-EC63BC58DAEC}" dt="2021-06-10T16:58:24.237" v="20"/>
          <ac:spMkLst>
            <pc:docMk/>
            <pc:sldMk cId="109857222" sldId="256"/>
            <ac:spMk id="4" creationId="{12876172-F5C4-4E06-AC29-95EC9129273F}"/>
          </ac:spMkLst>
        </pc:spChg>
        <pc:spChg chg="add mod">
          <ac:chgData name="Kate Minnock" userId="S::kateminnock@nwetss.ie::2c9b9d1c-baaf-446f-a4eb-1a9a2a562a06" providerId="AD" clId="Web-{E47EF21F-2E12-4A89-ABFC-EC63BC58DAEC}" dt="2021-06-10T16:58:24.237" v="20"/>
          <ac:spMkLst>
            <pc:docMk/>
            <pc:sldMk cId="109857222" sldId="256"/>
            <ac:spMk id="5" creationId="{327C3181-D159-4BA1-9238-9A28682A807F}"/>
          </ac:spMkLst>
        </pc:spChg>
      </pc:sldChg>
      <pc:sldChg chg="addSp delSp modSp add del replId">
        <pc:chgData name="Kate Minnock" userId="S::kateminnock@nwetss.ie::2c9b9d1c-baaf-446f-a4eb-1a9a2a562a06" providerId="AD" clId="Web-{E47EF21F-2E12-4A89-ABFC-EC63BC58DAEC}" dt="2021-06-10T17:00:59.537" v="66"/>
        <pc:sldMkLst>
          <pc:docMk/>
          <pc:sldMk cId="4244792832" sldId="257"/>
        </pc:sldMkLst>
        <pc:spChg chg="del mod">
          <ac:chgData name="Kate Minnock" userId="S::kateminnock@nwetss.ie::2c9b9d1c-baaf-446f-a4eb-1a9a2a562a06" providerId="AD" clId="Web-{E47EF21F-2E12-4A89-ABFC-EC63BC58DAEC}" dt="2021-06-10T16:58:37.081" v="23"/>
          <ac:spMkLst>
            <pc:docMk/>
            <pc:sldMk cId="4244792832" sldId="257"/>
            <ac:spMk id="2" creationId="{00000000-0000-0000-0000-000000000000}"/>
          </ac:spMkLst>
        </pc:spChg>
        <pc:spChg chg="mod">
          <ac:chgData name="Kate Minnock" userId="S::kateminnock@nwetss.ie::2c9b9d1c-baaf-446f-a4eb-1a9a2a562a06" providerId="AD" clId="Web-{E47EF21F-2E12-4A89-ABFC-EC63BC58DAEC}" dt="2021-06-10T16:58:40.846" v="24" actId="1076"/>
          <ac:spMkLst>
            <pc:docMk/>
            <pc:sldMk cId="4244792832" sldId="257"/>
            <ac:spMk id="3" creationId="{00000000-0000-0000-0000-000000000000}"/>
          </ac:spMkLst>
        </pc:spChg>
        <pc:spChg chg="add mod">
          <ac:chgData name="Kate Minnock" userId="S::kateminnock@nwetss.ie::2c9b9d1c-baaf-446f-a4eb-1a9a2a562a06" providerId="AD" clId="Web-{E47EF21F-2E12-4A89-ABFC-EC63BC58DAEC}" dt="2021-06-10T16:58:21.955" v="19"/>
          <ac:spMkLst>
            <pc:docMk/>
            <pc:sldMk cId="4244792832" sldId="257"/>
            <ac:spMk id="4" creationId="{FFD3FA01-1D2A-48E9-BB3F-284DB082CA59}"/>
          </ac:spMkLst>
        </pc:spChg>
        <pc:spChg chg="add mod">
          <ac:chgData name="Kate Minnock" userId="S::kateminnock@nwetss.ie::2c9b9d1c-baaf-446f-a4eb-1a9a2a562a06" providerId="AD" clId="Web-{E47EF21F-2E12-4A89-ABFC-EC63BC58DAEC}" dt="2021-06-10T16:58:10.221" v="11"/>
          <ac:spMkLst>
            <pc:docMk/>
            <pc:sldMk cId="4244792832" sldId="257"/>
            <ac:spMk id="5" creationId="{B45FEF7B-3E96-412A-AEBC-3BECC001A8CC}"/>
          </ac:spMkLst>
        </pc:spChg>
      </pc:sldChg>
      <pc:sldChg chg="addSp delSp modSp add mod ord setBg">
        <pc:chgData name="Kate Minnock" userId="S::kateminnock@nwetss.ie::2c9b9d1c-baaf-446f-a4eb-1a9a2a562a06" providerId="AD" clId="Web-{E47EF21F-2E12-4A89-ABFC-EC63BC58DAEC}" dt="2021-06-10T18:28:32.630" v="132" actId="14100"/>
        <pc:sldMkLst>
          <pc:docMk/>
          <pc:sldMk cId="3753807619" sldId="258"/>
        </pc:sldMkLst>
        <pc:spChg chg="mod">
          <ac:chgData name="Kate Minnock" userId="S::kateminnock@nwetss.ie::2c9b9d1c-baaf-446f-a4eb-1a9a2a562a06" providerId="AD" clId="Web-{E47EF21F-2E12-4A89-ABFC-EC63BC58DAEC}" dt="2021-06-10T18:28:32.630" v="132" actId="14100"/>
          <ac:spMkLst>
            <pc:docMk/>
            <pc:sldMk cId="3753807619" sldId="258"/>
            <ac:spMk id="2" creationId="{53E0D66C-5FCC-448E-B7F6-ABBD026ABA61}"/>
          </ac:spMkLst>
        </pc:spChg>
        <pc:spChg chg="add del">
          <ac:chgData name="Kate Minnock" userId="S::kateminnock@nwetss.ie::2c9b9d1c-baaf-446f-a4eb-1a9a2a562a06" providerId="AD" clId="Web-{E47EF21F-2E12-4A89-ABFC-EC63BC58DAEC}" dt="2021-06-10T18:01:59.358" v="89"/>
          <ac:spMkLst>
            <pc:docMk/>
            <pc:sldMk cId="3753807619" sldId="258"/>
            <ac:spMk id="3" creationId="{E26B53BC-DE60-4E3D-A3AC-690F9253BB5F}"/>
          </ac:spMkLst>
        </pc:spChg>
        <pc:spChg chg="add del">
          <ac:chgData name="Kate Minnock" userId="S::kateminnock@nwetss.ie::2c9b9d1c-baaf-446f-a4eb-1a9a2a562a06" providerId="AD" clId="Web-{E47EF21F-2E12-4A89-ABFC-EC63BC58DAEC}" dt="2021-06-10T18:01:56.093" v="88"/>
          <ac:spMkLst>
            <pc:docMk/>
            <pc:sldMk cId="3753807619" sldId="258"/>
            <ac:spMk id="4" creationId="{C36A5465-ECAF-4D28-85AD-1E308CA09CB8}"/>
          </ac:spMkLst>
        </pc:spChg>
        <pc:spChg chg="add mod">
          <ac:chgData name="Kate Minnock" userId="S::kateminnock@nwetss.ie::2c9b9d1c-baaf-446f-a4eb-1a9a2a562a06" providerId="AD" clId="Web-{E47EF21F-2E12-4A89-ABFC-EC63BC58DAEC}" dt="2021-06-10T18:01:44.545" v="86"/>
          <ac:spMkLst>
            <pc:docMk/>
            <pc:sldMk cId="3753807619" sldId="258"/>
            <ac:spMk id="5" creationId="{0D03FC68-3349-46F0-B5E0-D401AEA87633}"/>
          </ac:spMkLst>
        </pc:spChg>
        <pc:spChg chg="del mod">
          <ac:chgData name="Kate Minnock" userId="S::kateminnock@nwetss.ie::2c9b9d1c-baaf-446f-a4eb-1a9a2a562a06" providerId="AD" clId="Web-{E47EF21F-2E12-4A89-ABFC-EC63BC58DAEC}" dt="2021-06-10T17:01:15.178" v="70"/>
          <ac:spMkLst>
            <pc:docMk/>
            <pc:sldMk cId="3753807619" sldId="258"/>
            <ac:spMk id="5" creationId="{97620006-FBC6-4DEF-96B0-230B6757DD94}"/>
          </ac:spMkLst>
        </pc:spChg>
        <pc:spChg chg="mod">
          <ac:chgData name="Kate Minnock" userId="S::kateminnock@nwetss.ie::2c9b9d1c-baaf-446f-a4eb-1a9a2a562a06" providerId="AD" clId="Web-{E47EF21F-2E12-4A89-ABFC-EC63BC58DAEC}" dt="2021-06-10T16:59:57.582" v="44" actId="20577"/>
          <ac:spMkLst>
            <pc:docMk/>
            <pc:sldMk cId="3753807619" sldId="258"/>
            <ac:spMk id="7" creationId="{4467E81E-7D03-4737-B6F3-53F9699F962A}"/>
          </ac:spMkLst>
        </pc:spChg>
        <pc:picChg chg="add mod modCrop">
          <ac:chgData name="Kate Minnock" userId="S::kateminnock@nwetss.ie::2c9b9d1c-baaf-446f-a4eb-1a9a2a562a06" providerId="AD" clId="Web-{E47EF21F-2E12-4A89-ABFC-EC63BC58DAEC}" dt="2021-06-10T18:03:07.332" v="101" actId="1076"/>
          <ac:picMkLst>
            <pc:docMk/>
            <pc:sldMk cId="3753807619" sldId="258"/>
            <ac:picMk id="9" creationId="{117234F1-8F85-4B9E-8C41-7BBE6635AF1D}"/>
          </ac:picMkLst>
        </pc:picChg>
        <pc:picChg chg="add mod">
          <ac:chgData name="Kate Minnock" userId="S::kateminnock@nwetss.ie::2c9b9d1c-baaf-446f-a4eb-1a9a2a562a06" providerId="AD" clId="Web-{E47EF21F-2E12-4A89-ABFC-EC63BC58DAEC}" dt="2021-06-10T18:03:10.973" v="102" actId="1076"/>
          <ac:picMkLst>
            <pc:docMk/>
            <pc:sldMk cId="3753807619" sldId="258"/>
            <ac:picMk id="11" creationId="{3BE31E9E-CCEA-41C9-967D-4E8E54BD7466}"/>
          </ac:picMkLst>
        </pc:picChg>
      </pc:sldChg>
      <pc:sldChg chg="addSp delSp modSp add mod replId">
        <pc:chgData name="Kate Minnock" userId="S::kateminnock@nwetss.ie::2c9b9d1c-baaf-446f-a4eb-1a9a2a562a06" providerId="AD" clId="Web-{E47EF21F-2E12-4A89-ABFC-EC63BC58DAEC}" dt="2021-06-10T19:13:56.842" v="615"/>
        <pc:sldMkLst>
          <pc:docMk/>
          <pc:sldMk cId="1119205525" sldId="259"/>
        </pc:sldMkLst>
        <pc:spChg chg="del mod">
          <ac:chgData name="Kate Minnock" userId="S::kateminnock@nwetss.ie::2c9b9d1c-baaf-446f-a4eb-1a9a2a562a06" providerId="AD" clId="Web-{E47EF21F-2E12-4A89-ABFC-EC63BC58DAEC}" dt="2021-06-10T19:13:56.842" v="615"/>
          <ac:spMkLst>
            <pc:docMk/>
            <pc:sldMk cId="1119205525" sldId="259"/>
            <ac:spMk id="2" creationId="{53E0D66C-5FCC-448E-B7F6-ABBD026ABA61}"/>
          </ac:spMkLst>
        </pc:spChg>
        <pc:spChg chg="add mod">
          <ac:chgData name="Kate Minnock" userId="S::kateminnock@nwetss.ie::2c9b9d1c-baaf-446f-a4eb-1a9a2a562a06" providerId="AD" clId="Web-{E47EF21F-2E12-4A89-ABFC-EC63BC58DAEC}" dt="2021-06-10T18:01:48.295" v="87"/>
          <ac:spMkLst>
            <pc:docMk/>
            <pc:sldMk cId="1119205525" sldId="259"/>
            <ac:spMk id="3" creationId="{14E5A1EC-0511-41D6-A921-A8C12D23CFFB}"/>
          </ac:spMkLst>
        </pc:spChg>
        <pc:spChg chg="del mod">
          <ac:chgData name="Kate Minnock" userId="S::kateminnock@nwetss.ie::2c9b9d1c-baaf-446f-a4eb-1a9a2a562a06" providerId="AD" clId="Web-{E47EF21F-2E12-4A89-ABFC-EC63BC58DAEC}" dt="2021-06-10T19:13:54.608" v="614"/>
          <ac:spMkLst>
            <pc:docMk/>
            <pc:sldMk cId="1119205525" sldId="259"/>
            <ac:spMk id="5" creationId="{97620006-FBC6-4DEF-96B0-230B6757DD94}"/>
          </ac:spMkLst>
        </pc:spChg>
      </pc:sldChg>
      <pc:sldChg chg="addSp modSp add mod replId modNotes">
        <pc:chgData name="Kate Minnock" userId="S::kateminnock@nwetss.ie::2c9b9d1c-baaf-446f-a4eb-1a9a2a562a06" providerId="AD" clId="Web-{E47EF21F-2E12-4A89-ABFC-EC63BC58DAEC}" dt="2021-06-10T18:52:52.837" v="229" actId="20577"/>
        <pc:sldMkLst>
          <pc:docMk/>
          <pc:sldMk cId="2517846097" sldId="260"/>
        </pc:sldMkLst>
        <pc:spChg chg="add mod">
          <ac:chgData name="Kate Minnock" userId="S::kateminnock@nwetss.ie::2c9b9d1c-baaf-446f-a4eb-1a9a2a562a06" providerId="AD" clId="Web-{E47EF21F-2E12-4A89-ABFC-EC63BC58DAEC}" dt="2021-06-10T18:01:48.295" v="87"/>
          <ac:spMkLst>
            <pc:docMk/>
            <pc:sldMk cId="2517846097" sldId="260"/>
            <ac:spMk id="3" creationId="{6CE526C6-4561-49E7-95E0-C0C8C9BBC3DC}"/>
          </ac:spMkLst>
        </pc:spChg>
        <pc:spChg chg="mod">
          <ac:chgData name="Kate Minnock" userId="S::kateminnock@nwetss.ie::2c9b9d1c-baaf-446f-a4eb-1a9a2a562a06" providerId="AD" clId="Web-{E47EF21F-2E12-4A89-ABFC-EC63BC58DAEC}" dt="2021-06-10T18:52:52.837" v="229" actId="20577"/>
          <ac:spMkLst>
            <pc:docMk/>
            <pc:sldMk cId="2517846097" sldId="260"/>
            <ac:spMk id="5" creationId="{97620006-FBC6-4DEF-96B0-230B6757DD94}"/>
          </ac:spMkLst>
        </pc:spChg>
      </pc:sldChg>
      <pc:sldChg chg="addSp modSp add mod">
        <pc:chgData name="Kate Minnock" userId="S::kateminnock@nwetss.ie::2c9b9d1c-baaf-446f-a4eb-1a9a2a562a06" providerId="AD" clId="Web-{E47EF21F-2E12-4A89-ABFC-EC63BC58DAEC}" dt="2021-06-10T18:01:48.295" v="87"/>
        <pc:sldMkLst>
          <pc:docMk/>
          <pc:sldMk cId="1662406657" sldId="261"/>
        </pc:sldMkLst>
        <pc:spChg chg="add mod">
          <ac:chgData name="Kate Minnock" userId="S::kateminnock@nwetss.ie::2c9b9d1c-baaf-446f-a4eb-1a9a2a562a06" providerId="AD" clId="Web-{E47EF21F-2E12-4A89-ABFC-EC63BC58DAEC}" dt="2021-06-10T18:01:48.295" v="87"/>
          <ac:spMkLst>
            <pc:docMk/>
            <pc:sldMk cId="1662406657" sldId="261"/>
            <ac:spMk id="2" creationId="{6B401542-19E3-4EB9-992B-A0FB8C6DC178}"/>
          </ac:spMkLst>
        </pc:spChg>
        <pc:spChg chg="add mod">
          <ac:chgData name="Kate Minnock" userId="S::kateminnock@nwetss.ie::2c9b9d1c-baaf-446f-a4eb-1a9a2a562a06" providerId="AD" clId="Web-{E47EF21F-2E12-4A89-ABFC-EC63BC58DAEC}" dt="2021-06-10T18:01:48.295" v="87"/>
          <ac:spMkLst>
            <pc:docMk/>
            <pc:sldMk cId="1662406657" sldId="261"/>
            <ac:spMk id="3" creationId="{4D0C0FA5-A55A-4B8F-A507-5714B861E5C3}"/>
          </ac:spMkLst>
        </pc:spChg>
      </pc:sldChg>
      <pc:sldChg chg="addSp modSp add mod">
        <pc:chgData name="Kate Minnock" userId="S::kateminnock@nwetss.ie::2c9b9d1c-baaf-446f-a4eb-1a9a2a562a06" providerId="AD" clId="Web-{E47EF21F-2E12-4A89-ABFC-EC63BC58DAEC}" dt="2021-06-10T18:01:48.295" v="87"/>
        <pc:sldMkLst>
          <pc:docMk/>
          <pc:sldMk cId="1206666666" sldId="262"/>
        </pc:sldMkLst>
        <pc:spChg chg="add mod">
          <ac:chgData name="Kate Minnock" userId="S::kateminnock@nwetss.ie::2c9b9d1c-baaf-446f-a4eb-1a9a2a562a06" providerId="AD" clId="Web-{E47EF21F-2E12-4A89-ABFC-EC63BC58DAEC}" dt="2021-06-10T18:01:48.295" v="87"/>
          <ac:spMkLst>
            <pc:docMk/>
            <pc:sldMk cId="1206666666" sldId="262"/>
            <ac:spMk id="2" creationId="{83B66A82-4AE1-4864-A5AD-CBBD8026A590}"/>
          </ac:spMkLst>
        </pc:spChg>
        <pc:spChg chg="add mod">
          <ac:chgData name="Kate Minnock" userId="S::kateminnock@nwetss.ie::2c9b9d1c-baaf-446f-a4eb-1a9a2a562a06" providerId="AD" clId="Web-{E47EF21F-2E12-4A89-ABFC-EC63BC58DAEC}" dt="2021-06-10T18:01:48.295" v="87"/>
          <ac:spMkLst>
            <pc:docMk/>
            <pc:sldMk cId="1206666666" sldId="262"/>
            <ac:spMk id="3" creationId="{4FB57892-2F0A-493F-A897-84EE4C3D380B}"/>
          </ac:spMkLst>
        </pc:spChg>
      </pc:sldChg>
      <pc:sldChg chg="addSp modSp add">
        <pc:chgData name="Kate Minnock" userId="S::kateminnock@nwetss.ie::2c9b9d1c-baaf-446f-a4eb-1a9a2a562a06" providerId="AD" clId="Web-{E47EF21F-2E12-4A89-ABFC-EC63BC58DAEC}" dt="2021-06-10T19:44:55.192" v="1125" actId="20577"/>
        <pc:sldMkLst>
          <pc:docMk/>
          <pc:sldMk cId="1539593101" sldId="263"/>
        </pc:sldMkLst>
        <pc:spChg chg="add mod">
          <ac:chgData name="Kate Minnock" userId="S::kateminnock@nwetss.ie::2c9b9d1c-baaf-446f-a4eb-1a9a2a562a06" providerId="AD" clId="Web-{E47EF21F-2E12-4A89-ABFC-EC63BC58DAEC}" dt="2021-06-10T19:44:55.192" v="1125" actId="20577"/>
          <ac:spMkLst>
            <pc:docMk/>
            <pc:sldMk cId="1539593101" sldId="263"/>
            <ac:spMk id="5" creationId="{480D1F30-FDC3-4517-815E-B9A83AF8E856}"/>
          </ac:spMkLst>
        </pc:spChg>
        <pc:picChg chg="add mod">
          <ac:chgData name="Kate Minnock" userId="S::kateminnock@nwetss.ie::2c9b9d1c-baaf-446f-a4eb-1a9a2a562a06" providerId="AD" clId="Web-{E47EF21F-2E12-4A89-ABFC-EC63BC58DAEC}" dt="2021-06-10T19:37:28.074" v="938" actId="1076"/>
          <ac:picMkLst>
            <pc:docMk/>
            <pc:sldMk cId="1539593101" sldId="263"/>
            <ac:picMk id="2" creationId="{5FF769B8-3866-4753-A387-81E6E99011A1}"/>
          </ac:picMkLst>
        </pc:picChg>
      </pc:sldChg>
      <pc:sldChg chg="add">
        <pc:chgData name="Kate Minnock" userId="S::kateminnock@nwetss.ie::2c9b9d1c-baaf-446f-a4eb-1a9a2a562a06" providerId="AD" clId="Web-{E47EF21F-2E12-4A89-ABFC-EC63BC58DAEC}" dt="2021-06-10T18:49:07.809" v="134"/>
        <pc:sldMkLst>
          <pc:docMk/>
          <pc:sldMk cId="2026164018" sldId="264"/>
        </pc:sldMkLst>
      </pc:sldChg>
      <pc:sldChg chg="modSp add">
        <pc:chgData name="Kate Minnock" userId="S::kateminnock@nwetss.ie::2c9b9d1c-baaf-446f-a4eb-1a9a2a562a06" providerId="AD" clId="Web-{E47EF21F-2E12-4A89-ABFC-EC63BC58DAEC}" dt="2021-06-10T19:14:35.672" v="617" actId="20577"/>
        <pc:sldMkLst>
          <pc:docMk/>
          <pc:sldMk cId="2613862439" sldId="265"/>
        </pc:sldMkLst>
        <pc:spChg chg="mod">
          <ac:chgData name="Kate Minnock" userId="S::kateminnock@nwetss.ie::2c9b9d1c-baaf-446f-a4eb-1a9a2a562a06" providerId="AD" clId="Web-{E47EF21F-2E12-4A89-ABFC-EC63BC58DAEC}" dt="2021-06-10T19:14:35.672" v="617" actId="20577"/>
          <ac:spMkLst>
            <pc:docMk/>
            <pc:sldMk cId="2613862439" sldId="265"/>
            <ac:spMk id="3" creationId="{C2C1A023-62DE-435C-93E1-5962DCEBAB4F}"/>
          </ac:spMkLst>
        </pc:spChg>
      </pc:sldChg>
      <pc:sldChg chg="modSp add replId">
        <pc:chgData name="Kate Minnock" userId="S::kateminnock@nwetss.ie::2c9b9d1c-baaf-446f-a4eb-1a9a2a562a06" providerId="AD" clId="Web-{E47EF21F-2E12-4A89-ABFC-EC63BC58DAEC}" dt="2021-06-10T19:01:49.850" v="408" actId="20577"/>
        <pc:sldMkLst>
          <pc:docMk/>
          <pc:sldMk cId="1507483540" sldId="266"/>
        </pc:sldMkLst>
        <pc:spChg chg="mod">
          <ac:chgData name="Kate Minnock" userId="S::kateminnock@nwetss.ie::2c9b9d1c-baaf-446f-a4eb-1a9a2a562a06" providerId="AD" clId="Web-{E47EF21F-2E12-4A89-ABFC-EC63BC58DAEC}" dt="2021-06-10T19:01:49.850" v="408" actId="20577"/>
          <ac:spMkLst>
            <pc:docMk/>
            <pc:sldMk cId="1507483540" sldId="266"/>
            <ac:spMk id="3" creationId="{C2C1A023-62DE-435C-93E1-5962DCEBAB4F}"/>
          </ac:spMkLst>
        </pc:spChg>
      </pc:sldChg>
      <pc:sldChg chg="modSp add replId">
        <pc:chgData name="Kate Minnock" userId="S::kateminnock@nwetss.ie::2c9b9d1c-baaf-446f-a4eb-1a9a2a562a06" providerId="AD" clId="Web-{E47EF21F-2E12-4A89-ABFC-EC63BC58DAEC}" dt="2021-06-10T19:00:55.269" v="400" actId="20577"/>
        <pc:sldMkLst>
          <pc:docMk/>
          <pc:sldMk cId="3945918928" sldId="267"/>
        </pc:sldMkLst>
        <pc:spChg chg="mod">
          <ac:chgData name="Kate Minnock" userId="S::kateminnock@nwetss.ie::2c9b9d1c-baaf-446f-a4eb-1a9a2a562a06" providerId="AD" clId="Web-{E47EF21F-2E12-4A89-ABFC-EC63BC58DAEC}" dt="2021-06-10T19:00:55.269" v="400" actId="20577"/>
          <ac:spMkLst>
            <pc:docMk/>
            <pc:sldMk cId="3945918928" sldId="267"/>
            <ac:spMk id="3" creationId="{C2C1A023-62DE-435C-93E1-5962DCEBAB4F}"/>
          </ac:spMkLst>
        </pc:spChg>
      </pc:sldChg>
      <pc:sldChg chg="modSp add ord replId">
        <pc:chgData name="Kate Minnock" userId="S::kateminnock@nwetss.ie::2c9b9d1c-baaf-446f-a4eb-1a9a2a562a06" providerId="AD" clId="Web-{E47EF21F-2E12-4A89-ABFC-EC63BC58DAEC}" dt="2021-06-10T19:02:40.228" v="410" actId="20577"/>
        <pc:sldMkLst>
          <pc:docMk/>
          <pc:sldMk cId="885148429" sldId="268"/>
        </pc:sldMkLst>
        <pc:spChg chg="mod">
          <ac:chgData name="Kate Minnock" userId="S::kateminnock@nwetss.ie::2c9b9d1c-baaf-446f-a4eb-1a9a2a562a06" providerId="AD" clId="Web-{E47EF21F-2E12-4A89-ABFC-EC63BC58DAEC}" dt="2021-06-10T19:02:40.228" v="410" actId="20577"/>
          <ac:spMkLst>
            <pc:docMk/>
            <pc:sldMk cId="885148429" sldId="268"/>
            <ac:spMk id="3" creationId="{C2C1A023-62DE-435C-93E1-5962DCEBAB4F}"/>
          </ac:spMkLst>
        </pc:spChg>
      </pc:sldChg>
      <pc:sldChg chg="add">
        <pc:chgData name="Kate Minnock" userId="S::kateminnock@nwetss.ie::2c9b9d1c-baaf-446f-a4eb-1a9a2a562a06" providerId="AD" clId="Web-{E47EF21F-2E12-4A89-ABFC-EC63BC58DAEC}" dt="2021-06-10T19:02:15.617" v="409"/>
        <pc:sldMkLst>
          <pc:docMk/>
          <pc:sldMk cId="2061342438" sldId="269"/>
        </pc:sldMkLst>
      </pc:sldChg>
      <pc:sldChg chg="modSp add ord replId">
        <pc:chgData name="Kate Minnock" userId="S::kateminnock@nwetss.ie::2c9b9d1c-baaf-446f-a4eb-1a9a2a562a06" providerId="AD" clId="Web-{E47EF21F-2E12-4A89-ABFC-EC63BC58DAEC}" dt="2021-06-10T19:24:53.299" v="729" actId="1076"/>
        <pc:sldMkLst>
          <pc:docMk/>
          <pc:sldMk cId="1288169006" sldId="270"/>
        </pc:sldMkLst>
        <pc:spChg chg="mod">
          <ac:chgData name="Kate Minnock" userId="S::kateminnock@nwetss.ie::2c9b9d1c-baaf-446f-a4eb-1a9a2a562a06" providerId="AD" clId="Web-{E47EF21F-2E12-4A89-ABFC-EC63BC58DAEC}" dt="2021-06-10T19:24:53.299" v="729" actId="1076"/>
          <ac:spMkLst>
            <pc:docMk/>
            <pc:sldMk cId="1288169006" sldId="270"/>
            <ac:spMk id="3" creationId="{C2C1A023-62DE-435C-93E1-5962DCEBAB4F}"/>
          </ac:spMkLst>
        </pc:spChg>
      </pc:sldChg>
      <pc:sldChg chg="addSp modSp add ord replId">
        <pc:chgData name="Kate Minnock" userId="S::kateminnock@nwetss.ie::2c9b9d1c-baaf-446f-a4eb-1a9a2a562a06" providerId="AD" clId="Web-{E47EF21F-2E12-4A89-ABFC-EC63BC58DAEC}" dt="2021-06-10T19:25:38.083" v="749" actId="20577"/>
        <pc:sldMkLst>
          <pc:docMk/>
          <pc:sldMk cId="1298427842" sldId="271"/>
        </pc:sldMkLst>
        <pc:spChg chg="mod">
          <ac:chgData name="Kate Minnock" userId="S::kateminnock@nwetss.ie::2c9b9d1c-baaf-446f-a4eb-1a9a2a562a06" providerId="AD" clId="Web-{E47EF21F-2E12-4A89-ABFC-EC63BC58DAEC}" dt="2021-06-10T19:25:38.083" v="749" actId="20577"/>
          <ac:spMkLst>
            <pc:docMk/>
            <pc:sldMk cId="1298427842" sldId="271"/>
            <ac:spMk id="3" creationId="{C2C1A023-62DE-435C-93E1-5962DCEBAB4F}"/>
          </ac:spMkLst>
        </pc:spChg>
        <pc:picChg chg="add mod">
          <ac:chgData name="Kate Minnock" userId="S::kateminnock@nwetss.ie::2c9b9d1c-baaf-446f-a4eb-1a9a2a562a06" providerId="AD" clId="Web-{E47EF21F-2E12-4A89-ABFC-EC63BC58DAEC}" dt="2021-06-10T19:12:46.229" v="613" actId="14100"/>
          <ac:picMkLst>
            <pc:docMk/>
            <pc:sldMk cId="1298427842" sldId="271"/>
            <ac:picMk id="2" creationId="{39C90519-E160-4B9C-820D-5D75FCD2C6D7}"/>
          </ac:picMkLst>
        </pc:picChg>
      </pc:sldChg>
      <pc:sldChg chg="modSp add ord replId">
        <pc:chgData name="Kate Minnock" userId="S::kateminnock@nwetss.ie::2c9b9d1c-baaf-446f-a4eb-1a9a2a562a06" providerId="AD" clId="Web-{E47EF21F-2E12-4A89-ABFC-EC63BC58DAEC}" dt="2021-06-10T19:25:55.334" v="750" actId="20577"/>
        <pc:sldMkLst>
          <pc:docMk/>
          <pc:sldMk cId="3233963658" sldId="272"/>
        </pc:sldMkLst>
        <pc:spChg chg="mod">
          <ac:chgData name="Kate Minnock" userId="S::kateminnock@nwetss.ie::2c9b9d1c-baaf-446f-a4eb-1a9a2a562a06" providerId="AD" clId="Web-{E47EF21F-2E12-4A89-ABFC-EC63BC58DAEC}" dt="2021-06-10T19:25:55.334" v="750" actId="20577"/>
          <ac:spMkLst>
            <pc:docMk/>
            <pc:sldMk cId="3233963658" sldId="272"/>
            <ac:spMk id="3" creationId="{C2C1A023-62DE-435C-93E1-5962DCEBAB4F}"/>
          </ac:spMkLst>
        </pc:spChg>
        <pc:picChg chg="mod">
          <ac:chgData name="Kate Minnock" userId="S::kateminnock@nwetss.ie::2c9b9d1c-baaf-446f-a4eb-1a9a2a562a06" providerId="AD" clId="Web-{E47EF21F-2E12-4A89-ABFC-EC63BC58DAEC}" dt="2021-06-10T19:19:12.828" v="715" actId="1076"/>
          <ac:picMkLst>
            <pc:docMk/>
            <pc:sldMk cId="3233963658" sldId="272"/>
            <ac:picMk id="5" creationId="{0F529304-41FC-49D1-BFB9-CF8A63E66676}"/>
          </ac:picMkLst>
        </pc:picChg>
      </pc:sldChg>
      <pc:sldChg chg="addSp delSp modSp add ord replId">
        <pc:chgData name="Kate Minnock" userId="S::kateminnock@nwetss.ie::2c9b9d1c-baaf-446f-a4eb-1a9a2a562a06" providerId="AD" clId="Web-{E47EF21F-2E12-4A89-ABFC-EC63BC58DAEC}" dt="2021-06-10T19:32:51.653" v="922" actId="20577"/>
        <pc:sldMkLst>
          <pc:docMk/>
          <pc:sldMk cId="706833826" sldId="273"/>
        </pc:sldMkLst>
        <pc:spChg chg="mod">
          <ac:chgData name="Kate Minnock" userId="S::kateminnock@nwetss.ie::2c9b9d1c-baaf-446f-a4eb-1a9a2a562a06" providerId="AD" clId="Web-{E47EF21F-2E12-4A89-ABFC-EC63BC58DAEC}" dt="2021-06-10T19:29:43.768" v="786" actId="20577"/>
          <ac:spMkLst>
            <pc:docMk/>
            <pc:sldMk cId="706833826" sldId="273"/>
            <ac:spMk id="2" creationId="{53E0D66C-5FCC-448E-B7F6-ABBD026ABA61}"/>
          </ac:spMkLst>
        </pc:spChg>
        <pc:spChg chg="add mod">
          <ac:chgData name="Kate Minnock" userId="S::kateminnock@nwetss.ie::2c9b9d1c-baaf-446f-a4eb-1a9a2a562a06" providerId="AD" clId="Web-{E47EF21F-2E12-4A89-ABFC-EC63BC58DAEC}" dt="2021-06-10T19:32:51.653" v="922" actId="20577"/>
          <ac:spMkLst>
            <pc:docMk/>
            <pc:sldMk cId="706833826" sldId="273"/>
            <ac:spMk id="3" creationId="{B5631F58-67EE-41A6-96D4-BB922042BF57}"/>
          </ac:spMkLst>
        </pc:spChg>
        <pc:picChg chg="del">
          <ac:chgData name="Kate Minnock" userId="S::kateminnock@nwetss.ie::2c9b9d1c-baaf-446f-a4eb-1a9a2a562a06" providerId="AD" clId="Web-{E47EF21F-2E12-4A89-ABFC-EC63BC58DAEC}" dt="2021-06-10T19:27:50.043" v="753"/>
          <ac:picMkLst>
            <pc:docMk/>
            <pc:sldMk cId="706833826" sldId="273"/>
            <ac:picMk id="9" creationId="{117234F1-8F85-4B9E-8C41-7BBE6635AF1D}"/>
          </ac:picMkLst>
        </pc:picChg>
        <pc:picChg chg="del">
          <ac:chgData name="Kate Minnock" userId="S::kateminnock@nwetss.ie::2c9b9d1c-baaf-446f-a4eb-1a9a2a562a06" providerId="AD" clId="Web-{E47EF21F-2E12-4A89-ABFC-EC63BC58DAEC}" dt="2021-06-10T19:27:51.309" v="754"/>
          <ac:picMkLst>
            <pc:docMk/>
            <pc:sldMk cId="706833826" sldId="273"/>
            <ac:picMk id="11" creationId="{3BE31E9E-CCEA-41C9-967D-4E8E54BD7466}"/>
          </ac:picMkLst>
        </pc:picChg>
      </pc:sldChg>
      <pc:sldChg chg="add del">
        <pc:chgData name="Kate Minnock" userId="S::kateminnock@nwetss.ie::2c9b9d1c-baaf-446f-a4eb-1a9a2a562a06" providerId="AD" clId="Web-{E47EF21F-2E12-4A89-ABFC-EC63BC58DAEC}" dt="2021-06-10T19:33:07.982" v="926"/>
        <pc:sldMkLst>
          <pc:docMk/>
          <pc:sldMk cId="1541045688" sldId="274"/>
        </pc:sldMkLst>
      </pc:sldChg>
      <pc:sldChg chg="modSp add replId">
        <pc:chgData name="Kate Minnock" userId="S::kateminnock@nwetss.ie::2c9b9d1c-baaf-446f-a4eb-1a9a2a562a06" providerId="AD" clId="Web-{E47EF21F-2E12-4A89-ABFC-EC63BC58DAEC}" dt="2021-06-10T19:33:02.685" v="925" actId="20577"/>
        <pc:sldMkLst>
          <pc:docMk/>
          <pc:sldMk cId="1865171250" sldId="275"/>
        </pc:sldMkLst>
        <pc:spChg chg="mod">
          <ac:chgData name="Kate Minnock" userId="S::kateminnock@nwetss.ie::2c9b9d1c-baaf-446f-a4eb-1a9a2a562a06" providerId="AD" clId="Web-{E47EF21F-2E12-4A89-ABFC-EC63BC58DAEC}" dt="2021-06-10T19:32:56.466" v="923" actId="20577"/>
          <ac:spMkLst>
            <pc:docMk/>
            <pc:sldMk cId="1865171250" sldId="275"/>
            <ac:spMk id="2" creationId="{53E0D66C-5FCC-448E-B7F6-ABBD026ABA61}"/>
          </ac:spMkLst>
        </pc:spChg>
        <pc:spChg chg="mod">
          <ac:chgData name="Kate Minnock" userId="S::kateminnock@nwetss.ie::2c9b9d1c-baaf-446f-a4eb-1a9a2a562a06" providerId="AD" clId="Web-{E47EF21F-2E12-4A89-ABFC-EC63BC58DAEC}" dt="2021-06-10T19:33:02.685" v="925" actId="20577"/>
          <ac:spMkLst>
            <pc:docMk/>
            <pc:sldMk cId="1865171250" sldId="275"/>
            <ac:spMk id="3" creationId="{B5631F58-67EE-41A6-96D4-BB922042BF57}"/>
          </ac:spMkLst>
        </pc:spChg>
      </pc:sldChg>
      <pc:sldChg chg="add del">
        <pc:chgData name="Kate Minnock" userId="S::kateminnock@nwetss.ie::2c9b9d1c-baaf-446f-a4eb-1a9a2a562a06" providerId="AD" clId="Web-{E47EF21F-2E12-4A89-ABFC-EC63BC58DAEC}" dt="2021-06-10T19:54:53.255" v="1300"/>
        <pc:sldMkLst>
          <pc:docMk/>
          <pc:sldMk cId="1257721864" sldId="276"/>
        </pc:sldMkLst>
      </pc:sldChg>
      <pc:sldChg chg="add">
        <pc:chgData name="Kate Minnock" userId="S::kateminnock@nwetss.ie::2c9b9d1c-baaf-446f-a4eb-1a9a2a562a06" providerId="AD" clId="Web-{E47EF21F-2E12-4A89-ABFC-EC63BC58DAEC}" dt="2021-06-10T19:37:01.760" v="928"/>
        <pc:sldMkLst>
          <pc:docMk/>
          <pc:sldMk cId="2402072812" sldId="277"/>
        </pc:sldMkLst>
      </pc:sldChg>
      <pc:sldChg chg="add">
        <pc:chgData name="Kate Minnock" userId="S::kateminnock@nwetss.ie::2c9b9d1c-baaf-446f-a4eb-1a9a2a562a06" providerId="AD" clId="Web-{E47EF21F-2E12-4A89-ABFC-EC63BC58DAEC}" dt="2021-06-10T19:37:01.916" v="929"/>
        <pc:sldMkLst>
          <pc:docMk/>
          <pc:sldMk cId="1955773003" sldId="278"/>
        </pc:sldMkLst>
      </pc:sldChg>
      <pc:sldChg chg="add">
        <pc:chgData name="Kate Minnock" userId="S::kateminnock@nwetss.ie::2c9b9d1c-baaf-446f-a4eb-1a9a2a562a06" providerId="AD" clId="Web-{E47EF21F-2E12-4A89-ABFC-EC63BC58DAEC}" dt="2021-06-10T19:37:02.088" v="930"/>
        <pc:sldMkLst>
          <pc:docMk/>
          <pc:sldMk cId="1783861824" sldId="279"/>
        </pc:sldMkLst>
      </pc:sldChg>
      <pc:sldChg chg="add">
        <pc:chgData name="Kate Minnock" userId="S::kateminnock@nwetss.ie::2c9b9d1c-baaf-446f-a4eb-1a9a2a562a06" providerId="AD" clId="Web-{E47EF21F-2E12-4A89-ABFC-EC63BC58DAEC}" dt="2021-06-10T19:37:02.229" v="931"/>
        <pc:sldMkLst>
          <pc:docMk/>
          <pc:sldMk cId="1624479246" sldId="280"/>
        </pc:sldMkLst>
      </pc:sldChg>
      <pc:sldChg chg="addSp delSp modSp add del modNotes">
        <pc:chgData name="Kate Minnock" userId="S::kateminnock@nwetss.ie::2c9b9d1c-baaf-446f-a4eb-1a9a2a562a06" providerId="AD" clId="Web-{E47EF21F-2E12-4A89-ABFC-EC63BC58DAEC}" dt="2021-06-12T21:54:07.278" v="1391" actId="20577"/>
        <pc:sldMkLst>
          <pc:docMk/>
          <pc:sldMk cId="624761308" sldId="281"/>
        </pc:sldMkLst>
        <pc:spChg chg="add mod">
          <ac:chgData name="Kate Minnock" userId="S::kateminnock@nwetss.ie::2c9b9d1c-baaf-446f-a4eb-1a9a2a562a06" providerId="AD" clId="Web-{E47EF21F-2E12-4A89-ABFC-EC63BC58DAEC}" dt="2021-06-12T21:54:07.278" v="1391" actId="20577"/>
          <ac:spMkLst>
            <pc:docMk/>
            <pc:sldMk cId="624761308" sldId="281"/>
            <ac:spMk id="2" creationId="{2E7B315A-E58D-4835-9C8D-52F9EFC952B8}"/>
          </ac:spMkLst>
        </pc:spChg>
        <pc:spChg chg="del">
          <ac:chgData name="Kate Minnock" userId="S::kateminnock@nwetss.ie::2c9b9d1c-baaf-446f-a4eb-1a9a2a562a06" providerId="AD" clId="Web-{E47EF21F-2E12-4A89-ABFC-EC63BC58DAEC}" dt="2021-06-10T19:51:22.759" v="1199"/>
          <ac:spMkLst>
            <pc:docMk/>
            <pc:sldMk cId="624761308" sldId="281"/>
            <ac:spMk id="8" creationId="{4FEF6491-2916-45DA-AB01-4AB628464FAC}"/>
          </ac:spMkLst>
        </pc:spChg>
        <pc:picChg chg="del">
          <ac:chgData name="Kate Minnock" userId="S::kateminnock@nwetss.ie::2c9b9d1c-baaf-446f-a4eb-1a9a2a562a06" providerId="AD" clId="Web-{E47EF21F-2E12-4A89-ABFC-EC63BC58DAEC}" dt="2021-06-10T19:49:25.315" v="1154"/>
          <ac:picMkLst>
            <pc:docMk/>
            <pc:sldMk cId="624761308" sldId="281"/>
            <ac:picMk id="3" creationId="{B00D8D91-F3AA-4C98-8EAD-4FCC6B781BA2}"/>
          </ac:picMkLst>
        </pc:picChg>
        <pc:picChg chg="add mod">
          <ac:chgData name="Kate Minnock" userId="S::kateminnock@nwetss.ie::2c9b9d1c-baaf-446f-a4eb-1a9a2a562a06" providerId="AD" clId="Web-{E47EF21F-2E12-4A89-ABFC-EC63BC58DAEC}" dt="2021-06-10T19:51:32.010" v="1203" actId="1076"/>
          <ac:picMkLst>
            <pc:docMk/>
            <pc:sldMk cId="624761308" sldId="281"/>
            <ac:picMk id="4" creationId="{87E6C4B3-7866-41BC-86CA-36E845FA54FC}"/>
          </ac:picMkLst>
        </pc:picChg>
        <pc:picChg chg="del">
          <ac:chgData name="Kate Minnock" userId="S::kateminnock@nwetss.ie::2c9b9d1c-baaf-446f-a4eb-1a9a2a562a06" providerId="AD" clId="Web-{E47EF21F-2E12-4A89-ABFC-EC63BC58DAEC}" dt="2021-06-10T19:51:22.759" v="1199"/>
          <ac:picMkLst>
            <pc:docMk/>
            <pc:sldMk cId="624761308" sldId="281"/>
            <ac:picMk id="7" creationId="{CDE8A66E-CE2B-4589-B91F-7B66AE50BDA9}"/>
          </ac:picMkLst>
        </pc:picChg>
      </pc:sldChg>
      <pc:sldChg chg="add ord">
        <pc:chgData name="Kate Minnock" userId="S::kateminnock@nwetss.ie::2c9b9d1c-baaf-446f-a4eb-1a9a2a562a06" providerId="AD" clId="Web-{E47EF21F-2E12-4A89-ABFC-EC63BC58DAEC}" dt="2021-06-10T19:44:09.298" v="1102"/>
        <pc:sldMkLst>
          <pc:docMk/>
          <pc:sldMk cId="3168049177" sldId="282"/>
        </pc:sldMkLst>
      </pc:sldChg>
      <pc:sldChg chg="add del">
        <pc:chgData name="Kate Minnock" userId="S::kateminnock@nwetss.ie::2c9b9d1c-baaf-446f-a4eb-1a9a2a562a06" providerId="AD" clId="Web-{E47EF21F-2E12-4A89-ABFC-EC63BC58DAEC}" dt="2021-06-10T19:37:15.214" v="935"/>
        <pc:sldMkLst>
          <pc:docMk/>
          <pc:sldMk cId="109234086" sldId="283"/>
        </pc:sldMkLst>
      </pc:sldChg>
      <pc:sldChg chg="modSp add replId">
        <pc:chgData name="Kate Minnock" userId="S::kateminnock@nwetss.ie::2c9b9d1c-baaf-446f-a4eb-1a9a2a562a06" providerId="AD" clId="Web-{E47EF21F-2E12-4A89-ABFC-EC63BC58DAEC}" dt="2021-06-10T19:56:25.182" v="1309" actId="20577"/>
        <pc:sldMkLst>
          <pc:docMk/>
          <pc:sldMk cId="1741408704" sldId="283"/>
        </pc:sldMkLst>
        <pc:spChg chg="mod">
          <ac:chgData name="Kate Minnock" userId="S::kateminnock@nwetss.ie::2c9b9d1c-baaf-446f-a4eb-1a9a2a562a06" providerId="AD" clId="Web-{E47EF21F-2E12-4A89-ABFC-EC63BC58DAEC}" dt="2021-06-10T19:56:25.182" v="1309" actId="20577"/>
          <ac:spMkLst>
            <pc:docMk/>
            <pc:sldMk cId="1741408704" sldId="283"/>
            <ac:spMk id="5" creationId="{480D1F30-FDC3-4517-815E-B9A83AF8E856}"/>
          </ac:spMkLst>
        </pc:spChg>
      </pc:sldChg>
      <pc:sldChg chg="modSp add replId">
        <pc:chgData name="Kate Minnock" userId="S::kateminnock@nwetss.ie::2c9b9d1c-baaf-446f-a4eb-1a9a2a562a06" providerId="AD" clId="Web-{E47EF21F-2E12-4A89-ABFC-EC63BC58DAEC}" dt="2021-06-10T19:51:02.946" v="1198" actId="20577"/>
        <pc:sldMkLst>
          <pc:docMk/>
          <pc:sldMk cId="746123322" sldId="284"/>
        </pc:sldMkLst>
        <pc:spChg chg="mod">
          <ac:chgData name="Kate Minnock" userId="S::kateminnock@nwetss.ie::2c9b9d1c-baaf-446f-a4eb-1a9a2a562a06" providerId="AD" clId="Web-{E47EF21F-2E12-4A89-ABFC-EC63BC58DAEC}" dt="2021-06-10T19:51:02.946" v="1198" actId="20577"/>
          <ac:spMkLst>
            <pc:docMk/>
            <pc:sldMk cId="746123322" sldId="284"/>
            <ac:spMk id="2" creationId="{2E7B315A-E58D-4835-9C8D-52F9EFC952B8}"/>
          </ac:spMkLst>
        </pc:spChg>
      </pc:sldChg>
      <pc:sldChg chg="addSp delSp modSp add replId">
        <pc:chgData name="Kate Minnock" userId="S::kateminnock@nwetss.ie::2c9b9d1c-baaf-446f-a4eb-1a9a2a562a06" providerId="AD" clId="Web-{E47EF21F-2E12-4A89-ABFC-EC63BC58DAEC}" dt="2021-06-10T19:55:55.336" v="1307" actId="14100"/>
        <pc:sldMkLst>
          <pc:docMk/>
          <pc:sldMk cId="4191617166" sldId="285"/>
        </pc:sldMkLst>
        <pc:spChg chg="mod">
          <ac:chgData name="Kate Minnock" userId="S::kateminnock@nwetss.ie::2c9b9d1c-baaf-446f-a4eb-1a9a2a562a06" providerId="AD" clId="Web-{E47EF21F-2E12-4A89-ABFC-EC63BC58DAEC}" dt="2021-06-10T19:55:05.896" v="1303" actId="20577"/>
          <ac:spMkLst>
            <pc:docMk/>
            <pc:sldMk cId="4191617166" sldId="285"/>
            <ac:spMk id="2" creationId="{2E7B315A-E58D-4835-9C8D-52F9EFC952B8}"/>
          </ac:spMkLst>
        </pc:spChg>
        <pc:spChg chg="del">
          <ac:chgData name="Kate Minnock" userId="S::kateminnock@nwetss.ie::2c9b9d1c-baaf-446f-a4eb-1a9a2a562a06" providerId="AD" clId="Web-{E47EF21F-2E12-4A89-ABFC-EC63BC58DAEC}" dt="2021-06-10T19:55:07.568" v="1304"/>
          <ac:spMkLst>
            <pc:docMk/>
            <pc:sldMk cId="4191617166" sldId="285"/>
            <ac:spMk id="8" creationId="{4FEF6491-2916-45DA-AB01-4AB628464FAC}"/>
          </ac:spMkLst>
        </pc:spChg>
        <pc:picChg chg="add mod">
          <ac:chgData name="Kate Minnock" userId="S::kateminnock@nwetss.ie::2c9b9d1c-baaf-446f-a4eb-1a9a2a562a06" providerId="AD" clId="Web-{E47EF21F-2E12-4A89-ABFC-EC63BC58DAEC}" dt="2021-06-10T19:55:55.336" v="1307" actId="14100"/>
          <ac:picMkLst>
            <pc:docMk/>
            <pc:sldMk cId="4191617166" sldId="285"/>
            <ac:picMk id="3" creationId="{F0ECE6D2-5F56-41F7-95A7-516ADFF33A99}"/>
          </ac:picMkLst>
        </pc:picChg>
        <pc:picChg chg="del">
          <ac:chgData name="Kate Minnock" userId="S::kateminnock@nwetss.ie::2c9b9d1c-baaf-446f-a4eb-1a9a2a562a06" providerId="AD" clId="Web-{E47EF21F-2E12-4A89-ABFC-EC63BC58DAEC}" dt="2021-06-10T19:55:07.568" v="1304"/>
          <ac:picMkLst>
            <pc:docMk/>
            <pc:sldMk cId="4191617166" sldId="285"/>
            <ac:picMk id="7" creationId="{CDE8A66E-CE2B-4589-B91F-7B66AE50BDA9}"/>
          </ac:picMkLst>
        </pc:picChg>
      </pc:sldChg>
      <pc:sldChg chg="modSp add del replId">
        <pc:chgData name="Kate Minnock" userId="S::kateminnock@nwetss.ie::2c9b9d1c-baaf-446f-a4eb-1a9a2a562a06" providerId="AD" clId="Web-{E47EF21F-2E12-4A89-ABFC-EC63BC58DAEC}" dt="2021-06-12T21:51:36.552" v="1316"/>
        <pc:sldMkLst>
          <pc:docMk/>
          <pc:sldMk cId="693563378" sldId="286"/>
        </pc:sldMkLst>
        <pc:spChg chg="mod">
          <ac:chgData name="Kate Minnock" userId="S::kateminnock@nwetss.ie::2c9b9d1c-baaf-446f-a4eb-1a9a2a562a06" providerId="AD" clId="Web-{E47EF21F-2E12-4A89-ABFC-EC63BC58DAEC}" dt="2021-06-12T21:51:14.988" v="1312" actId="20577"/>
          <ac:spMkLst>
            <pc:docMk/>
            <pc:sldMk cId="693563378" sldId="286"/>
            <ac:spMk id="2" creationId="{2E7B315A-E58D-4835-9C8D-52F9EFC952B8}"/>
          </ac:spMkLst>
        </pc:spChg>
      </pc:sldChg>
      <pc:sldChg chg="add del">
        <pc:chgData name="Kate Minnock" userId="S::kateminnock@nwetss.ie::2c9b9d1c-baaf-446f-a4eb-1a9a2a562a06" providerId="AD" clId="Web-{E47EF21F-2E12-4A89-ABFC-EC63BC58DAEC}" dt="2021-06-12T21:51:29.458" v="1315"/>
        <pc:sldMkLst>
          <pc:docMk/>
          <pc:sldMk cId="1218080884" sldId="287"/>
        </pc:sldMkLst>
      </pc:sldChg>
      <pc:sldChg chg="addSp delSp modSp add">
        <pc:chgData name="Kate Minnock" userId="S::kateminnock@nwetss.ie::2c9b9d1c-baaf-446f-a4eb-1a9a2a562a06" providerId="AD" clId="Web-{E47EF21F-2E12-4A89-ABFC-EC63BC58DAEC}" dt="2021-06-12T21:53:36.448" v="1374"/>
        <pc:sldMkLst>
          <pc:docMk/>
          <pc:sldMk cId="3064623644" sldId="288"/>
        </pc:sldMkLst>
        <pc:spChg chg="add del mod">
          <ac:chgData name="Kate Minnock" userId="S::kateminnock@nwetss.ie::2c9b9d1c-baaf-446f-a4eb-1a9a2a562a06" providerId="AD" clId="Web-{E47EF21F-2E12-4A89-ABFC-EC63BC58DAEC}" dt="2021-06-12T21:53:36.448" v="1374"/>
          <ac:spMkLst>
            <pc:docMk/>
            <pc:sldMk cId="3064623644" sldId="288"/>
            <ac:spMk id="2" creationId="{CEC3F523-DAF2-4B4E-A78D-BB8EA0F7D6EB}"/>
          </ac:spMkLst>
        </pc:spChg>
        <pc:spChg chg="del mod">
          <ac:chgData name="Kate Minnock" userId="S::kateminnock@nwetss.ie::2c9b9d1c-baaf-446f-a4eb-1a9a2a562a06" providerId="AD" clId="Web-{E47EF21F-2E12-4A89-ABFC-EC63BC58DAEC}" dt="2021-06-12T21:52:01.459" v="1320"/>
          <ac:spMkLst>
            <pc:docMk/>
            <pc:sldMk cId="3064623644" sldId="288"/>
            <ac:spMk id="28690" creationId="{F69DDB3D-0740-4DC2-8F8E-40382E393E03}"/>
          </ac:spMkLst>
        </pc:spChg>
      </pc:sldChg>
      <pc:sldChg chg="add replId">
        <pc:chgData name="Kate Minnock" userId="S::kateminnock@nwetss.ie::2c9b9d1c-baaf-446f-a4eb-1a9a2a562a06" providerId="AD" clId="Web-{E47EF21F-2E12-4A89-ABFC-EC63BC58DAEC}" dt="2021-06-12T22:24:17.934" v="1392"/>
        <pc:sldMkLst>
          <pc:docMk/>
          <pc:sldMk cId="713043718" sldId="289"/>
        </pc:sldMkLst>
      </pc:sldChg>
      <pc:sldChg chg="add replId">
        <pc:chgData name="Kate Minnock" userId="S::kateminnock@nwetss.ie::2c9b9d1c-baaf-446f-a4eb-1a9a2a562a06" providerId="AD" clId="Web-{E47EF21F-2E12-4A89-ABFC-EC63BC58DAEC}" dt="2021-06-12T22:24:17.965" v="1393"/>
        <pc:sldMkLst>
          <pc:docMk/>
          <pc:sldMk cId="349176078" sldId="290"/>
        </pc:sldMkLst>
      </pc:sldChg>
      <pc:sldMasterChg chg="modSp add mod setBg addSldLayout modSldLayout">
        <pc:chgData name="Kate Minnock" userId="S::kateminnock@nwetss.ie::2c9b9d1c-baaf-446f-a4eb-1a9a2a562a06" providerId="AD" clId="Web-{E47EF21F-2E12-4A89-ABFC-EC63BC58DAEC}" dt="2021-06-10T18:01:48.295" v="87"/>
        <pc:sldMasterMkLst>
          <pc:docMk/>
          <pc:sldMasterMk cId="0" sldId="2147483648"/>
        </pc:sldMasterMkLst>
        <pc:spChg chg="mod">
          <ac:chgData name="Kate Minnock" userId="S::kateminnock@nwetss.ie::2c9b9d1c-baaf-446f-a4eb-1a9a2a562a06" providerId="AD" clId="Web-{E47EF21F-2E12-4A89-ABFC-EC63BC58DAEC}" dt="2021-06-10T18:01:48.295" v="87"/>
          <ac:spMkLst>
            <pc:docMk/>
            <pc:sldMasterMk cId="0" sldId="2147483648"/>
            <ac:spMk id="1029" creationId="{56FC9E3F-B251-4728-84CD-885539B4E7FE}"/>
          </ac:spMkLst>
        </pc:spChg>
        <pc:sldLayoutChg chg="modSp add mod">
          <pc:chgData name="Kate Minnock" userId="S::kateminnock@nwetss.ie::2c9b9d1c-baaf-446f-a4eb-1a9a2a562a06" providerId="AD" clId="Web-{E47EF21F-2E12-4A89-ABFC-EC63BC58DAEC}" dt="2021-06-10T18:01:48.295" v="87"/>
          <pc:sldLayoutMkLst>
            <pc:docMk/>
            <pc:sldMasterMk cId="0" sldId="2147483648"/>
            <pc:sldLayoutMk cId="3889524485" sldId="2147483649"/>
          </pc:sldLayoutMkLst>
          <pc:spChg chg="mod">
            <ac:chgData name="Kate Minnock" userId="S::kateminnock@nwetss.ie::2c9b9d1c-baaf-446f-a4eb-1a9a2a562a06" providerId="AD" clId="Web-{E47EF21F-2E12-4A89-ABFC-EC63BC58DAEC}" dt="2021-06-10T18:01:48.295" v="87"/>
            <ac:spMkLst>
              <pc:docMk/>
              <pc:sldMasterMk cId="0" sldId="2147483648"/>
              <pc:sldLayoutMk cId="3889524485" sldId="2147483649"/>
              <ac:spMk id="5" creationId="{94459F32-77B8-41A3-A4D4-86CF8E4B591E}"/>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445819" sldId="2147483650"/>
          </pc:sldLayoutMkLst>
          <pc:spChg chg="mod">
            <ac:chgData name="Kate Minnock" userId="S::kateminnock@nwetss.ie::2c9b9d1c-baaf-446f-a4eb-1a9a2a562a06" providerId="AD" clId="Web-{E47EF21F-2E12-4A89-ABFC-EC63BC58DAEC}" dt="2021-06-10T18:01:48.295" v="87"/>
            <ac:spMkLst>
              <pc:docMk/>
              <pc:sldMasterMk cId="0" sldId="2147483648"/>
              <pc:sldLayoutMk cId="445819" sldId="2147483650"/>
              <ac:spMk id="5" creationId="{F5D01A80-BA45-4731-9A63-15B29AF5BBBF}"/>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1111367909" sldId="2147483651"/>
          </pc:sldLayoutMkLst>
          <pc:spChg chg="mod">
            <ac:chgData name="Kate Minnock" userId="S::kateminnock@nwetss.ie::2c9b9d1c-baaf-446f-a4eb-1a9a2a562a06" providerId="AD" clId="Web-{E47EF21F-2E12-4A89-ABFC-EC63BC58DAEC}" dt="2021-06-10T18:01:48.295" v="87"/>
            <ac:spMkLst>
              <pc:docMk/>
              <pc:sldMasterMk cId="0" sldId="2147483648"/>
              <pc:sldLayoutMk cId="1111367909" sldId="2147483651"/>
              <ac:spMk id="5" creationId="{0F0497C0-0AC9-40EF-8B21-DA8984FCDBFF}"/>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3267707569" sldId="2147483652"/>
          </pc:sldLayoutMkLst>
          <pc:spChg chg="mod">
            <ac:chgData name="Kate Minnock" userId="S::kateminnock@nwetss.ie::2c9b9d1c-baaf-446f-a4eb-1a9a2a562a06" providerId="AD" clId="Web-{E47EF21F-2E12-4A89-ABFC-EC63BC58DAEC}" dt="2021-06-10T18:01:48.295" v="87"/>
            <ac:spMkLst>
              <pc:docMk/>
              <pc:sldMasterMk cId="0" sldId="2147483648"/>
              <pc:sldLayoutMk cId="3267707569" sldId="2147483652"/>
              <ac:spMk id="6" creationId="{827620A4-529E-445D-BB4D-23A9CAF571E8}"/>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3851768174" sldId="2147483653"/>
          </pc:sldLayoutMkLst>
          <pc:spChg chg="mod">
            <ac:chgData name="Kate Minnock" userId="S::kateminnock@nwetss.ie::2c9b9d1c-baaf-446f-a4eb-1a9a2a562a06" providerId="AD" clId="Web-{E47EF21F-2E12-4A89-ABFC-EC63BC58DAEC}" dt="2021-06-10T18:01:48.295" v="87"/>
            <ac:spMkLst>
              <pc:docMk/>
              <pc:sldMasterMk cId="0" sldId="2147483648"/>
              <pc:sldLayoutMk cId="3851768174" sldId="2147483653"/>
              <ac:spMk id="8" creationId="{9810E404-9BC1-4D7A-84ED-41B18A27E650}"/>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3213237199" sldId="2147483654"/>
          </pc:sldLayoutMkLst>
          <pc:spChg chg="mod">
            <ac:chgData name="Kate Minnock" userId="S::kateminnock@nwetss.ie::2c9b9d1c-baaf-446f-a4eb-1a9a2a562a06" providerId="AD" clId="Web-{E47EF21F-2E12-4A89-ABFC-EC63BC58DAEC}" dt="2021-06-10T18:01:48.295" v="87"/>
            <ac:spMkLst>
              <pc:docMk/>
              <pc:sldMasterMk cId="0" sldId="2147483648"/>
              <pc:sldLayoutMk cId="3213237199" sldId="2147483654"/>
              <ac:spMk id="4" creationId="{3DE6189F-33E6-4C6F-80C8-E8D7F775EB96}"/>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442238094" sldId="2147483655"/>
          </pc:sldLayoutMkLst>
          <pc:spChg chg="mod">
            <ac:chgData name="Kate Minnock" userId="S::kateminnock@nwetss.ie::2c9b9d1c-baaf-446f-a4eb-1a9a2a562a06" providerId="AD" clId="Web-{E47EF21F-2E12-4A89-ABFC-EC63BC58DAEC}" dt="2021-06-10T18:01:48.295" v="87"/>
            <ac:spMkLst>
              <pc:docMk/>
              <pc:sldMasterMk cId="0" sldId="2147483648"/>
              <pc:sldLayoutMk cId="442238094" sldId="2147483655"/>
              <ac:spMk id="3" creationId="{80EA12C6-A5C2-4C7E-94D8-F7AB41D485A3}"/>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2020180253" sldId="2147483656"/>
          </pc:sldLayoutMkLst>
          <pc:spChg chg="mod">
            <ac:chgData name="Kate Minnock" userId="S::kateminnock@nwetss.ie::2c9b9d1c-baaf-446f-a4eb-1a9a2a562a06" providerId="AD" clId="Web-{E47EF21F-2E12-4A89-ABFC-EC63BC58DAEC}" dt="2021-06-10T18:01:48.295" v="87"/>
            <ac:spMkLst>
              <pc:docMk/>
              <pc:sldMasterMk cId="0" sldId="2147483648"/>
              <pc:sldLayoutMk cId="2020180253" sldId="2147483656"/>
              <ac:spMk id="6" creationId="{0A57DE25-6736-4C82-AA91-04A918AB419C}"/>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2259107882" sldId="2147483657"/>
          </pc:sldLayoutMkLst>
          <pc:spChg chg="mod">
            <ac:chgData name="Kate Minnock" userId="S::kateminnock@nwetss.ie::2c9b9d1c-baaf-446f-a4eb-1a9a2a562a06" providerId="AD" clId="Web-{E47EF21F-2E12-4A89-ABFC-EC63BC58DAEC}" dt="2021-06-10T18:01:48.295" v="87"/>
            <ac:spMkLst>
              <pc:docMk/>
              <pc:sldMasterMk cId="0" sldId="2147483648"/>
              <pc:sldLayoutMk cId="2259107882" sldId="2147483657"/>
              <ac:spMk id="6" creationId="{BBCEA476-869B-4BE2-B304-65F8417E40F8}"/>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3888637979" sldId="2147483658"/>
          </pc:sldLayoutMkLst>
          <pc:spChg chg="mod">
            <ac:chgData name="Kate Minnock" userId="S::kateminnock@nwetss.ie::2c9b9d1c-baaf-446f-a4eb-1a9a2a562a06" providerId="AD" clId="Web-{E47EF21F-2E12-4A89-ABFC-EC63BC58DAEC}" dt="2021-06-10T18:01:48.295" v="87"/>
            <ac:spMkLst>
              <pc:docMk/>
              <pc:sldMasterMk cId="0" sldId="2147483648"/>
              <pc:sldLayoutMk cId="3888637979" sldId="2147483658"/>
              <ac:spMk id="5" creationId="{BAF2573B-0DD7-4161-9940-08F30F76E60C}"/>
            </ac:spMkLst>
          </pc:spChg>
        </pc:sldLayoutChg>
        <pc:sldLayoutChg chg="modSp add mod">
          <pc:chgData name="Kate Minnock" userId="S::kateminnock@nwetss.ie::2c9b9d1c-baaf-446f-a4eb-1a9a2a562a06" providerId="AD" clId="Web-{E47EF21F-2E12-4A89-ABFC-EC63BC58DAEC}" dt="2021-06-10T18:01:48.295" v="87"/>
          <pc:sldLayoutMkLst>
            <pc:docMk/>
            <pc:sldMasterMk cId="0" sldId="2147483648"/>
            <pc:sldLayoutMk cId="1422485081" sldId="2147483659"/>
          </pc:sldLayoutMkLst>
          <pc:spChg chg="mod">
            <ac:chgData name="Kate Minnock" userId="S::kateminnock@nwetss.ie::2c9b9d1c-baaf-446f-a4eb-1a9a2a562a06" providerId="AD" clId="Web-{E47EF21F-2E12-4A89-ABFC-EC63BC58DAEC}" dt="2021-06-10T18:01:48.295" v="87"/>
            <ac:spMkLst>
              <pc:docMk/>
              <pc:sldMasterMk cId="0" sldId="2147483648"/>
              <pc:sldLayoutMk cId="1422485081" sldId="2147483659"/>
              <ac:spMk id="5" creationId="{41334AAA-AF91-4761-AFAE-CF658860EAE7}"/>
            </ac:spMkLst>
          </pc:spChg>
        </pc:sldLayoutChg>
      </pc:sldMasterChg>
      <pc:sldMasterChg chg="modSp mod setBg modSldLayout">
        <pc:chgData name="Kate Minnock" userId="S::kateminnock@nwetss.ie::2c9b9d1c-baaf-446f-a4eb-1a9a2a562a06" providerId="AD" clId="Web-{E47EF21F-2E12-4A89-ABFC-EC63BC58DAEC}" dt="2021-06-10T18:01:48.295" v="87"/>
        <pc:sldMasterMkLst>
          <pc:docMk/>
          <pc:sldMasterMk cId="2460954070" sldId="2147483660"/>
        </pc:sldMasterMkLst>
        <pc:spChg chg="mod">
          <ac:chgData name="Kate Minnock" userId="S::kateminnock@nwetss.ie::2c9b9d1c-baaf-446f-a4eb-1a9a2a562a06" providerId="AD" clId="Web-{E47EF21F-2E12-4A89-ABFC-EC63BC58DAEC}" dt="2021-06-10T18:01:48.295" v="87"/>
          <ac:spMkLst>
            <pc:docMk/>
            <pc:sldMasterMk cId="2460954070" sldId="2147483660"/>
            <ac:spMk id="5" creationId="{00000000-0000-0000-0000-000000000000}"/>
          </ac:spMkLst>
        </pc:sp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2385387890" sldId="2147483661"/>
          </pc:sldLayoutMkLst>
          <pc:spChg chg="mod">
            <ac:chgData name="Kate Minnock" userId="S::kateminnock@nwetss.ie::2c9b9d1c-baaf-446f-a4eb-1a9a2a562a06" providerId="AD" clId="Web-{E47EF21F-2E12-4A89-ABFC-EC63BC58DAEC}" dt="2021-06-10T18:01:48.295" v="87"/>
            <ac:spMkLst>
              <pc:docMk/>
              <pc:sldMasterMk cId="2460954070" sldId="2147483660"/>
              <pc:sldLayoutMk cId="2385387890" sldId="2147483661"/>
              <ac:spMk id="5"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949138452" sldId="2147483662"/>
          </pc:sldLayoutMkLst>
          <pc:spChg chg="mod">
            <ac:chgData name="Kate Minnock" userId="S::kateminnock@nwetss.ie::2c9b9d1c-baaf-446f-a4eb-1a9a2a562a06" providerId="AD" clId="Web-{E47EF21F-2E12-4A89-ABFC-EC63BC58DAEC}" dt="2021-06-10T18:01:48.295" v="87"/>
            <ac:spMkLst>
              <pc:docMk/>
              <pc:sldMasterMk cId="2460954070" sldId="2147483660"/>
              <pc:sldLayoutMk cId="949138452" sldId="2147483662"/>
              <ac:spMk id="5"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2591524520" sldId="2147483663"/>
          </pc:sldLayoutMkLst>
          <pc:spChg chg="mod">
            <ac:chgData name="Kate Minnock" userId="S::kateminnock@nwetss.ie::2c9b9d1c-baaf-446f-a4eb-1a9a2a562a06" providerId="AD" clId="Web-{E47EF21F-2E12-4A89-ABFC-EC63BC58DAEC}" dt="2021-06-10T18:01:48.295" v="87"/>
            <ac:spMkLst>
              <pc:docMk/>
              <pc:sldMasterMk cId="2460954070" sldId="2147483660"/>
              <pc:sldLayoutMk cId="2591524520" sldId="2147483663"/>
              <ac:spMk id="5"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1203092039" sldId="2147483664"/>
          </pc:sldLayoutMkLst>
          <pc:spChg chg="mod">
            <ac:chgData name="Kate Minnock" userId="S::kateminnock@nwetss.ie::2c9b9d1c-baaf-446f-a4eb-1a9a2a562a06" providerId="AD" clId="Web-{E47EF21F-2E12-4A89-ABFC-EC63BC58DAEC}" dt="2021-06-10T18:01:48.295" v="87"/>
            <ac:spMkLst>
              <pc:docMk/>
              <pc:sldMasterMk cId="2460954070" sldId="2147483660"/>
              <pc:sldLayoutMk cId="1203092039" sldId="2147483664"/>
              <ac:spMk id="6"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3733172339" sldId="2147483665"/>
          </pc:sldLayoutMkLst>
          <pc:spChg chg="mod">
            <ac:chgData name="Kate Minnock" userId="S::kateminnock@nwetss.ie::2c9b9d1c-baaf-446f-a4eb-1a9a2a562a06" providerId="AD" clId="Web-{E47EF21F-2E12-4A89-ABFC-EC63BC58DAEC}" dt="2021-06-10T18:01:48.295" v="87"/>
            <ac:spMkLst>
              <pc:docMk/>
              <pc:sldMasterMk cId="2460954070" sldId="2147483660"/>
              <pc:sldLayoutMk cId="3733172339" sldId="2147483665"/>
              <ac:spMk id="8"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3210312558" sldId="2147483666"/>
          </pc:sldLayoutMkLst>
          <pc:spChg chg="mod">
            <ac:chgData name="Kate Minnock" userId="S::kateminnock@nwetss.ie::2c9b9d1c-baaf-446f-a4eb-1a9a2a562a06" providerId="AD" clId="Web-{E47EF21F-2E12-4A89-ABFC-EC63BC58DAEC}" dt="2021-06-10T18:01:48.295" v="87"/>
            <ac:spMkLst>
              <pc:docMk/>
              <pc:sldMasterMk cId="2460954070" sldId="2147483660"/>
              <pc:sldLayoutMk cId="3210312558" sldId="2147483666"/>
              <ac:spMk id="4"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3146388984" sldId="2147483667"/>
          </pc:sldLayoutMkLst>
          <pc:spChg chg="mod">
            <ac:chgData name="Kate Minnock" userId="S::kateminnock@nwetss.ie::2c9b9d1c-baaf-446f-a4eb-1a9a2a562a06" providerId="AD" clId="Web-{E47EF21F-2E12-4A89-ABFC-EC63BC58DAEC}" dt="2021-06-10T18:01:48.295" v="87"/>
            <ac:spMkLst>
              <pc:docMk/>
              <pc:sldMasterMk cId="2460954070" sldId="2147483660"/>
              <pc:sldLayoutMk cId="3146388984" sldId="2147483667"/>
              <ac:spMk id="3"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3171841454" sldId="2147483668"/>
          </pc:sldLayoutMkLst>
          <pc:spChg chg="mod">
            <ac:chgData name="Kate Minnock" userId="S::kateminnock@nwetss.ie::2c9b9d1c-baaf-446f-a4eb-1a9a2a562a06" providerId="AD" clId="Web-{E47EF21F-2E12-4A89-ABFC-EC63BC58DAEC}" dt="2021-06-10T18:01:48.295" v="87"/>
            <ac:spMkLst>
              <pc:docMk/>
              <pc:sldMasterMk cId="2460954070" sldId="2147483660"/>
              <pc:sldLayoutMk cId="3171841454" sldId="2147483668"/>
              <ac:spMk id="6"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1718958274" sldId="2147483669"/>
          </pc:sldLayoutMkLst>
          <pc:spChg chg="mod">
            <ac:chgData name="Kate Minnock" userId="S::kateminnock@nwetss.ie::2c9b9d1c-baaf-446f-a4eb-1a9a2a562a06" providerId="AD" clId="Web-{E47EF21F-2E12-4A89-ABFC-EC63BC58DAEC}" dt="2021-06-10T18:01:48.295" v="87"/>
            <ac:spMkLst>
              <pc:docMk/>
              <pc:sldMasterMk cId="2460954070" sldId="2147483660"/>
              <pc:sldLayoutMk cId="1718958274" sldId="2147483669"/>
              <ac:spMk id="6"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2202905451" sldId="2147483670"/>
          </pc:sldLayoutMkLst>
          <pc:spChg chg="mod">
            <ac:chgData name="Kate Minnock" userId="S::kateminnock@nwetss.ie::2c9b9d1c-baaf-446f-a4eb-1a9a2a562a06" providerId="AD" clId="Web-{E47EF21F-2E12-4A89-ABFC-EC63BC58DAEC}" dt="2021-06-10T18:01:48.295" v="87"/>
            <ac:spMkLst>
              <pc:docMk/>
              <pc:sldMasterMk cId="2460954070" sldId="2147483660"/>
              <pc:sldLayoutMk cId="2202905451" sldId="2147483670"/>
              <ac:spMk id="5" creationId="{00000000-0000-0000-0000-000000000000}"/>
            </ac:spMkLst>
          </pc:spChg>
        </pc:sldLayoutChg>
        <pc:sldLayoutChg chg="modSp mod">
          <pc:chgData name="Kate Minnock" userId="S::kateminnock@nwetss.ie::2c9b9d1c-baaf-446f-a4eb-1a9a2a562a06" providerId="AD" clId="Web-{E47EF21F-2E12-4A89-ABFC-EC63BC58DAEC}" dt="2021-06-10T18:01:48.295" v="87"/>
          <pc:sldLayoutMkLst>
            <pc:docMk/>
            <pc:sldMasterMk cId="2460954070" sldId="2147483660"/>
            <pc:sldLayoutMk cId="3479445657" sldId="2147483671"/>
          </pc:sldLayoutMkLst>
          <pc:spChg chg="mod">
            <ac:chgData name="Kate Minnock" userId="S::kateminnock@nwetss.ie::2c9b9d1c-baaf-446f-a4eb-1a9a2a562a06" providerId="AD" clId="Web-{E47EF21F-2E12-4A89-ABFC-EC63BC58DAEC}" dt="2021-06-10T18:01:48.295" v="87"/>
            <ac:spMkLst>
              <pc:docMk/>
              <pc:sldMasterMk cId="2460954070" sldId="2147483660"/>
              <pc:sldLayoutMk cId="3479445657" sldId="2147483671"/>
              <ac:spMk id="5" creationId="{00000000-0000-0000-0000-000000000000}"/>
            </ac:spMkLst>
          </pc:spChg>
        </pc:sldLayoutChg>
      </pc:sldMasterChg>
      <pc:sldMasterChg chg="modSp add mod replId setBg addSldLayout modSldLayout">
        <pc:chgData name="Kate Minnock" userId="S::kateminnock@nwetss.ie::2c9b9d1c-baaf-446f-a4eb-1a9a2a562a06" providerId="AD" clId="Web-{E47EF21F-2E12-4A89-ABFC-EC63BC58DAEC}" dt="2021-06-10T18:01:48.295" v="87"/>
        <pc:sldMasterMkLst>
          <pc:docMk/>
          <pc:sldMasterMk cId="2696187867" sldId="2147483672"/>
        </pc:sldMasterMkLst>
        <pc:spChg chg="mod">
          <ac:chgData name="Kate Minnock" userId="S::kateminnock@nwetss.ie::2c9b9d1c-baaf-446f-a4eb-1a9a2a562a06" providerId="AD" clId="Web-{E47EF21F-2E12-4A89-ABFC-EC63BC58DAEC}" dt="2021-06-10T18:01:48.295" v="87"/>
          <ac:spMkLst>
            <pc:docMk/>
            <pc:sldMasterMk cId="2696187867" sldId="2147483672"/>
            <ac:spMk id="5" creationId="{33DC4398-FB83-4F06-9599-CEE11FBA4908}"/>
          </ac:spMkLst>
        </pc:sp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1594943149" sldId="2147483673"/>
          </pc:sldLayoutMkLst>
          <pc:spChg chg="mod">
            <ac:chgData name="Kate Minnock" userId="S::kateminnock@nwetss.ie::2c9b9d1c-baaf-446f-a4eb-1a9a2a562a06" providerId="AD" clId="Web-{E47EF21F-2E12-4A89-ABFC-EC63BC58DAEC}" dt="2021-06-10T18:01:48.295" v="87"/>
            <ac:spMkLst>
              <pc:docMk/>
              <pc:sldMasterMk cId="2696187867" sldId="2147483672"/>
              <pc:sldLayoutMk cId="1594943149" sldId="2147483673"/>
              <ac:spMk id="5" creationId="{2E7DF68C-03E9-459B-A018-97080E0808B2}"/>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1435306561" sldId="2147483674"/>
          </pc:sldLayoutMkLst>
          <pc:spChg chg="mod">
            <ac:chgData name="Kate Minnock" userId="S::kateminnock@nwetss.ie::2c9b9d1c-baaf-446f-a4eb-1a9a2a562a06" providerId="AD" clId="Web-{E47EF21F-2E12-4A89-ABFC-EC63BC58DAEC}" dt="2021-06-10T18:01:48.295" v="87"/>
            <ac:spMkLst>
              <pc:docMk/>
              <pc:sldMasterMk cId="2696187867" sldId="2147483672"/>
              <pc:sldLayoutMk cId="1435306561" sldId="2147483674"/>
              <ac:spMk id="5" creationId="{A5964A9A-2F52-45C6-9AAF-3D320F0374D2}"/>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3692892889" sldId="2147483675"/>
          </pc:sldLayoutMkLst>
          <pc:spChg chg="mod">
            <ac:chgData name="Kate Minnock" userId="S::kateminnock@nwetss.ie::2c9b9d1c-baaf-446f-a4eb-1a9a2a562a06" providerId="AD" clId="Web-{E47EF21F-2E12-4A89-ABFC-EC63BC58DAEC}" dt="2021-06-10T18:01:48.295" v="87"/>
            <ac:spMkLst>
              <pc:docMk/>
              <pc:sldMasterMk cId="2696187867" sldId="2147483672"/>
              <pc:sldLayoutMk cId="3692892889" sldId="2147483675"/>
              <ac:spMk id="5" creationId="{7B44A837-781B-4109-9FBD-BC8B8C353A49}"/>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1992903609" sldId="2147483676"/>
          </pc:sldLayoutMkLst>
          <pc:spChg chg="mod">
            <ac:chgData name="Kate Minnock" userId="S::kateminnock@nwetss.ie::2c9b9d1c-baaf-446f-a4eb-1a9a2a562a06" providerId="AD" clId="Web-{E47EF21F-2E12-4A89-ABFC-EC63BC58DAEC}" dt="2021-06-10T18:01:48.295" v="87"/>
            <ac:spMkLst>
              <pc:docMk/>
              <pc:sldMasterMk cId="2696187867" sldId="2147483672"/>
              <pc:sldLayoutMk cId="1992903609" sldId="2147483676"/>
              <ac:spMk id="6" creationId="{686488D6-C8B9-4364-9E8D-E8A8E3CD35DE}"/>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2849159900" sldId="2147483677"/>
          </pc:sldLayoutMkLst>
          <pc:spChg chg="mod">
            <ac:chgData name="Kate Minnock" userId="S::kateminnock@nwetss.ie::2c9b9d1c-baaf-446f-a4eb-1a9a2a562a06" providerId="AD" clId="Web-{E47EF21F-2E12-4A89-ABFC-EC63BC58DAEC}" dt="2021-06-10T18:01:48.295" v="87"/>
            <ac:spMkLst>
              <pc:docMk/>
              <pc:sldMasterMk cId="2696187867" sldId="2147483672"/>
              <pc:sldLayoutMk cId="2849159900" sldId="2147483677"/>
              <ac:spMk id="8" creationId="{668556F2-9D9C-45E7-AD62-F1617F84F8E5}"/>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954561440" sldId="2147483678"/>
          </pc:sldLayoutMkLst>
          <pc:spChg chg="mod">
            <ac:chgData name="Kate Minnock" userId="S::kateminnock@nwetss.ie::2c9b9d1c-baaf-446f-a4eb-1a9a2a562a06" providerId="AD" clId="Web-{E47EF21F-2E12-4A89-ABFC-EC63BC58DAEC}" dt="2021-06-10T18:01:48.295" v="87"/>
            <ac:spMkLst>
              <pc:docMk/>
              <pc:sldMasterMk cId="2696187867" sldId="2147483672"/>
              <pc:sldLayoutMk cId="954561440" sldId="2147483678"/>
              <ac:spMk id="4" creationId="{C70101AC-3EFB-4861-8607-4813898824BE}"/>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461207331" sldId="2147483679"/>
          </pc:sldLayoutMkLst>
          <pc:spChg chg="mod">
            <ac:chgData name="Kate Minnock" userId="S::kateminnock@nwetss.ie::2c9b9d1c-baaf-446f-a4eb-1a9a2a562a06" providerId="AD" clId="Web-{E47EF21F-2E12-4A89-ABFC-EC63BC58DAEC}" dt="2021-06-10T18:01:48.295" v="87"/>
            <ac:spMkLst>
              <pc:docMk/>
              <pc:sldMasterMk cId="2696187867" sldId="2147483672"/>
              <pc:sldLayoutMk cId="461207331" sldId="2147483679"/>
              <ac:spMk id="3" creationId="{8D8DA54F-F165-49F6-A8A9-24346F963884}"/>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922585658" sldId="2147483680"/>
          </pc:sldLayoutMkLst>
          <pc:spChg chg="mod">
            <ac:chgData name="Kate Minnock" userId="S::kateminnock@nwetss.ie::2c9b9d1c-baaf-446f-a4eb-1a9a2a562a06" providerId="AD" clId="Web-{E47EF21F-2E12-4A89-ABFC-EC63BC58DAEC}" dt="2021-06-10T18:01:48.295" v="87"/>
            <ac:spMkLst>
              <pc:docMk/>
              <pc:sldMasterMk cId="2696187867" sldId="2147483672"/>
              <pc:sldLayoutMk cId="922585658" sldId="2147483680"/>
              <ac:spMk id="6" creationId="{E26A3C47-1A64-4BE5-9266-AB5026206A2A}"/>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528041665" sldId="2147483681"/>
          </pc:sldLayoutMkLst>
          <pc:spChg chg="mod">
            <ac:chgData name="Kate Minnock" userId="S::kateminnock@nwetss.ie::2c9b9d1c-baaf-446f-a4eb-1a9a2a562a06" providerId="AD" clId="Web-{E47EF21F-2E12-4A89-ABFC-EC63BC58DAEC}" dt="2021-06-10T18:01:48.295" v="87"/>
            <ac:spMkLst>
              <pc:docMk/>
              <pc:sldMasterMk cId="2696187867" sldId="2147483672"/>
              <pc:sldLayoutMk cId="528041665" sldId="2147483681"/>
              <ac:spMk id="6" creationId="{57588001-69DF-47FA-B9BE-E70A1DE6F11C}"/>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2172540912" sldId="2147483682"/>
          </pc:sldLayoutMkLst>
          <pc:spChg chg="mod">
            <ac:chgData name="Kate Minnock" userId="S::kateminnock@nwetss.ie::2c9b9d1c-baaf-446f-a4eb-1a9a2a562a06" providerId="AD" clId="Web-{E47EF21F-2E12-4A89-ABFC-EC63BC58DAEC}" dt="2021-06-10T18:01:48.295" v="87"/>
            <ac:spMkLst>
              <pc:docMk/>
              <pc:sldMasterMk cId="2696187867" sldId="2147483672"/>
              <pc:sldLayoutMk cId="2172540912" sldId="2147483682"/>
              <ac:spMk id="5" creationId="{77BFCA90-6D94-462D-AF50-CC89FFDB91D2}"/>
            </ac:spMkLst>
          </pc:spChg>
        </pc:sldLayoutChg>
        <pc:sldLayoutChg chg="modSp add mod replId">
          <pc:chgData name="Kate Minnock" userId="S::kateminnock@nwetss.ie::2c9b9d1c-baaf-446f-a4eb-1a9a2a562a06" providerId="AD" clId="Web-{E47EF21F-2E12-4A89-ABFC-EC63BC58DAEC}" dt="2021-06-10T18:01:48.295" v="87"/>
          <pc:sldLayoutMkLst>
            <pc:docMk/>
            <pc:sldMasterMk cId="2696187867" sldId="2147483672"/>
            <pc:sldLayoutMk cId="4270625761" sldId="2147483683"/>
          </pc:sldLayoutMkLst>
          <pc:spChg chg="mod">
            <ac:chgData name="Kate Minnock" userId="S::kateminnock@nwetss.ie::2c9b9d1c-baaf-446f-a4eb-1a9a2a562a06" providerId="AD" clId="Web-{E47EF21F-2E12-4A89-ABFC-EC63BC58DAEC}" dt="2021-06-10T18:01:48.295" v="87"/>
            <ac:spMkLst>
              <pc:docMk/>
              <pc:sldMasterMk cId="2696187867" sldId="2147483672"/>
              <pc:sldLayoutMk cId="4270625761" sldId="2147483683"/>
              <ac:spMk id="5" creationId="{0F196819-D088-4947-A888-88564BC3EB7B}"/>
            </ac:spMkLst>
          </pc:spChg>
        </pc:sldLayoutChg>
      </pc:sldMasterChg>
      <pc:sldMasterChg chg="add addSldLayout">
        <pc:chgData name="Kate Minnock" userId="S::kateminnock@nwetss.ie::2c9b9d1c-baaf-446f-a4eb-1a9a2a562a06" providerId="AD" clId="Web-{E47EF21F-2E12-4A89-ABFC-EC63BC58DAEC}" dt="2021-06-10T18:49:07.684" v="133"/>
        <pc:sldMasterMkLst>
          <pc:docMk/>
          <pc:sldMasterMk cId="2460954070" sldId="2147483684"/>
        </pc:sldMasterMkLst>
        <pc:sldLayoutChg chg="add">
          <pc:chgData name="Kate Minnock" userId="S::kateminnock@nwetss.ie::2c9b9d1c-baaf-446f-a4eb-1a9a2a562a06" providerId="AD" clId="Web-{E47EF21F-2E12-4A89-ABFC-EC63BC58DAEC}" dt="2021-06-10T18:49:07.684" v="133"/>
          <pc:sldLayoutMkLst>
            <pc:docMk/>
            <pc:sldMasterMk cId="2460954070" sldId="2147483684"/>
            <pc:sldLayoutMk cId="2385387890" sldId="2147483685"/>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949138452" sldId="2147483686"/>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2591524520" sldId="2147483687"/>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1203092039" sldId="2147483688"/>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3733172339" sldId="2147483689"/>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3210312558" sldId="2147483690"/>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3146388984" sldId="2147483691"/>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3171841454" sldId="2147483692"/>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1718958274" sldId="2147483693"/>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2202905451" sldId="2147483694"/>
          </pc:sldLayoutMkLst>
        </pc:sldLayoutChg>
        <pc:sldLayoutChg chg="add">
          <pc:chgData name="Kate Minnock" userId="S::kateminnock@nwetss.ie::2c9b9d1c-baaf-446f-a4eb-1a9a2a562a06" providerId="AD" clId="Web-{E47EF21F-2E12-4A89-ABFC-EC63BC58DAEC}" dt="2021-06-10T18:49:07.684" v="133"/>
          <pc:sldLayoutMkLst>
            <pc:docMk/>
            <pc:sldMasterMk cId="2460954070" sldId="2147483684"/>
            <pc:sldLayoutMk cId="3479445657" sldId="2147483695"/>
          </pc:sldLayoutMkLst>
        </pc:sldLayoutChg>
      </pc:sldMasterChg>
      <pc:sldMasterChg chg="add addSldLayout">
        <pc:chgData name="Kate Minnock" userId="S::kateminnock@nwetss.ie::2c9b9d1c-baaf-446f-a4eb-1a9a2a562a06" providerId="AD" clId="Web-{E47EF21F-2E12-4A89-ABFC-EC63BC58DAEC}" dt="2021-06-12T21:51:17.723" v="1313"/>
        <pc:sldMasterMkLst>
          <pc:docMk/>
          <pc:sldMasterMk cId="0" sldId="2147483696"/>
        </pc:sldMasterMkLst>
        <pc:sldLayoutChg chg="add">
          <pc:chgData name="Kate Minnock" userId="S::kateminnock@nwetss.ie::2c9b9d1c-baaf-446f-a4eb-1a9a2a562a06" providerId="AD" clId="Web-{E47EF21F-2E12-4A89-ABFC-EC63BC58DAEC}" dt="2021-06-12T21:51:17.723" v="1313"/>
          <pc:sldLayoutMkLst>
            <pc:docMk/>
            <pc:sldMasterMk cId="0" sldId="2147483696"/>
            <pc:sldLayoutMk cId="3889524485" sldId="2147483697"/>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445819" sldId="2147483698"/>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1111367909" sldId="2147483699"/>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3267707569" sldId="2147483700"/>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3851768174" sldId="2147483701"/>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3213237199" sldId="2147483702"/>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442238094" sldId="2147483703"/>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2020180253" sldId="2147483704"/>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2259107882" sldId="2147483705"/>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3888637979" sldId="2147483706"/>
          </pc:sldLayoutMkLst>
        </pc:sldLayoutChg>
        <pc:sldLayoutChg chg="add">
          <pc:chgData name="Kate Minnock" userId="S::kateminnock@nwetss.ie::2c9b9d1c-baaf-446f-a4eb-1a9a2a562a06" providerId="AD" clId="Web-{E47EF21F-2E12-4A89-ABFC-EC63BC58DAEC}" dt="2021-06-12T21:51:17.723" v="1313"/>
          <pc:sldLayoutMkLst>
            <pc:docMk/>
            <pc:sldMasterMk cId="0" sldId="2147483696"/>
            <pc:sldLayoutMk cId="1422485081" sldId="2147483707"/>
          </pc:sldLayoutMkLst>
        </pc:sldLayoutChg>
      </pc:sldMasterChg>
    </pc:docChg>
  </pc:docChgLst>
  <pc:docChgLst>
    <pc:chgData name="Kate Minnock" userId="S::kateminnock@nwetss.ie::2c9b9d1c-baaf-446f-a4eb-1a9a2a562a06" providerId="AD" clId="Web-{EDE2A113-6290-0B2D-81ED-C20B4A47A9F9}"/>
    <pc:docChg chg="modSld">
      <pc:chgData name="Kate Minnock" userId="S::kateminnock@nwetss.ie::2c9b9d1c-baaf-446f-a4eb-1a9a2a562a06" providerId="AD" clId="Web-{EDE2A113-6290-0B2D-81ED-C20B4A47A9F9}" dt="2021-07-11T23:41:45.343" v="176" actId="20577"/>
      <pc:docMkLst>
        <pc:docMk/>
      </pc:docMkLst>
      <pc:sldChg chg="addSp modSp">
        <pc:chgData name="Kate Minnock" userId="S::kateminnock@nwetss.ie::2c9b9d1c-baaf-446f-a4eb-1a9a2a562a06" providerId="AD" clId="Web-{EDE2A113-6290-0B2D-81ED-C20B4A47A9F9}" dt="2021-07-11T23:41:45.343" v="176" actId="20577"/>
        <pc:sldMkLst>
          <pc:docMk/>
          <pc:sldMk cId="1119205525" sldId="259"/>
        </pc:sldMkLst>
        <pc:spChg chg="add mod">
          <ac:chgData name="Kate Minnock" userId="S::kateminnock@nwetss.ie::2c9b9d1c-baaf-446f-a4eb-1a9a2a562a06" providerId="AD" clId="Web-{EDE2A113-6290-0B2D-81ED-C20B4A47A9F9}" dt="2021-07-11T23:41:45.343" v="176" actId="20577"/>
          <ac:spMkLst>
            <pc:docMk/>
            <pc:sldMk cId="1119205525" sldId="259"/>
            <ac:spMk id="2" creationId="{1430A815-6714-40E1-8251-AC4C6770C332}"/>
          </ac:spMkLst>
        </pc:spChg>
      </pc:sldChg>
      <pc:sldChg chg="modSp">
        <pc:chgData name="Kate Minnock" userId="S::kateminnock@nwetss.ie::2c9b9d1c-baaf-446f-a4eb-1a9a2a562a06" providerId="AD" clId="Web-{EDE2A113-6290-0B2D-81ED-C20B4A47A9F9}" dt="2021-07-11T23:32:04.273" v="1" actId="20577"/>
        <pc:sldMkLst>
          <pc:docMk/>
          <pc:sldMk cId="2517846097" sldId="260"/>
        </pc:sldMkLst>
        <pc:spChg chg="mod">
          <ac:chgData name="Kate Minnock" userId="S::kateminnock@nwetss.ie::2c9b9d1c-baaf-446f-a4eb-1a9a2a562a06" providerId="AD" clId="Web-{EDE2A113-6290-0B2D-81ED-C20B4A47A9F9}" dt="2021-07-11T23:32:04.273" v="1" actId="20577"/>
          <ac:spMkLst>
            <pc:docMk/>
            <pc:sldMk cId="2517846097" sldId="260"/>
            <ac:spMk id="5" creationId="{97620006-FBC6-4DEF-96B0-230B6757DD94}"/>
          </ac:spMkLst>
        </pc:spChg>
      </pc:sldChg>
    </pc:docChg>
  </pc:docChgLst>
  <pc:docChgLst>
    <pc:chgData clId="Web-{E47EF21F-2E12-4A89-ABFC-EC63BC58DAEC}"/>
    <pc:docChg chg="modSld">
      <pc:chgData name="" userId="" providerId="" clId="Web-{E47EF21F-2E12-4A89-ABFC-EC63BC58DAEC}" dt="2021-06-10T16:57:17.939" v="1" actId="20577"/>
      <pc:docMkLst>
        <pc:docMk/>
      </pc:docMkLst>
      <pc:sldChg chg="modSp">
        <pc:chgData name="" userId="" providerId="" clId="Web-{E47EF21F-2E12-4A89-ABFC-EC63BC58DAEC}" dt="2021-06-10T16:57:17.939" v="1" actId="20577"/>
        <pc:sldMkLst>
          <pc:docMk/>
          <pc:sldMk cId="109857222" sldId="256"/>
        </pc:sldMkLst>
        <pc:spChg chg="mod">
          <ac:chgData name="" userId="" providerId="" clId="Web-{E47EF21F-2E12-4A89-ABFC-EC63BC58DAEC}" dt="2021-06-10T16:57:17.939" v="1" actId="20577"/>
          <ac:spMkLst>
            <pc:docMk/>
            <pc:sldMk cId="109857222" sldId="256"/>
            <ac:spMk id="2" creationId="{00000000-0000-0000-0000-000000000000}"/>
          </ac:spMkLst>
        </pc:spChg>
      </pc:sldChg>
    </pc:docChg>
  </pc:docChgLst>
  <pc:docChgLst>
    <pc:chgData name="Kate Minnock" userId="S::kateminnock@nwetss.ie::2c9b9d1c-baaf-446f-a4eb-1a9a2a562a06" providerId="AD" clId="Web-{A5AFBE3E-4148-53F2-8926-059FA125F42C}"/>
    <pc:docChg chg="addSld modSld sldOrd">
      <pc:chgData name="Kate Minnock" userId="S::kateminnock@nwetss.ie::2c9b9d1c-baaf-446f-a4eb-1a9a2a562a06" providerId="AD" clId="Web-{A5AFBE3E-4148-53F2-8926-059FA125F42C}" dt="2021-07-20T17:27:41.066" v="192" actId="20577"/>
      <pc:docMkLst>
        <pc:docMk/>
      </pc:docMkLst>
      <pc:sldChg chg="modSp">
        <pc:chgData name="Kate Minnock" userId="S::kateminnock@nwetss.ie::2c9b9d1c-baaf-446f-a4eb-1a9a2a562a06" providerId="AD" clId="Web-{A5AFBE3E-4148-53F2-8926-059FA125F42C}" dt="2021-07-20T14:04:14.239" v="13" actId="20577"/>
        <pc:sldMkLst>
          <pc:docMk/>
          <pc:sldMk cId="3753807619" sldId="258"/>
        </pc:sldMkLst>
        <pc:spChg chg="mod">
          <ac:chgData name="Kate Minnock" userId="S::kateminnock@nwetss.ie::2c9b9d1c-baaf-446f-a4eb-1a9a2a562a06" providerId="AD" clId="Web-{A5AFBE3E-4148-53F2-8926-059FA125F42C}" dt="2021-07-20T14:04:14.239" v="13" actId="20577"/>
          <ac:spMkLst>
            <pc:docMk/>
            <pc:sldMk cId="3753807619" sldId="258"/>
            <ac:spMk id="2" creationId="{53E0D66C-5FCC-448E-B7F6-ABBD026ABA61}"/>
          </ac:spMkLst>
        </pc:spChg>
      </pc:sldChg>
      <pc:sldChg chg="modSp">
        <pc:chgData name="Kate Minnock" userId="S::kateminnock@nwetss.ie::2c9b9d1c-baaf-446f-a4eb-1a9a2a562a06" providerId="AD" clId="Web-{A5AFBE3E-4148-53F2-8926-059FA125F42C}" dt="2021-07-20T17:27:41.066" v="192" actId="20577"/>
        <pc:sldMkLst>
          <pc:docMk/>
          <pc:sldMk cId="1119205525" sldId="259"/>
        </pc:sldMkLst>
        <pc:spChg chg="mod">
          <ac:chgData name="Kate Minnock" userId="S::kateminnock@nwetss.ie::2c9b9d1c-baaf-446f-a4eb-1a9a2a562a06" providerId="AD" clId="Web-{A5AFBE3E-4148-53F2-8926-059FA125F42C}" dt="2021-07-20T17:27:41.066" v="192" actId="20577"/>
          <ac:spMkLst>
            <pc:docMk/>
            <pc:sldMk cId="1119205525" sldId="259"/>
            <ac:spMk id="2" creationId="{1430A815-6714-40E1-8251-AC4C6770C332}"/>
          </ac:spMkLst>
        </pc:spChg>
      </pc:sldChg>
      <pc:sldChg chg="modSp">
        <pc:chgData name="Kate Minnock" userId="S::kateminnock@nwetss.ie::2c9b9d1c-baaf-446f-a4eb-1a9a2a562a06" providerId="AD" clId="Web-{A5AFBE3E-4148-53F2-8926-059FA125F42C}" dt="2021-07-20T17:14:48.066" v="57" actId="20577"/>
        <pc:sldMkLst>
          <pc:docMk/>
          <pc:sldMk cId="2517846097" sldId="260"/>
        </pc:sldMkLst>
        <pc:spChg chg="mod">
          <ac:chgData name="Kate Minnock" userId="S::kateminnock@nwetss.ie::2c9b9d1c-baaf-446f-a4eb-1a9a2a562a06" providerId="AD" clId="Web-{A5AFBE3E-4148-53F2-8926-059FA125F42C}" dt="2021-07-20T17:14:48.066" v="57" actId="20577"/>
          <ac:spMkLst>
            <pc:docMk/>
            <pc:sldMk cId="2517846097" sldId="260"/>
            <ac:spMk id="5" creationId="{97620006-FBC6-4DEF-96B0-230B6757DD94}"/>
          </ac:spMkLst>
        </pc:spChg>
      </pc:sldChg>
      <pc:sldChg chg="addSp modSp">
        <pc:chgData name="Kate Minnock" userId="S::kateminnock@nwetss.ie::2c9b9d1c-baaf-446f-a4eb-1a9a2a562a06" providerId="AD" clId="Web-{A5AFBE3E-4148-53F2-8926-059FA125F42C}" dt="2021-07-20T14:05:31.117" v="30" actId="1076"/>
        <pc:sldMkLst>
          <pc:docMk/>
          <pc:sldMk cId="1539593101" sldId="263"/>
        </pc:sldMkLst>
        <pc:spChg chg="add mod">
          <ac:chgData name="Kate Minnock" userId="S::kateminnock@nwetss.ie::2c9b9d1c-baaf-446f-a4eb-1a9a2a562a06" providerId="AD" clId="Web-{A5AFBE3E-4148-53F2-8926-059FA125F42C}" dt="2021-07-20T14:05:31.117" v="30" actId="1076"/>
          <ac:spMkLst>
            <pc:docMk/>
            <pc:sldMk cId="1539593101" sldId="263"/>
            <ac:spMk id="3" creationId="{1C746C9F-70B7-4364-A011-AEF55E34FA01}"/>
          </ac:spMkLst>
        </pc:spChg>
      </pc:sldChg>
      <pc:sldChg chg="modSp">
        <pc:chgData name="Kate Minnock" userId="S::kateminnock@nwetss.ie::2c9b9d1c-baaf-446f-a4eb-1a9a2a562a06" providerId="AD" clId="Web-{A5AFBE3E-4148-53F2-8926-059FA125F42C}" dt="2021-07-20T14:04:32.115" v="15" actId="20577"/>
        <pc:sldMkLst>
          <pc:docMk/>
          <pc:sldMk cId="1288169006" sldId="270"/>
        </pc:sldMkLst>
        <pc:spChg chg="mod">
          <ac:chgData name="Kate Minnock" userId="S::kateminnock@nwetss.ie::2c9b9d1c-baaf-446f-a4eb-1a9a2a562a06" providerId="AD" clId="Web-{A5AFBE3E-4148-53F2-8926-059FA125F42C}" dt="2021-07-20T14:04:32.115" v="15" actId="20577"/>
          <ac:spMkLst>
            <pc:docMk/>
            <pc:sldMk cId="1288169006" sldId="270"/>
            <ac:spMk id="3" creationId="{C2C1A023-62DE-435C-93E1-5962DCEBAB4F}"/>
          </ac:spMkLst>
        </pc:spChg>
      </pc:sldChg>
      <pc:sldChg chg="modSp">
        <pc:chgData name="Kate Minnock" userId="S::kateminnock@nwetss.ie::2c9b9d1c-baaf-446f-a4eb-1a9a2a562a06" providerId="AD" clId="Web-{A5AFBE3E-4148-53F2-8926-059FA125F42C}" dt="2021-07-20T17:16:31.459" v="62" actId="20577"/>
        <pc:sldMkLst>
          <pc:docMk/>
          <pc:sldMk cId="3233963658" sldId="272"/>
        </pc:sldMkLst>
        <pc:spChg chg="mod">
          <ac:chgData name="Kate Minnock" userId="S::kateminnock@nwetss.ie::2c9b9d1c-baaf-446f-a4eb-1a9a2a562a06" providerId="AD" clId="Web-{A5AFBE3E-4148-53F2-8926-059FA125F42C}" dt="2021-07-20T17:16:31.459" v="62" actId="20577"/>
          <ac:spMkLst>
            <pc:docMk/>
            <pc:sldMk cId="3233963658" sldId="272"/>
            <ac:spMk id="3" creationId="{C2C1A023-62DE-435C-93E1-5962DCEBAB4F}"/>
          </ac:spMkLst>
        </pc:spChg>
      </pc:sldChg>
      <pc:sldChg chg="modNotes">
        <pc:chgData name="Kate Minnock" userId="S::kateminnock@nwetss.ie::2c9b9d1c-baaf-446f-a4eb-1a9a2a562a06" providerId="AD" clId="Web-{A5AFBE3E-4148-53F2-8926-059FA125F42C}" dt="2021-07-20T17:18:04.586" v="78"/>
        <pc:sldMkLst>
          <pc:docMk/>
          <pc:sldMk cId="3064623644" sldId="288"/>
        </pc:sldMkLst>
      </pc:sldChg>
      <pc:sldChg chg="addSp delSp modSp new ord modNotes">
        <pc:chgData name="Kate Minnock" userId="S::kateminnock@nwetss.ie::2c9b9d1c-baaf-446f-a4eb-1a9a2a562a06" providerId="AD" clId="Web-{A5AFBE3E-4148-53F2-8926-059FA125F42C}" dt="2021-07-20T17:22:29.216" v="159" actId="1076"/>
        <pc:sldMkLst>
          <pc:docMk/>
          <pc:sldMk cId="3044283787" sldId="292"/>
        </pc:sldMkLst>
        <pc:spChg chg="add del mod">
          <ac:chgData name="Kate Minnock" userId="S::kateminnock@nwetss.ie::2c9b9d1c-baaf-446f-a4eb-1a9a2a562a06" providerId="AD" clId="Web-{A5AFBE3E-4148-53F2-8926-059FA125F42C}" dt="2021-07-20T17:19:19.728" v="84"/>
          <ac:spMkLst>
            <pc:docMk/>
            <pc:sldMk cId="3044283787" sldId="292"/>
            <ac:spMk id="2" creationId="{87046FA2-3F01-40C7-8DF8-6EAFE7E79169}"/>
          </ac:spMkLst>
        </pc:spChg>
        <pc:spChg chg="add mod">
          <ac:chgData name="Kate Minnock" userId="S::kateminnock@nwetss.ie::2c9b9d1c-baaf-446f-a4eb-1a9a2a562a06" providerId="AD" clId="Web-{A5AFBE3E-4148-53F2-8926-059FA125F42C}" dt="2021-07-20T17:21:15.480" v="107" actId="1076"/>
          <ac:spMkLst>
            <pc:docMk/>
            <pc:sldMk cId="3044283787" sldId="292"/>
            <ac:spMk id="3" creationId="{4138A035-98CB-4AB5-94DE-CD082D4D152B}"/>
          </ac:spMkLst>
        </pc:spChg>
        <pc:spChg chg="add mod">
          <ac:chgData name="Kate Minnock" userId="S::kateminnock@nwetss.ie::2c9b9d1c-baaf-446f-a4eb-1a9a2a562a06" providerId="AD" clId="Web-{A5AFBE3E-4148-53F2-8926-059FA125F42C}" dt="2021-07-20T17:22:29.216" v="159" actId="1076"/>
          <ac:spMkLst>
            <pc:docMk/>
            <pc:sldMk cId="3044283787" sldId="292"/>
            <ac:spMk id="4" creationId="{3DB2DFD5-F2F8-4720-9E7F-A7EF1940A68E}"/>
          </ac:spMkLst>
        </pc:spChg>
      </pc:sldChg>
    </pc:docChg>
  </pc:docChgLst>
  <pc:docChgLst>
    <pc:chgData name="Kate Minnock" userId="S::kateminnock@nwetss.ie::2c9b9d1c-baaf-446f-a4eb-1a9a2a562a06" providerId="AD" clId="Web-{9FAA74C3-F988-138F-4E85-55E72014FADD}"/>
    <pc:docChg chg="modSld">
      <pc:chgData name="Kate Minnock" userId="S::kateminnock@nwetss.ie::2c9b9d1c-baaf-446f-a4eb-1a9a2a562a06" providerId="AD" clId="Web-{9FAA74C3-F988-138F-4E85-55E72014FADD}" dt="2021-10-23T22:58:25.989" v="39" actId="20577"/>
      <pc:docMkLst>
        <pc:docMk/>
      </pc:docMkLst>
      <pc:sldChg chg="modSp">
        <pc:chgData name="Kate Minnock" userId="S::kateminnock@nwetss.ie::2c9b9d1c-baaf-446f-a4eb-1a9a2a562a06" providerId="AD" clId="Web-{9FAA74C3-F988-138F-4E85-55E72014FADD}" dt="2021-10-20T11:56:58.995" v="22" actId="20577"/>
        <pc:sldMkLst>
          <pc:docMk/>
          <pc:sldMk cId="1119205525" sldId="259"/>
        </pc:sldMkLst>
        <pc:spChg chg="mod">
          <ac:chgData name="Kate Minnock" userId="S::kateminnock@nwetss.ie::2c9b9d1c-baaf-446f-a4eb-1a9a2a562a06" providerId="AD" clId="Web-{9FAA74C3-F988-138F-4E85-55E72014FADD}" dt="2021-10-20T11:56:58.995" v="22" actId="20577"/>
          <ac:spMkLst>
            <pc:docMk/>
            <pc:sldMk cId="1119205525" sldId="259"/>
            <ac:spMk id="2" creationId="{1430A815-6714-40E1-8251-AC4C6770C332}"/>
          </ac:spMkLst>
        </pc:spChg>
      </pc:sldChg>
      <pc:sldChg chg="modSp">
        <pc:chgData name="Kate Minnock" userId="S::kateminnock@nwetss.ie::2c9b9d1c-baaf-446f-a4eb-1a9a2a562a06" providerId="AD" clId="Web-{9FAA74C3-F988-138F-4E85-55E72014FADD}" dt="2021-10-23T22:58:25.989" v="39" actId="20577"/>
        <pc:sldMkLst>
          <pc:docMk/>
          <pc:sldMk cId="3044283787" sldId="292"/>
        </pc:sldMkLst>
        <pc:spChg chg="mod">
          <ac:chgData name="Kate Minnock" userId="S::kateminnock@nwetss.ie::2c9b9d1c-baaf-446f-a4eb-1a9a2a562a06" providerId="AD" clId="Web-{9FAA74C3-F988-138F-4E85-55E72014FADD}" dt="2021-10-23T22:58:25.989" v="39" actId="20577"/>
          <ac:spMkLst>
            <pc:docMk/>
            <pc:sldMk cId="3044283787" sldId="292"/>
            <ac:spMk id="4" creationId="{3DB2DFD5-F2F8-4720-9E7F-A7EF1940A68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042F2E-4AD7-4106-85A5-2441E620F908}" type="datetimeFigureOut">
              <a:rPr lang="en-IE"/>
              <a:t>23/10/2021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5C585D-D736-4B38-9570-553C65831267}" type="slidenum">
              <a:rPr lang="en-IE"/>
              <a:t>‹#›</a:t>
            </a:fld>
            <a:endParaRPr lang="en-US"/>
          </a:p>
        </p:txBody>
      </p:sp>
    </p:spTree>
    <p:extLst>
      <p:ext uri="{BB962C8B-B14F-4D97-AF65-F5344CB8AC3E}">
        <p14:creationId xmlns:p14="http://schemas.microsoft.com/office/powerpoint/2010/main" val="4094579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the two images as discussion questions: what do the images suggest you will be studying in the UoL?</a:t>
            </a:r>
          </a:p>
        </p:txBody>
      </p:sp>
      <p:sp>
        <p:nvSpPr>
          <p:cNvPr id="4" name="Slide Number Placeholder 3"/>
          <p:cNvSpPr>
            <a:spLocks noGrp="1"/>
          </p:cNvSpPr>
          <p:nvPr>
            <p:ph type="sldNum" sz="quarter" idx="5"/>
          </p:nvPr>
        </p:nvSpPr>
        <p:spPr/>
        <p:txBody>
          <a:bodyPr/>
          <a:lstStyle/>
          <a:p>
            <a:fld id="{415C585D-D736-4B38-9570-553C65831267}" type="slidenum">
              <a:rPr lang="en-IE"/>
              <a:t>1</a:t>
            </a:fld>
            <a:endParaRPr lang="en-US"/>
          </a:p>
        </p:txBody>
      </p:sp>
    </p:spTree>
    <p:extLst>
      <p:ext uri="{BB962C8B-B14F-4D97-AF65-F5344CB8AC3E}">
        <p14:creationId xmlns:p14="http://schemas.microsoft.com/office/powerpoint/2010/main" val="593330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GJ 3Discuss, with evidence, what are the possible root causes of climate change, biodiversity loss and one at least one other sustainability issue.</a:t>
            </a:r>
          </a:p>
          <a:p>
            <a:r>
              <a:rPr lang="en-US"/>
              <a:t>GJ 4 Illustrate using data and/or visuals how different ideas about economic growth and consumption impact on our own wellbeing and that of others locally and globally.</a:t>
            </a:r>
          </a:p>
          <a:p>
            <a:r>
              <a:rPr lang="en-US"/>
              <a:t>GJ 8 Research a particular company or interest group that benefits from continuing one unsustainable practice, how it exerts political power, and how powerful opposition to ending this practice has been, or could be, challenged successfully.</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415C585D-D736-4B38-9570-553C65831267}" type="slidenum">
              <a:rPr lang="en-IE"/>
              <a:t>2</a:t>
            </a:fld>
            <a:endParaRPr lang="en-US"/>
          </a:p>
        </p:txBody>
      </p:sp>
    </p:spTree>
    <p:extLst>
      <p:ext uri="{BB962C8B-B14F-4D97-AF65-F5344CB8AC3E}">
        <p14:creationId xmlns:p14="http://schemas.microsoft.com/office/powerpoint/2010/main" val="1918899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Carbon Footprint activity – markers paper draw around your shoe </a:t>
            </a:r>
          </a:p>
        </p:txBody>
      </p:sp>
      <p:sp>
        <p:nvSpPr>
          <p:cNvPr id="4" name="Slide Number Placeholder 3"/>
          <p:cNvSpPr>
            <a:spLocks noGrp="1"/>
          </p:cNvSpPr>
          <p:nvPr>
            <p:ph type="sldNum" sz="quarter" idx="5"/>
          </p:nvPr>
        </p:nvSpPr>
        <p:spPr/>
        <p:txBody>
          <a:bodyPr/>
          <a:lstStyle/>
          <a:p>
            <a:fld id="{415C585D-D736-4B38-9570-553C65831267}" type="slidenum">
              <a:rPr lang="en-IE"/>
              <a:t>15</a:t>
            </a:fld>
            <a:endParaRPr lang="en-US"/>
          </a:p>
        </p:txBody>
      </p:sp>
    </p:spTree>
    <p:extLst>
      <p:ext uri="{BB962C8B-B14F-4D97-AF65-F5344CB8AC3E}">
        <p14:creationId xmlns:p14="http://schemas.microsoft.com/office/powerpoint/2010/main" val="22008785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Carbon Footprint activity – markers paper draw around your shoe </a:t>
            </a:r>
          </a:p>
        </p:txBody>
      </p:sp>
      <p:sp>
        <p:nvSpPr>
          <p:cNvPr id="4" name="Slide Number Placeholder 3"/>
          <p:cNvSpPr>
            <a:spLocks noGrp="1"/>
          </p:cNvSpPr>
          <p:nvPr>
            <p:ph type="sldNum" sz="quarter" idx="5"/>
          </p:nvPr>
        </p:nvSpPr>
        <p:spPr/>
        <p:txBody>
          <a:bodyPr/>
          <a:lstStyle/>
          <a:p>
            <a:fld id="{415C585D-D736-4B38-9570-553C65831267}" type="slidenum">
              <a:rPr lang="en-IE"/>
              <a:t>16</a:t>
            </a:fld>
            <a:endParaRPr lang="en-US"/>
          </a:p>
        </p:txBody>
      </p:sp>
    </p:spTree>
    <p:extLst>
      <p:ext uri="{BB962C8B-B14F-4D97-AF65-F5344CB8AC3E}">
        <p14:creationId xmlns:p14="http://schemas.microsoft.com/office/powerpoint/2010/main" val="622448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Carbon Footprint activity – markers paper draw around your shoe </a:t>
            </a:r>
          </a:p>
        </p:txBody>
      </p:sp>
      <p:sp>
        <p:nvSpPr>
          <p:cNvPr id="4" name="Slide Number Placeholder 3"/>
          <p:cNvSpPr>
            <a:spLocks noGrp="1"/>
          </p:cNvSpPr>
          <p:nvPr>
            <p:ph type="sldNum" sz="quarter" idx="5"/>
          </p:nvPr>
        </p:nvSpPr>
        <p:spPr/>
        <p:txBody>
          <a:bodyPr/>
          <a:lstStyle/>
          <a:p>
            <a:fld id="{415C585D-D736-4B38-9570-553C65831267}" type="slidenum">
              <a:rPr lang="en-IE"/>
              <a:t>17</a:t>
            </a:fld>
            <a:endParaRPr lang="en-US"/>
          </a:p>
        </p:txBody>
      </p:sp>
    </p:spTree>
    <p:extLst>
      <p:ext uri="{BB962C8B-B14F-4D97-AF65-F5344CB8AC3E}">
        <p14:creationId xmlns:p14="http://schemas.microsoft.com/office/powerpoint/2010/main" val="1576093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Carbon Footprint individual brainstorm</a:t>
            </a:r>
          </a:p>
        </p:txBody>
      </p:sp>
      <p:sp>
        <p:nvSpPr>
          <p:cNvPr id="4" name="Slide Number Placeholder 3"/>
          <p:cNvSpPr>
            <a:spLocks noGrp="1"/>
          </p:cNvSpPr>
          <p:nvPr>
            <p:ph type="sldNum" sz="quarter" idx="5"/>
          </p:nvPr>
        </p:nvSpPr>
        <p:spPr/>
        <p:txBody>
          <a:bodyPr/>
          <a:lstStyle/>
          <a:p>
            <a:fld id="{415C585D-D736-4B38-9570-553C65831267}" type="slidenum">
              <a:rPr lang="en-IE"/>
              <a:t>20</a:t>
            </a:fld>
            <a:endParaRPr lang="en-US"/>
          </a:p>
        </p:txBody>
      </p:sp>
    </p:spTree>
    <p:extLst>
      <p:ext uri="{BB962C8B-B14F-4D97-AF65-F5344CB8AC3E}">
        <p14:creationId xmlns:p14="http://schemas.microsoft.com/office/powerpoint/2010/main" val="1408264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F6FE8F6D-BF16-4BBF-92E5-4ABA7C67820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cs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cs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cs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cs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cs typeface="Times New Roman" panose="02020603050405020304" pitchFamily="18" charset="0"/>
              </a:defRPr>
            </a:lvl9pPr>
          </a:lstStyle>
          <a:p>
            <a:pPr>
              <a:spcBef>
                <a:spcPct val="0"/>
              </a:spcBef>
            </a:pPr>
            <a:fld id="{8BEF63AA-6B10-4E4C-B5C4-5C678111F722}" type="slidenum">
              <a:rPr lang="en-GB" altLang="en-US"/>
              <a:pPr>
                <a:spcBef>
                  <a:spcPct val="0"/>
                </a:spcBef>
              </a:pPr>
              <a:t>21</a:t>
            </a:fld>
            <a:endParaRPr lang="en-GB" altLang="en-US"/>
          </a:p>
        </p:txBody>
      </p:sp>
      <p:sp>
        <p:nvSpPr>
          <p:cNvPr id="29699" name="Rectangle 2">
            <a:extLst>
              <a:ext uri="{FF2B5EF4-FFF2-40B4-BE49-F238E27FC236}">
                <a16:creationId xmlns:a16="http://schemas.microsoft.com/office/drawing/2014/main" id="{2A836720-87C7-4D33-B886-0C8199B6BE2A}"/>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26628" name="Rectangle 3">
            <a:extLst>
              <a:ext uri="{FF2B5EF4-FFF2-40B4-BE49-F238E27FC236}">
                <a16:creationId xmlns:a16="http://schemas.microsoft.com/office/drawing/2014/main" id="{9EBDB608-501E-4E54-9134-222D5624BD49}"/>
              </a:ext>
            </a:extLst>
          </p:cNvPr>
          <p:cNvSpPr>
            <a:spLocks noGrp="1" noChangeArrowheads="1"/>
          </p:cNvSpPr>
          <p:nvPr>
            <p:ph type="body" idx="1"/>
          </p:nvPr>
        </p:nvSpPr>
        <p:spPr>
          <a:solidFill>
            <a:srgbClr val="FFFFFF"/>
          </a:solidFill>
          <a:ln>
            <a:solidFill>
              <a:srgbClr val="000000"/>
            </a:solidFill>
          </a:ln>
        </p:spPr>
        <p:txBody>
          <a:bodyPr/>
          <a:lstStyle/>
          <a:p>
            <a:pPr>
              <a:defRPr/>
            </a:pPr>
            <a:r>
              <a:rPr lang="en-US" altLang="en-US"/>
              <a:t>Teacher Notes:</a:t>
            </a:r>
            <a:endParaRPr lang="en-US"/>
          </a:p>
          <a:p>
            <a:pPr>
              <a:defRPr/>
            </a:pPr>
            <a:r>
              <a:rPr lang="en-US" altLang="en-US"/>
              <a:t>Activity- Carbon Footprint</a:t>
            </a:r>
            <a:endParaRPr lang="en-US"/>
          </a:p>
          <a:p>
            <a:pPr marL="228600" indent="-228600" eaLnBrk="1" hangingPunct="1">
              <a:buFontTx/>
              <a:buAutoNum type="arabicPeriod"/>
              <a:defRPr/>
            </a:pPr>
            <a:r>
              <a:rPr lang="en-US" altLang="en-US" dirty="0"/>
              <a:t>Each student one brainstorm of one item in copy</a:t>
            </a:r>
            <a:endParaRPr lang="en-US" altLang="en-US" dirty="0">
              <a:cs typeface="Calibri"/>
            </a:endParaRPr>
          </a:p>
          <a:p>
            <a:pPr marL="228600" indent="-228600" eaLnBrk="1" hangingPunct="1">
              <a:buFontTx/>
              <a:buAutoNum type="arabicPeriod"/>
              <a:defRPr/>
            </a:pPr>
            <a:r>
              <a:rPr lang="en-US" altLang="en-US" dirty="0"/>
              <a:t>Follow Carbon footprint activity from Session 3 P/P</a:t>
            </a:r>
            <a:endParaRPr lang="en-US" altLang="en-US" dirty="0">
              <a:cs typeface="Calibri"/>
            </a:endParaRPr>
          </a:p>
          <a:p>
            <a:pPr eaLnBrk="1" hangingPunct="1">
              <a:defRPr/>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1ABDC-1686-4B05-A651-ACD843CFD0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E"/>
          </a:p>
        </p:txBody>
      </p:sp>
      <p:sp>
        <p:nvSpPr>
          <p:cNvPr id="3" name="Subtitle 2">
            <a:extLst>
              <a:ext uri="{FF2B5EF4-FFF2-40B4-BE49-F238E27FC236}">
                <a16:creationId xmlns:a16="http://schemas.microsoft.com/office/drawing/2014/main" id="{8B052ECF-23C6-48AF-83BE-2E0BDA91FA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E"/>
          </a:p>
        </p:txBody>
      </p:sp>
      <p:sp>
        <p:nvSpPr>
          <p:cNvPr id="4" name="Date Placeholder 3">
            <a:extLst>
              <a:ext uri="{FF2B5EF4-FFF2-40B4-BE49-F238E27FC236}">
                <a16:creationId xmlns:a16="http://schemas.microsoft.com/office/drawing/2014/main" id="{74A3B79B-1FEF-4E20-B816-798E7ADD4B69}"/>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5" name="Footer Placeholder 4">
            <a:extLst>
              <a:ext uri="{FF2B5EF4-FFF2-40B4-BE49-F238E27FC236}">
                <a16:creationId xmlns:a16="http://schemas.microsoft.com/office/drawing/2014/main" id="{2E7DF68C-03E9-459B-A018-97080E0808B2}"/>
              </a:ext>
            </a:extLst>
          </p:cNvPr>
          <p:cNvSpPr>
            <a:spLocks noGrp="1"/>
          </p:cNvSpPr>
          <p:nvPr>
            <p:ph type="ftr" sz="quarter" idx="11"/>
          </p:nvPr>
        </p:nvSpPr>
        <p:spPr/>
        <p:txBody>
          <a:bodyPr/>
          <a:lstStyle/>
          <a:p>
            <a:r>
              <a:rPr lang="en-IE"/>
              <a:t>  Sustainability Unit of Learning Global Garden: 3rd Years</a:t>
            </a:r>
          </a:p>
        </p:txBody>
      </p:sp>
      <p:sp>
        <p:nvSpPr>
          <p:cNvPr id="6" name="Slide Number Placeholder 5">
            <a:extLst>
              <a:ext uri="{FF2B5EF4-FFF2-40B4-BE49-F238E27FC236}">
                <a16:creationId xmlns:a16="http://schemas.microsoft.com/office/drawing/2014/main" id="{3910474D-1715-46CE-A9EE-9A55ADBBCACE}"/>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1594943149"/>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42C5D-3DF3-453C-80A3-270698D4A9FA}"/>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C46D1A8E-E750-4D74-B83A-1173EB99810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286A1274-BF30-4185-B46F-CFBE4E44783C}"/>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5" name="Footer Placeholder 4">
            <a:extLst>
              <a:ext uri="{FF2B5EF4-FFF2-40B4-BE49-F238E27FC236}">
                <a16:creationId xmlns:a16="http://schemas.microsoft.com/office/drawing/2014/main" id="{A5964A9A-2F52-45C6-9AAF-3D320F0374D2}"/>
              </a:ext>
            </a:extLst>
          </p:cNvPr>
          <p:cNvSpPr>
            <a:spLocks noGrp="1"/>
          </p:cNvSpPr>
          <p:nvPr>
            <p:ph type="ftr" sz="quarter" idx="11"/>
          </p:nvPr>
        </p:nvSpPr>
        <p:spPr/>
        <p:txBody>
          <a:bodyPr/>
          <a:lstStyle/>
          <a:p>
            <a:r>
              <a:rPr lang="en-IE"/>
              <a:t>  Sustainability Unit of Learning Global Garden: 3rd Years</a:t>
            </a:r>
          </a:p>
        </p:txBody>
      </p:sp>
      <p:sp>
        <p:nvSpPr>
          <p:cNvPr id="6" name="Slide Number Placeholder 5">
            <a:extLst>
              <a:ext uri="{FF2B5EF4-FFF2-40B4-BE49-F238E27FC236}">
                <a16:creationId xmlns:a16="http://schemas.microsoft.com/office/drawing/2014/main" id="{86739AAC-74BE-445A-8E19-B14F00D6C4E0}"/>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1435306561"/>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318DB-EB1E-45FE-955D-ED2E092644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E"/>
          </a:p>
        </p:txBody>
      </p:sp>
      <p:sp>
        <p:nvSpPr>
          <p:cNvPr id="3" name="Text Placeholder 2">
            <a:extLst>
              <a:ext uri="{FF2B5EF4-FFF2-40B4-BE49-F238E27FC236}">
                <a16:creationId xmlns:a16="http://schemas.microsoft.com/office/drawing/2014/main" id="{10769757-0ACE-404E-BE04-777E5A1709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3527F-2BAD-4969-989F-03A9B2E89FA9}"/>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5" name="Footer Placeholder 4">
            <a:extLst>
              <a:ext uri="{FF2B5EF4-FFF2-40B4-BE49-F238E27FC236}">
                <a16:creationId xmlns:a16="http://schemas.microsoft.com/office/drawing/2014/main" id="{7B44A837-781B-4109-9FBD-BC8B8C353A49}"/>
              </a:ext>
            </a:extLst>
          </p:cNvPr>
          <p:cNvSpPr>
            <a:spLocks noGrp="1"/>
          </p:cNvSpPr>
          <p:nvPr>
            <p:ph type="ftr" sz="quarter" idx="11"/>
          </p:nvPr>
        </p:nvSpPr>
        <p:spPr/>
        <p:txBody>
          <a:bodyPr/>
          <a:lstStyle/>
          <a:p>
            <a:r>
              <a:rPr lang="en-IE"/>
              <a:t>  Sustainability Unit of Learning Global Garden: 3rd Years</a:t>
            </a:r>
          </a:p>
        </p:txBody>
      </p:sp>
      <p:sp>
        <p:nvSpPr>
          <p:cNvPr id="6" name="Slide Number Placeholder 5">
            <a:extLst>
              <a:ext uri="{FF2B5EF4-FFF2-40B4-BE49-F238E27FC236}">
                <a16:creationId xmlns:a16="http://schemas.microsoft.com/office/drawing/2014/main" id="{54CD0EE7-FAE8-49A2-8537-346B38D08592}"/>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3692892889"/>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81997-6ACD-4F63-9155-08AFD09F0E83}"/>
              </a:ext>
            </a:extLst>
          </p:cNvPr>
          <p:cNvSpPr>
            <a:spLocks noGrp="1"/>
          </p:cNvSpPr>
          <p:nvPr>
            <p:ph type="title"/>
          </p:nvPr>
        </p:nvSpPr>
        <p:spPr/>
        <p:txBody>
          <a:bodyPr/>
          <a:lstStyle/>
          <a:p>
            <a:r>
              <a:rPr lang="en-US"/>
              <a:t>Click to edit Master title style</a:t>
            </a:r>
            <a:endParaRPr lang="en-IE"/>
          </a:p>
        </p:txBody>
      </p:sp>
      <p:sp>
        <p:nvSpPr>
          <p:cNvPr id="3" name="Content Placeholder 2">
            <a:extLst>
              <a:ext uri="{FF2B5EF4-FFF2-40B4-BE49-F238E27FC236}">
                <a16:creationId xmlns:a16="http://schemas.microsoft.com/office/drawing/2014/main" id="{21CCF1C0-4DE9-4DCA-BBD9-188A7C8612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a:extLst>
              <a:ext uri="{FF2B5EF4-FFF2-40B4-BE49-F238E27FC236}">
                <a16:creationId xmlns:a16="http://schemas.microsoft.com/office/drawing/2014/main" id="{FB1B1FF7-6693-4F69-8A0D-61216438E34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Date Placeholder 4">
            <a:extLst>
              <a:ext uri="{FF2B5EF4-FFF2-40B4-BE49-F238E27FC236}">
                <a16:creationId xmlns:a16="http://schemas.microsoft.com/office/drawing/2014/main" id="{F56C0CFD-58F9-4D50-B230-089ABF55B816}"/>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6" name="Footer Placeholder 5">
            <a:extLst>
              <a:ext uri="{FF2B5EF4-FFF2-40B4-BE49-F238E27FC236}">
                <a16:creationId xmlns:a16="http://schemas.microsoft.com/office/drawing/2014/main" id="{686488D6-C8B9-4364-9E8D-E8A8E3CD35DE}"/>
              </a:ext>
            </a:extLst>
          </p:cNvPr>
          <p:cNvSpPr>
            <a:spLocks noGrp="1"/>
          </p:cNvSpPr>
          <p:nvPr>
            <p:ph type="ftr" sz="quarter" idx="11"/>
          </p:nvPr>
        </p:nvSpPr>
        <p:spPr/>
        <p:txBody>
          <a:bodyPr/>
          <a:lstStyle/>
          <a:p>
            <a:r>
              <a:rPr lang="en-IE"/>
              <a:t>  Sustainability Unit of Learning Global Garden: 3rd Years</a:t>
            </a:r>
          </a:p>
        </p:txBody>
      </p:sp>
      <p:sp>
        <p:nvSpPr>
          <p:cNvPr id="7" name="Slide Number Placeholder 6">
            <a:extLst>
              <a:ext uri="{FF2B5EF4-FFF2-40B4-BE49-F238E27FC236}">
                <a16:creationId xmlns:a16="http://schemas.microsoft.com/office/drawing/2014/main" id="{31FA1C1F-6E7B-4269-90A5-31412337BE54}"/>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1992903609"/>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53574-69B0-48FE-BAF4-DD170F715960}"/>
              </a:ext>
            </a:extLst>
          </p:cNvPr>
          <p:cNvSpPr>
            <a:spLocks noGrp="1"/>
          </p:cNvSpPr>
          <p:nvPr>
            <p:ph type="title"/>
          </p:nvPr>
        </p:nvSpPr>
        <p:spPr>
          <a:xfrm>
            <a:off x="839788" y="365125"/>
            <a:ext cx="10515600" cy="1325563"/>
          </a:xfrm>
        </p:spPr>
        <p:txBody>
          <a:bodyPr/>
          <a:lstStyle/>
          <a:p>
            <a:r>
              <a:rPr lang="en-US"/>
              <a:t>Click to edit Master title style</a:t>
            </a:r>
            <a:endParaRPr lang="en-IE"/>
          </a:p>
        </p:txBody>
      </p:sp>
      <p:sp>
        <p:nvSpPr>
          <p:cNvPr id="3" name="Text Placeholder 2">
            <a:extLst>
              <a:ext uri="{FF2B5EF4-FFF2-40B4-BE49-F238E27FC236}">
                <a16:creationId xmlns:a16="http://schemas.microsoft.com/office/drawing/2014/main" id="{4FC241AD-A6B0-4BD5-A117-21D33A2111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EBA547-065C-45FE-99E9-F0EFDC797E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a:extLst>
              <a:ext uri="{FF2B5EF4-FFF2-40B4-BE49-F238E27FC236}">
                <a16:creationId xmlns:a16="http://schemas.microsoft.com/office/drawing/2014/main" id="{EFA464C6-EA91-482F-9E73-9614F25D0B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697442D-11FE-4CF9-AEF4-D068A2C9F1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Date Placeholder 6">
            <a:extLst>
              <a:ext uri="{FF2B5EF4-FFF2-40B4-BE49-F238E27FC236}">
                <a16:creationId xmlns:a16="http://schemas.microsoft.com/office/drawing/2014/main" id="{027EB455-1F8F-4DF7-9EC5-524D1C0C7017}"/>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8" name="Footer Placeholder 7">
            <a:extLst>
              <a:ext uri="{FF2B5EF4-FFF2-40B4-BE49-F238E27FC236}">
                <a16:creationId xmlns:a16="http://schemas.microsoft.com/office/drawing/2014/main" id="{668556F2-9D9C-45E7-AD62-F1617F84F8E5}"/>
              </a:ext>
            </a:extLst>
          </p:cNvPr>
          <p:cNvSpPr>
            <a:spLocks noGrp="1"/>
          </p:cNvSpPr>
          <p:nvPr>
            <p:ph type="ftr" sz="quarter" idx="11"/>
          </p:nvPr>
        </p:nvSpPr>
        <p:spPr/>
        <p:txBody>
          <a:bodyPr/>
          <a:lstStyle/>
          <a:p>
            <a:r>
              <a:rPr lang="en-IE"/>
              <a:t>  Sustainability Unit of Learning Global Garden: 3rd Years</a:t>
            </a:r>
          </a:p>
        </p:txBody>
      </p:sp>
      <p:sp>
        <p:nvSpPr>
          <p:cNvPr id="9" name="Slide Number Placeholder 8">
            <a:extLst>
              <a:ext uri="{FF2B5EF4-FFF2-40B4-BE49-F238E27FC236}">
                <a16:creationId xmlns:a16="http://schemas.microsoft.com/office/drawing/2014/main" id="{815342B4-C264-4845-9BA3-C35D8A39F897}"/>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2849159900"/>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AEE4-8B3F-4A84-951B-A2D51CFCBEEB}"/>
              </a:ext>
            </a:extLst>
          </p:cNvPr>
          <p:cNvSpPr>
            <a:spLocks noGrp="1"/>
          </p:cNvSpPr>
          <p:nvPr>
            <p:ph type="title"/>
          </p:nvPr>
        </p:nvSpPr>
        <p:spPr/>
        <p:txBody>
          <a:bodyPr/>
          <a:lstStyle/>
          <a:p>
            <a:r>
              <a:rPr lang="en-US"/>
              <a:t>Click to edit Master title style</a:t>
            </a:r>
            <a:endParaRPr lang="en-IE"/>
          </a:p>
        </p:txBody>
      </p:sp>
      <p:sp>
        <p:nvSpPr>
          <p:cNvPr id="3" name="Date Placeholder 2">
            <a:extLst>
              <a:ext uri="{FF2B5EF4-FFF2-40B4-BE49-F238E27FC236}">
                <a16:creationId xmlns:a16="http://schemas.microsoft.com/office/drawing/2014/main" id="{3DF17073-C477-4DA0-946D-6DE3B3AAE908}"/>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4" name="Footer Placeholder 3">
            <a:extLst>
              <a:ext uri="{FF2B5EF4-FFF2-40B4-BE49-F238E27FC236}">
                <a16:creationId xmlns:a16="http://schemas.microsoft.com/office/drawing/2014/main" id="{C70101AC-3EFB-4861-8607-4813898824BE}"/>
              </a:ext>
            </a:extLst>
          </p:cNvPr>
          <p:cNvSpPr>
            <a:spLocks noGrp="1"/>
          </p:cNvSpPr>
          <p:nvPr>
            <p:ph type="ftr" sz="quarter" idx="11"/>
          </p:nvPr>
        </p:nvSpPr>
        <p:spPr/>
        <p:txBody>
          <a:bodyPr/>
          <a:lstStyle/>
          <a:p>
            <a:r>
              <a:rPr lang="en-IE"/>
              <a:t>  Sustainability Unit of Learning Global Garden: 3rd Years</a:t>
            </a:r>
          </a:p>
        </p:txBody>
      </p:sp>
      <p:sp>
        <p:nvSpPr>
          <p:cNvPr id="5" name="Slide Number Placeholder 4">
            <a:extLst>
              <a:ext uri="{FF2B5EF4-FFF2-40B4-BE49-F238E27FC236}">
                <a16:creationId xmlns:a16="http://schemas.microsoft.com/office/drawing/2014/main" id="{11711247-5F53-4C96-A9A9-0C8CD3F5E252}"/>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954561440"/>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7AF981-9E6B-4901-AFFE-30EFD103D4C3}"/>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3" name="Footer Placeholder 2">
            <a:extLst>
              <a:ext uri="{FF2B5EF4-FFF2-40B4-BE49-F238E27FC236}">
                <a16:creationId xmlns:a16="http://schemas.microsoft.com/office/drawing/2014/main" id="{8D8DA54F-F165-49F6-A8A9-24346F963884}"/>
              </a:ext>
            </a:extLst>
          </p:cNvPr>
          <p:cNvSpPr>
            <a:spLocks noGrp="1"/>
          </p:cNvSpPr>
          <p:nvPr>
            <p:ph type="ftr" sz="quarter" idx="11"/>
          </p:nvPr>
        </p:nvSpPr>
        <p:spPr/>
        <p:txBody>
          <a:bodyPr/>
          <a:lstStyle/>
          <a:p>
            <a:r>
              <a:rPr lang="en-IE"/>
              <a:t>  Sustainability Unit of Learning Global Garden: 3rd Years</a:t>
            </a:r>
          </a:p>
        </p:txBody>
      </p:sp>
      <p:sp>
        <p:nvSpPr>
          <p:cNvPr id="4" name="Slide Number Placeholder 3">
            <a:extLst>
              <a:ext uri="{FF2B5EF4-FFF2-40B4-BE49-F238E27FC236}">
                <a16:creationId xmlns:a16="http://schemas.microsoft.com/office/drawing/2014/main" id="{5D885832-D3B9-4522-B568-327EFCC7D241}"/>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461207331"/>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6C985-8A20-4276-BAAA-7C6C509D08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Content Placeholder 2">
            <a:extLst>
              <a:ext uri="{FF2B5EF4-FFF2-40B4-BE49-F238E27FC236}">
                <a16:creationId xmlns:a16="http://schemas.microsoft.com/office/drawing/2014/main" id="{A8969E11-7A96-4052-8FCE-176BE3BB1F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a:extLst>
              <a:ext uri="{FF2B5EF4-FFF2-40B4-BE49-F238E27FC236}">
                <a16:creationId xmlns:a16="http://schemas.microsoft.com/office/drawing/2014/main" id="{3013648E-5BD8-4BCC-BAF0-859CB9817C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6F3BBA-A0B6-4C9E-8B24-E85948EC8FB5}"/>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6" name="Footer Placeholder 5">
            <a:extLst>
              <a:ext uri="{FF2B5EF4-FFF2-40B4-BE49-F238E27FC236}">
                <a16:creationId xmlns:a16="http://schemas.microsoft.com/office/drawing/2014/main" id="{E26A3C47-1A64-4BE5-9266-AB5026206A2A}"/>
              </a:ext>
            </a:extLst>
          </p:cNvPr>
          <p:cNvSpPr>
            <a:spLocks noGrp="1"/>
          </p:cNvSpPr>
          <p:nvPr>
            <p:ph type="ftr" sz="quarter" idx="11"/>
          </p:nvPr>
        </p:nvSpPr>
        <p:spPr/>
        <p:txBody>
          <a:bodyPr/>
          <a:lstStyle/>
          <a:p>
            <a:r>
              <a:rPr lang="en-IE"/>
              <a:t>  Sustainability Unit of Learning Global Garden: 3rd Years</a:t>
            </a:r>
          </a:p>
        </p:txBody>
      </p:sp>
      <p:sp>
        <p:nvSpPr>
          <p:cNvPr id="7" name="Slide Number Placeholder 6">
            <a:extLst>
              <a:ext uri="{FF2B5EF4-FFF2-40B4-BE49-F238E27FC236}">
                <a16:creationId xmlns:a16="http://schemas.microsoft.com/office/drawing/2014/main" id="{5DA7E8AD-D83B-43D6-B3DD-8A7A0D4DD029}"/>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922585658"/>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4A8B7-DA20-485C-90C1-14FEF1F63E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E"/>
          </a:p>
        </p:txBody>
      </p:sp>
      <p:sp>
        <p:nvSpPr>
          <p:cNvPr id="3" name="Picture Placeholder 2">
            <a:extLst>
              <a:ext uri="{FF2B5EF4-FFF2-40B4-BE49-F238E27FC236}">
                <a16:creationId xmlns:a16="http://schemas.microsoft.com/office/drawing/2014/main" id="{67AC41A4-70B7-4220-9B29-F095279C5B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E"/>
          </a:p>
        </p:txBody>
      </p:sp>
      <p:sp>
        <p:nvSpPr>
          <p:cNvPr id="4" name="Text Placeholder 3">
            <a:extLst>
              <a:ext uri="{FF2B5EF4-FFF2-40B4-BE49-F238E27FC236}">
                <a16:creationId xmlns:a16="http://schemas.microsoft.com/office/drawing/2014/main" id="{891772B2-4034-4A66-B2DF-90C20400F6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4BB15B-B9D9-4546-8780-D8F0135F6697}"/>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6" name="Footer Placeholder 5">
            <a:extLst>
              <a:ext uri="{FF2B5EF4-FFF2-40B4-BE49-F238E27FC236}">
                <a16:creationId xmlns:a16="http://schemas.microsoft.com/office/drawing/2014/main" id="{57588001-69DF-47FA-B9BE-E70A1DE6F11C}"/>
              </a:ext>
            </a:extLst>
          </p:cNvPr>
          <p:cNvSpPr>
            <a:spLocks noGrp="1"/>
          </p:cNvSpPr>
          <p:nvPr>
            <p:ph type="ftr" sz="quarter" idx="11"/>
          </p:nvPr>
        </p:nvSpPr>
        <p:spPr/>
        <p:txBody>
          <a:bodyPr/>
          <a:lstStyle/>
          <a:p>
            <a:r>
              <a:rPr lang="en-IE"/>
              <a:t>  Sustainability Unit of Learning Global Garden: 3rd Years</a:t>
            </a:r>
          </a:p>
        </p:txBody>
      </p:sp>
      <p:sp>
        <p:nvSpPr>
          <p:cNvPr id="7" name="Slide Number Placeholder 6">
            <a:extLst>
              <a:ext uri="{FF2B5EF4-FFF2-40B4-BE49-F238E27FC236}">
                <a16:creationId xmlns:a16="http://schemas.microsoft.com/office/drawing/2014/main" id="{478BD854-2520-45F6-AC89-5255496AD035}"/>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528041665"/>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8ED7D-F87A-4378-85CC-B7D3C13A79D9}"/>
              </a:ext>
            </a:extLst>
          </p:cNvPr>
          <p:cNvSpPr>
            <a:spLocks noGrp="1"/>
          </p:cNvSpPr>
          <p:nvPr>
            <p:ph type="title"/>
          </p:nvPr>
        </p:nvSpPr>
        <p:spPr/>
        <p:txBody>
          <a:bodyPr/>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E0637A18-A34D-4FD4-B526-9C91ADF8E65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2A88BE2D-BB69-4CE1-BC05-C90750731C77}"/>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5" name="Footer Placeholder 4">
            <a:extLst>
              <a:ext uri="{FF2B5EF4-FFF2-40B4-BE49-F238E27FC236}">
                <a16:creationId xmlns:a16="http://schemas.microsoft.com/office/drawing/2014/main" id="{77BFCA90-6D94-462D-AF50-CC89FFDB91D2}"/>
              </a:ext>
            </a:extLst>
          </p:cNvPr>
          <p:cNvSpPr>
            <a:spLocks noGrp="1"/>
          </p:cNvSpPr>
          <p:nvPr>
            <p:ph type="ftr" sz="quarter" idx="11"/>
          </p:nvPr>
        </p:nvSpPr>
        <p:spPr/>
        <p:txBody>
          <a:bodyPr/>
          <a:lstStyle/>
          <a:p>
            <a:r>
              <a:rPr lang="en-IE"/>
              <a:t>  Sustainability Unit of Learning Global Garden: 3rd Years</a:t>
            </a:r>
          </a:p>
        </p:txBody>
      </p:sp>
      <p:sp>
        <p:nvSpPr>
          <p:cNvPr id="6" name="Slide Number Placeholder 5">
            <a:extLst>
              <a:ext uri="{FF2B5EF4-FFF2-40B4-BE49-F238E27FC236}">
                <a16:creationId xmlns:a16="http://schemas.microsoft.com/office/drawing/2014/main" id="{2B7F06F6-9710-4753-BF31-60F1B9CE2DD2}"/>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2172540912"/>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07715A-3A40-4E68-A1EB-F3828EE5EF3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E"/>
          </a:p>
        </p:txBody>
      </p:sp>
      <p:sp>
        <p:nvSpPr>
          <p:cNvPr id="3" name="Vertical Text Placeholder 2">
            <a:extLst>
              <a:ext uri="{FF2B5EF4-FFF2-40B4-BE49-F238E27FC236}">
                <a16:creationId xmlns:a16="http://schemas.microsoft.com/office/drawing/2014/main" id="{F9C60E57-5579-4C42-9B2B-C828568E4E7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5FB2ED3A-0152-41F0-9A3A-43481DFD4CDD}"/>
              </a:ext>
            </a:extLst>
          </p:cNvPr>
          <p:cNvSpPr>
            <a:spLocks noGrp="1"/>
          </p:cNvSpPr>
          <p:nvPr>
            <p:ph type="dt" sz="half" idx="10"/>
          </p:nvPr>
        </p:nvSpPr>
        <p:spPr/>
        <p:txBody>
          <a:bodyPr/>
          <a:lstStyle/>
          <a:p>
            <a:fld id="{F771D1D1-8B39-47AB-93A0-5B7E62CA7D55}" type="datetimeFigureOut">
              <a:rPr lang="en-IE" smtClean="0"/>
              <a:t>23/10/2021</a:t>
            </a:fld>
            <a:endParaRPr lang="en-IE"/>
          </a:p>
        </p:txBody>
      </p:sp>
      <p:sp>
        <p:nvSpPr>
          <p:cNvPr id="5" name="Footer Placeholder 4">
            <a:extLst>
              <a:ext uri="{FF2B5EF4-FFF2-40B4-BE49-F238E27FC236}">
                <a16:creationId xmlns:a16="http://schemas.microsoft.com/office/drawing/2014/main" id="{0F196819-D088-4947-A888-88564BC3EB7B}"/>
              </a:ext>
            </a:extLst>
          </p:cNvPr>
          <p:cNvSpPr>
            <a:spLocks noGrp="1"/>
          </p:cNvSpPr>
          <p:nvPr>
            <p:ph type="ftr" sz="quarter" idx="11"/>
          </p:nvPr>
        </p:nvSpPr>
        <p:spPr/>
        <p:txBody>
          <a:bodyPr/>
          <a:lstStyle/>
          <a:p>
            <a:r>
              <a:rPr lang="en-IE"/>
              <a:t>  Sustainability Unit of Learning Global Garden: 3rd Years</a:t>
            </a:r>
          </a:p>
        </p:txBody>
      </p:sp>
      <p:sp>
        <p:nvSpPr>
          <p:cNvPr id="6" name="Slide Number Placeholder 5">
            <a:extLst>
              <a:ext uri="{FF2B5EF4-FFF2-40B4-BE49-F238E27FC236}">
                <a16:creationId xmlns:a16="http://schemas.microsoft.com/office/drawing/2014/main" id="{6D4F76FE-F239-4C3C-8E8B-4C3B258CA4B4}"/>
              </a:ext>
            </a:extLst>
          </p:cNvPr>
          <p:cNvSpPr>
            <a:spLocks noGrp="1"/>
          </p:cNvSpPr>
          <p:nvPr>
            <p:ph type="sldNum" sz="quarter" idx="12"/>
          </p:nvPr>
        </p:nvSpPr>
        <p:spPr/>
        <p:txBody>
          <a:bodyPr/>
          <a:lstStyle/>
          <a:p>
            <a:fld id="{09BE35F7-F984-4A23-A6F1-32AEFB845B44}" type="slidenum">
              <a:rPr lang="en-IE" smtClean="0"/>
              <a:t>‹#›</a:t>
            </a:fld>
            <a:endParaRPr lang="en-IE"/>
          </a:p>
        </p:txBody>
      </p:sp>
    </p:spTree>
    <p:extLst>
      <p:ext uri="{BB962C8B-B14F-4D97-AF65-F5344CB8AC3E}">
        <p14:creationId xmlns:p14="http://schemas.microsoft.com/office/powerpoint/2010/main" val="4270625761"/>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IE"/>
          </a:p>
        </p:txBody>
      </p:sp>
      <p:sp>
        <p:nvSpPr>
          <p:cNvPr id="4" name="Rectangle 4">
            <a:extLst>
              <a:ext uri="{FF2B5EF4-FFF2-40B4-BE49-F238E27FC236}">
                <a16:creationId xmlns:a16="http://schemas.microsoft.com/office/drawing/2014/main" id="{06204CF1-C803-4FC9-A824-2A586D80637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94459F32-77B8-41A3-A4D4-86CF8E4B591E}"/>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6" name="Rectangle 6">
            <a:extLst>
              <a:ext uri="{FF2B5EF4-FFF2-40B4-BE49-F238E27FC236}">
                <a16:creationId xmlns:a16="http://schemas.microsoft.com/office/drawing/2014/main" id="{7357A57D-80D0-46E1-AA6B-E639E896AD3B}"/>
              </a:ext>
            </a:extLst>
          </p:cNvPr>
          <p:cNvSpPr>
            <a:spLocks noGrp="1" noChangeArrowheads="1"/>
          </p:cNvSpPr>
          <p:nvPr>
            <p:ph type="sldNum" sz="quarter" idx="12"/>
          </p:nvPr>
        </p:nvSpPr>
        <p:spPr>
          <a:ln/>
        </p:spPr>
        <p:txBody>
          <a:bodyPr/>
          <a:lstStyle>
            <a:lvl1pPr>
              <a:defRPr/>
            </a:lvl1pPr>
          </a:lstStyle>
          <a:p>
            <a:fld id="{A17F9319-4B72-4CD8-8A87-A508CBF50B8A}" type="slidenum">
              <a:rPr lang="en-GB" altLang="en-US"/>
              <a:pPr/>
              <a:t>‹#›</a:t>
            </a:fld>
            <a:endParaRPr lang="en-GB" altLang="en-US"/>
          </a:p>
        </p:txBody>
      </p:sp>
    </p:spTree>
    <p:extLst>
      <p:ext uri="{BB962C8B-B14F-4D97-AF65-F5344CB8AC3E}">
        <p14:creationId xmlns:p14="http://schemas.microsoft.com/office/powerpoint/2010/main" val="3889524485"/>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62536599-EDE8-4596-AC65-58193739B2A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F5D01A80-BA45-4731-9A63-15B29AF5BBBF}"/>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6" name="Rectangle 6">
            <a:extLst>
              <a:ext uri="{FF2B5EF4-FFF2-40B4-BE49-F238E27FC236}">
                <a16:creationId xmlns:a16="http://schemas.microsoft.com/office/drawing/2014/main" id="{CEB3D2DF-201C-4B41-91C0-DB58D45C50FE}"/>
              </a:ext>
            </a:extLst>
          </p:cNvPr>
          <p:cNvSpPr>
            <a:spLocks noGrp="1" noChangeArrowheads="1"/>
          </p:cNvSpPr>
          <p:nvPr>
            <p:ph type="sldNum" sz="quarter" idx="12"/>
          </p:nvPr>
        </p:nvSpPr>
        <p:spPr>
          <a:ln/>
        </p:spPr>
        <p:txBody>
          <a:bodyPr/>
          <a:lstStyle>
            <a:lvl1pPr>
              <a:defRPr/>
            </a:lvl1pPr>
          </a:lstStyle>
          <a:p>
            <a:fld id="{03D31638-F1D9-4E33-96F6-30B71FC0929F}" type="slidenum">
              <a:rPr lang="en-GB" altLang="en-US"/>
              <a:pPr/>
              <a:t>‹#›</a:t>
            </a:fld>
            <a:endParaRPr lang="en-GB" altLang="en-US"/>
          </a:p>
        </p:txBody>
      </p:sp>
    </p:spTree>
    <p:extLst>
      <p:ext uri="{BB962C8B-B14F-4D97-AF65-F5344CB8AC3E}">
        <p14:creationId xmlns:p14="http://schemas.microsoft.com/office/powerpoint/2010/main" val="445819"/>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IE"/>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83D08FE9-BDFA-4488-B78A-267CF41C0426}"/>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F0497C0-0AC9-40EF-8B21-DA8984FCDBFF}"/>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6" name="Rectangle 6">
            <a:extLst>
              <a:ext uri="{FF2B5EF4-FFF2-40B4-BE49-F238E27FC236}">
                <a16:creationId xmlns:a16="http://schemas.microsoft.com/office/drawing/2014/main" id="{934F69A6-E70C-481F-9B44-79CC12FF244A}"/>
              </a:ext>
            </a:extLst>
          </p:cNvPr>
          <p:cNvSpPr>
            <a:spLocks noGrp="1" noChangeArrowheads="1"/>
          </p:cNvSpPr>
          <p:nvPr>
            <p:ph type="sldNum" sz="quarter" idx="12"/>
          </p:nvPr>
        </p:nvSpPr>
        <p:spPr>
          <a:ln/>
        </p:spPr>
        <p:txBody>
          <a:bodyPr/>
          <a:lstStyle>
            <a:lvl1pPr>
              <a:defRPr/>
            </a:lvl1pPr>
          </a:lstStyle>
          <a:p>
            <a:fld id="{BB8AAE8B-9587-4A5D-BFC2-2548FEE4BA4E}" type="slidenum">
              <a:rPr lang="en-GB" altLang="en-US"/>
              <a:pPr/>
              <a:t>‹#›</a:t>
            </a:fld>
            <a:endParaRPr lang="en-GB" altLang="en-US"/>
          </a:p>
        </p:txBody>
      </p:sp>
    </p:spTree>
    <p:extLst>
      <p:ext uri="{BB962C8B-B14F-4D97-AF65-F5344CB8AC3E}">
        <p14:creationId xmlns:p14="http://schemas.microsoft.com/office/powerpoint/2010/main" val="1111367909"/>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Rectangle 4">
            <a:extLst>
              <a:ext uri="{FF2B5EF4-FFF2-40B4-BE49-F238E27FC236}">
                <a16:creationId xmlns:a16="http://schemas.microsoft.com/office/drawing/2014/main" id="{B0E7F029-D9EC-4CCA-830E-F8B2AE73047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827620A4-529E-445D-BB4D-23A9CAF571E8}"/>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7" name="Rectangle 6">
            <a:extLst>
              <a:ext uri="{FF2B5EF4-FFF2-40B4-BE49-F238E27FC236}">
                <a16:creationId xmlns:a16="http://schemas.microsoft.com/office/drawing/2014/main" id="{2E259550-2BE5-4882-9798-44E1D94E66C2}"/>
              </a:ext>
            </a:extLst>
          </p:cNvPr>
          <p:cNvSpPr>
            <a:spLocks noGrp="1" noChangeArrowheads="1"/>
          </p:cNvSpPr>
          <p:nvPr>
            <p:ph type="sldNum" sz="quarter" idx="12"/>
          </p:nvPr>
        </p:nvSpPr>
        <p:spPr>
          <a:ln/>
        </p:spPr>
        <p:txBody>
          <a:bodyPr/>
          <a:lstStyle>
            <a:lvl1pPr>
              <a:defRPr/>
            </a:lvl1pPr>
          </a:lstStyle>
          <a:p>
            <a:fld id="{4841D61C-A01F-4B97-B86B-8DE83B53CACB}" type="slidenum">
              <a:rPr lang="en-GB" altLang="en-US"/>
              <a:pPr/>
              <a:t>‹#›</a:t>
            </a:fld>
            <a:endParaRPr lang="en-GB" altLang="en-US"/>
          </a:p>
        </p:txBody>
      </p:sp>
    </p:spTree>
    <p:extLst>
      <p:ext uri="{BB962C8B-B14F-4D97-AF65-F5344CB8AC3E}">
        <p14:creationId xmlns:p14="http://schemas.microsoft.com/office/powerpoint/2010/main" val="3267707569"/>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IE"/>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Rectangle 4">
            <a:extLst>
              <a:ext uri="{FF2B5EF4-FFF2-40B4-BE49-F238E27FC236}">
                <a16:creationId xmlns:a16="http://schemas.microsoft.com/office/drawing/2014/main" id="{0BED59A1-F598-4DD1-9A03-F59558FC9C55}"/>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810E404-9BC1-4D7A-84ED-41B18A27E650}"/>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9" name="Rectangle 6">
            <a:extLst>
              <a:ext uri="{FF2B5EF4-FFF2-40B4-BE49-F238E27FC236}">
                <a16:creationId xmlns:a16="http://schemas.microsoft.com/office/drawing/2014/main" id="{CEFDF0F0-71CA-43A3-A37A-013F7C7AFA2D}"/>
              </a:ext>
            </a:extLst>
          </p:cNvPr>
          <p:cNvSpPr>
            <a:spLocks noGrp="1" noChangeArrowheads="1"/>
          </p:cNvSpPr>
          <p:nvPr>
            <p:ph type="sldNum" sz="quarter" idx="12"/>
          </p:nvPr>
        </p:nvSpPr>
        <p:spPr>
          <a:ln/>
        </p:spPr>
        <p:txBody>
          <a:bodyPr/>
          <a:lstStyle>
            <a:lvl1pPr>
              <a:defRPr/>
            </a:lvl1pPr>
          </a:lstStyle>
          <a:p>
            <a:fld id="{804D1B88-1B48-4380-95DB-A48613A636C2}" type="slidenum">
              <a:rPr lang="en-GB" altLang="en-US"/>
              <a:pPr/>
              <a:t>‹#›</a:t>
            </a:fld>
            <a:endParaRPr lang="en-GB" altLang="en-US"/>
          </a:p>
        </p:txBody>
      </p:sp>
    </p:spTree>
    <p:extLst>
      <p:ext uri="{BB962C8B-B14F-4D97-AF65-F5344CB8AC3E}">
        <p14:creationId xmlns:p14="http://schemas.microsoft.com/office/powerpoint/2010/main" val="3851768174"/>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Rectangle 4">
            <a:extLst>
              <a:ext uri="{FF2B5EF4-FFF2-40B4-BE49-F238E27FC236}">
                <a16:creationId xmlns:a16="http://schemas.microsoft.com/office/drawing/2014/main" id="{5ECDF06A-E009-400A-8279-C75AB9470432}"/>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3DE6189F-33E6-4C6F-80C8-E8D7F775EB96}"/>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5" name="Rectangle 6">
            <a:extLst>
              <a:ext uri="{FF2B5EF4-FFF2-40B4-BE49-F238E27FC236}">
                <a16:creationId xmlns:a16="http://schemas.microsoft.com/office/drawing/2014/main" id="{1059A491-40BC-4235-86FE-5D778F0E29C3}"/>
              </a:ext>
            </a:extLst>
          </p:cNvPr>
          <p:cNvSpPr>
            <a:spLocks noGrp="1" noChangeArrowheads="1"/>
          </p:cNvSpPr>
          <p:nvPr>
            <p:ph type="sldNum" sz="quarter" idx="12"/>
          </p:nvPr>
        </p:nvSpPr>
        <p:spPr>
          <a:ln/>
        </p:spPr>
        <p:txBody>
          <a:bodyPr/>
          <a:lstStyle>
            <a:lvl1pPr>
              <a:defRPr/>
            </a:lvl1pPr>
          </a:lstStyle>
          <a:p>
            <a:fld id="{D0EE53C5-F73E-465F-A311-EF8E05113753}" type="slidenum">
              <a:rPr lang="en-GB" altLang="en-US"/>
              <a:pPr/>
              <a:t>‹#›</a:t>
            </a:fld>
            <a:endParaRPr lang="en-GB" altLang="en-US"/>
          </a:p>
        </p:txBody>
      </p:sp>
    </p:spTree>
    <p:extLst>
      <p:ext uri="{BB962C8B-B14F-4D97-AF65-F5344CB8AC3E}">
        <p14:creationId xmlns:p14="http://schemas.microsoft.com/office/powerpoint/2010/main" val="3213237199"/>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4CEB706-417A-41E5-9976-F3CDC12BF2D9}"/>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80EA12C6-A5C2-4C7E-94D8-F7AB41D485A3}"/>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4" name="Rectangle 6">
            <a:extLst>
              <a:ext uri="{FF2B5EF4-FFF2-40B4-BE49-F238E27FC236}">
                <a16:creationId xmlns:a16="http://schemas.microsoft.com/office/drawing/2014/main" id="{06DE1229-2A3A-4342-94EC-AD4D97EFB6E6}"/>
              </a:ext>
            </a:extLst>
          </p:cNvPr>
          <p:cNvSpPr>
            <a:spLocks noGrp="1" noChangeArrowheads="1"/>
          </p:cNvSpPr>
          <p:nvPr>
            <p:ph type="sldNum" sz="quarter" idx="12"/>
          </p:nvPr>
        </p:nvSpPr>
        <p:spPr>
          <a:ln/>
        </p:spPr>
        <p:txBody>
          <a:bodyPr/>
          <a:lstStyle>
            <a:lvl1pPr>
              <a:defRPr/>
            </a:lvl1pPr>
          </a:lstStyle>
          <a:p>
            <a:fld id="{C9460FFF-4EB4-4BD5-97AC-151936E9D504}" type="slidenum">
              <a:rPr lang="en-GB" altLang="en-US"/>
              <a:pPr/>
              <a:t>‹#›</a:t>
            </a:fld>
            <a:endParaRPr lang="en-GB" altLang="en-US"/>
          </a:p>
        </p:txBody>
      </p:sp>
    </p:spTree>
    <p:extLst>
      <p:ext uri="{BB962C8B-B14F-4D97-AF65-F5344CB8AC3E}">
        <p14:creationId xmlns:p14="http://schemas.microsoft.com/office/powerpoint/2010/main" val="442238094"/>
      </p:ext>
    </p:extLst>
  </p:cSld>
  <p:clrMapOvr>
    <a:masterClrMapping/>
  </p:clrMapOvr>
  <p:hf hd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IE"/>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38BFE96-356F-4372-958C-A6396B66F29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0A57DE25-6736-4C82-AA91-04A918AB419C}"/>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7" name="Rectangle 6">
            <a:extLst>
              <a:ext uri="{FF2B5EF4-FFF2-40B4-BE49-F238E27FC236}">
                <a16:creationId xmlns:a16="http://schemas.microsoft.com/office/drawing/2014/main" id="{860EB754-BA5A-4799-8C10-B6A57A0DF8B6}"/>
              </a:ext>
            </a:extLst>
          </p:cNvPr>
          <p:cNvSpPr>
            <a:spLocks noGrp="1" noChangeArrowheads="1"/>
          </p:cNvSpPr>
          <p:nvPr>
            <p:ph type="sldNum" sz="quarter" idx="12"/>
          </p:nvPr>
        </p:nvSpPr>
        <p:spPr>
          <a:ln/>
        </p:spPr>
        <p:txBody>
          <a:bodyPr/>
          <a:lstStyle>
            <a:lvl1pPr>
              <a:defRPr/>
            </a:lvl1pPr>
          </a:lstStyle>
          <a:p>
            <a:fld id="{CE09AB6E-0D7B-4394-878C-6D1F8EC5BA2B}" type="slidenum">
              <a:rPr lang="en-GB" altLang="en-US"/>
              <a:pPr/>
              <a:t>‹#›</a:t>
            </a:fld>
            <a:endParaRPr lang="en-GB" altLang="en-US"/>
          </a:p>
        </p:txBody>
      </p:sp>
    </p:spTree>
    <p:extLst>
      <p:ext uri="{BB962C8B-B14F-4D97-AF65-F5344CB8AC3E}">
        <p14:creationId xmlns:p14="http://schemas.microsoft.com/office/powerpoint/2010/main" val="2020180253"/>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IE"/>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E"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7630DF5-CB8C-4EFB-868F-FB447410A728}"/>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BBCEA476-869B-4BE2-B304-65F8417E40F8}"/>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7" name="Rectangle 6">
            <a:extLst>
              <a:ext uri="{FF2B5EF4-FFF2-40B4-BE49-F238E27FC236}">
                <a16:creationId xmlns:a16="http://schemas.microsoft.com/office/drawing/2014/main" id="{40902837-67D5-44AD-9374-4703E3EAB3C7}"/>
              </a:ext>
            </a:extLst>
          </p:cNvPr>
          <p:cNvSpPr>
            <a:spLocks noGrp="1" noChangeArrowheads="1"/>
          </p:cNvSpPr>
          <p:nvPr>
            <p:ph type="sldNum" sz="quarter" idx="12"/>
          </p:nvPr>
        </p:nvSpPr>
        <p:spPr>
          <a:ln/>
        </p:spPr>
        <p:txBody>
          <a:bodyPr/>
          <a:lstStyle>
            <a:lvl1pPr>
              <a:defRPr/>
            </a:lvl1pPr>
          </a:lstStyle>
          <a:p>
            <a:fld id="{7D6675BC-314C-4947-B398-245C662FBF1D}" type="slidenum">
              <a:rPr lang="en-GB" altLang="en-US"/>
              <a:pPr/>
              <a:t>‹#›</a:t>
            </a:fld>
            <a:endParaRPr lang="en-GB" altLang="en-US"/>
          </a:p>
        </p:txBody>
      </p:sp>
    </p:spTree>
    <p:extLst>
      <p:ext uri="{BB962C8B-B14F-4D97-AF65-F5344CB8AC3E}">
        <p14:creationId xmlns:p14="http://schemas.microsoft.com/office/powerpoint/2010/main" val="2259107882"/>
      </p:ext>
    </p:extLst>
  </p:cSld>
  <p:clrMapOvr>
    <a:masterClrMapping/>
  </p:clrMapOvr>
  <p:hf hd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1CF7AB16-F15F-46B9-92B5-59A9DDB3EE84}"/>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BAF2573B-0DD7-4161-9940-08F30F76E60C}"/>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6" name="Rectangle 6">
            <a:extLst>
              <a:ext uri="{FF2B5EF4-FFF2-40B4-BE49-F238E27FC236}">
                <a16:creationId xmlns:a16="http://schemas.microsoft.com/office/drawing/2014/main" id="{8BACDFE7-1656-4E58-8932-3B830A0D2160}"/>
              </a:ext>
            </a:extLst>
          </p:cNvPr>
          <p:cNvSpPr>
            <a:spLocks noGrp="1" noChangeArrowheads="1"/>
          </p:cNvSpPr>
          <p:nvPr>
            <p:ph type="sldNum" sz="quarter" idx="12"/>
          </p:nvPr>
        </p:nvSpPr>
        <p:spPr>
          <a:ln/>
        </p:spPr>
        <p:txBody>
          <a:bodyPr/>
          <a:lstStyle>
            <a:lvl1pPr>
              <a:defRPr/>
            </a:lvl1pPr>
          </a:lstStyle>
          <a:p>
            <a:fld id="{0D340C5D-F0E1-4B99-A0D4-EC3C1CDEF859}" type="slidenum">
              <a:rPr lang="en-GB" altLang="en-US"/>
              <a:pPr/>
              <a:t>‹#›</a:t>
            </a:fld>
            <a:endParaRPr lang="en-GB" altLang="en-US"/>
          </a:p>
        </p:txBody>
      </p:sp>
    </p:spTree>
    <p:extLst>
      <p:ext uri="{BB962C8B-B14F-4D97-AF65-F5344CB8AC3E}">
        <p14:creationId xmlns:p14="http://schemas.microsoft.com/office/powerpoint/2010/main" val="3888637979"/>
      </p:ext>
    </p:extLst>
  </p:cSld>
  <p:clrMapOvr>
    <a:masterClrMapping/>
  </p:clrMapOvr>
  <p:hf hd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24E4F3A0-85AD-48ED-9FDA-89D91EDF90F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41334AAA-AF91-4761-AFAE-CF658860EAE7}"/>
              </a:ext>
            </a:extLst>
          </p:cNvPr>
          <p:cNvSpPr>
            <a:spLocks noGrp="1" noChangeArrowheads="1"/>
          </p:cNvSpPr>
          <p:nvPr>
            <p:ph type="ftr" sz="quarter" idx="11"/>
          </p:nvPr>
        </p:nvSpPr>
        <p:spPr>
          <a:ln/>
        </p:spPr>
        <p:txBody>
          <a:bodyPr/>
          <a:lstStyle>
            <a:lvl1pPr>
              <a:defRPr/>
            </a:lvl1pPr>
          </a:lstStyle>
          <a:p>
            <a:pPr>
              <a:defRPr/>
            </a:pPr>
            <a:r>
              <a:rPr lang="en-GB"/>
              <a:t>  Sustainability Unit of Learning Global Garden: 3rd Years</a:t>
            </a:r>
          </a:p>
        </p:txBody>
      </p:sp>
      <p:sp>
        <p:nvSpPr>
          <p:cNvPr id="6" name="Rectangle 6">
            <a:extLst>
              <a:ext uri="{FF2B5EF4-FFF2-40B4-BE49-F238E27FC236}">
                <a16:creationId xmlns:a16="http://schemas.microsoft.com/office/drawing/2014/main" id="{54619BE9-1966-4BCA-90B2-220758903AA6}"/>
              </a:ext>
            </a:extLst>
          </p:cNvPr>
          <p:cNvSpPr>
            <a:spLocks noGrp="1" noChangeArrowheads="1"/>
          </p:cNvSpPr>
          <p:nvPr>
            <p:ph type="sldNum" sz="quarter" idx="12"/>
          </p:nvPr>
        </p:nvSpPr>
        <p:spPr>
          <a:ln/>
        </p:spPr>
        <p:txBody>
          <a:bodyPr/>
          <a:lstStyle>
            <a:lvl1pPr>
              <a:defRPr/>
            </a:lvl1pPr>
          </a:lstStyle>
          <a:p>
            <a:fld id="{DBB49775-B6FE-4F32-BD13-056C0C040C81}" type="slidenum">
              <a:rPr lang="en-GB" altLang="en-US"/>
              <a:pPr/>
              <a:t>‹#›</a:t>
            </a:fld>
            <a:endParaRPr lang="en-GB" altLang="en-US"/>
          </a:p>
        </p:txBody>
      </p:sp>
    </p:spTree>
    <p:extLst>
      <p:ext uri="{BB962C8B-B14F-4D97-AF65-F5344CB8AC3E}">
        <p14:creationId xmlns:p14="http://schemas.microsoft.com/office/powerpoint/2010/main" val="1422485081"/>
      </p:ext>
    </p:extLst>
  </p:cSld>
  <p:clrMapOvr>
    <a:masterClrMapping/>
  </p:clrMapOvr>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IE"/>
          </a:p>
        </p:txBody>
      </p:sp>
      <p:sp>
        <p:nvSpPr>
          <p:cNvPr id="4" name="Rectangle 4">
            <a:extLst>
              <a:ext uri="{FF2B5EF4-FFF2-40B4-BE49-F238E27FC236}">
                <a16:creationId xmlns:a16="http://schemas.microsoft.com/office/drawing/2014/main" id="{06204CF1-C803-4FC9-A824-2A586D80637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94459F32-77B8-41A3-A4D4-86CF8E4B591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7357A57D-80D0-46E1-AA6B-E639E896AD3B}"/>
              </a:ext>
            </a:extLst>
          </p:cNvPr>
          <p:cNvSpPr>
            <a:spLocks noGrp="1" noChangeArrowheads="1"/>
          </p:cNvSpPr>
          <p:nvPr>
            <p:ph type="sldNum" sz="quarter" idx="12"/>
          </p:nvPr>
        </p:nvSpPr>
        <p:spPr>
          <a:ln/>
        </p:spPr>
        <p:txBody>
          <a:bodyPr/>
          <a:lstStyle>
            <a:lvl1pPr>
              <a:defRPr/>
            </a:lvl1pPr>
          </a:lstStyle>
          <a:p>
            <a:fld id="{A17F9319-4B72-4CD8-8A87-A508CBF50B8A}" type="slidenum">
              <a:rPr lang="en-GB" altLang="en-US"/>
              <a:pPr/>
              <a:t>‹#›</a:t>
            </a:fld>
            <a:endParaRPr lang="en-GB" altLang="en-US"/>
          </a:p>
        </p:txBody>
      </p:sp>
    </p:spTree>
    <p:extLst>
      <p:ext uri="{BB962C8B-B14F-4D97-AF65-F5344CB8AC3E}">
        <p14:creationId xmlns:p14="http://schemas.microsoft.com/office/powerpoint/2010/main" val="38895244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62536599-EDE8-4596-AC65-58193739B2A9}"/>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F5D01A80-BA45-4731-9A63-15B29AF5BBB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CEB3D2DF-201C-4B41-91C0-DB58D45C50FE}"/>
              </a:ext>
            </a:extLst>
          </p:cNvPr>
          <p:cNvSpPr>
            <a:spLocks noGrp="1" noChangeArrowheads="1"/>
          </p:cNvSpPr>
          <p:nvPr>
            <p:ph type="sldNum" sz="quarter" idx="12"/>
          </p:nvPr>
        </p:nvSpPr>
        <p:spPr>
          <a:ln/>
        </p:spPr>
        <p:txBody>
          <a:bodyPr/>
          <a:lstStyle>
            <a:lvl1pPr>
              <a:defRPr/>
            </a:lvl1pPr>
          </a:lstStyle>
          <a:p>
            <a:fld id="{03D31638-F1D9-4E33-96F6-30B71FC0929F}" type="slidenum">
              <a:rPr lang="en-GB" altLang="en-US"/>
              <a:pPr/>
              <a:t>‹#›</a:t>
            </a:fld>
            <a:endParaRPr lang="en-GB" altLang="en-US"/>
          </a:p>
        </p:txBody>
      </p:sp>
    </p:spTree>
    <p:extLst>
      <p:ext uri="{BB962C8B-B14F-4D97-AF65-F5344CB8AC3E}">
        <p14:creationId xmlns:p14="http://schemas.microsoft.com/office/powerpoint/2010/main" val="4458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IE"/>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83D08FE9-BDFA-4488-B78A-267CF41C0426}"/>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F0497C0-0AC9-40EF-8B21-DA8984FCDBF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934F69A6-E70C-481F-9B44-79CC12FF244A}"/>
              </a:ext>
            </a:extLst>
          </p:cNvPr>
          <p:cNvSpPr>
            <a:spLocks noGrp="1" noChangeArrowheads="1"/>
          </p:cNvSpPr>
          <p:nvPr>
            <p:ph type="sldNum" sz="quarter" idx="12"/>
          </p:nvPr>
        </p:nvSpPr>
        <p:spPr>
          <a:ln/>
        </p:spPr>
        <p:txBody>
          <a:bodyPr/>
          <a:lstStyle>
            <a:lvl1pPr>
              <a:defRPr/>
            </a:lvl1pPr>
          </a:lstStyle>
          <a:p>
            <a:fld id="{BB8AAE8B-9587-4A5D-BFC2-2548FEE4BA4E}" type="slidenum">
              <a:rPr lang="en-GB" altLang="en-US"/>
              <a:pPr/>
              <a:t>‹#›</a:t>
            </a:fld>
            <a:endParaRPr lang="en-GB" altLang="en-US"/>
          </a:p>
        </p:txBody>
      </p:sp>
    </p:spTree>
    <p:extLst>
      <p:ext uri="{BB962C8B-B14F-4D97-AF65-F5344CB8AC3E}">
        <p14:creationId xmlns:p14="http://schemas.microsoft.com/office/powerpoint/2010/main" val="11113679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Rectangle 4">
            <a:extLst>
              <a:ext uri="{FF2B5EF4-FFF2-40B4-BE49-F238E27FC236}">
                <a16:creationId xmlns:a16="http://schemas.microsoft.com/office/drawing/2014/main" id="{B0E7F029-D9EC-4CCA-830E-F8B2AE73047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827620A4-529E-445D-BB4D-23A9CAF571E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2E259550-2BE5-4882-9798-44E1D94E66C2}"/>
              </a:ext>
            </a:extLst>
          </p:cNvPr>
          <p:cNvSpPr>
            <a:spLocks noGrp="1" noChangeArrowheads="1"/>
          </p:cNvSpPr>
          <p:nvPr>
            <p:ph type="sldNum" sz="quarter" idx="12"/>
          </p:nvPr>
        </p:nvSpPr>
        <p:spPr>
          <a:ln/>
        </p:spPr>
        <p:txBody>
          <a:bodyPr/>
          <a:lstStyle>
            <a:lvl1pPr>
              <a:defRPr/>
            </a:lvl1pPr>
          </a:lstStyle>
          <a:p>
            <a:fld id="{4841D61C-A01F-4B97-B86B-8DE83B53CACB}" type="slidenum">
              <a:rPr lang="en-GB" altLang="en-US"/>
              <a:pPr/>
              <a:t>‹#›</a:t>
            </a:fld>
            <a:endParaRPr lang="en-GB" altLang="en-US"/>
          </a:p>
        </p:txBody>
      </p:sp>
    </p:spTree>
    <p:extLst>
      <p:ext uri="{BB962C8B-B14F-4D97-AF65-F5344CB8AC3E}">
        <p14:creationId xmlns:p14="http://schemas.microsoft.com/office/powerpoint/2010/main" val="326770756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IE"/>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7" name="Rectangle 4">
            <a:extLst>
              <a:ext uri="{FF2B5EF4-FFF2-40B4-BE49-F238E27FC236}">
                <a16:creationId xmlns:a16="http://schemas.microsoft.com/office/drawing/2014/main" id="{0BED59A1-F598-4DD1-9A03-F59558FC9C55}"/>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9810E404-9BC1-4D7A-84ED-41B18A27E65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CEFDF0F0-71CA-43A3-A37A-013F7C7AFA2D}"/>
              </a:ext>
            </a:extLst>
          </p:cNvPr>
          <p:cNvSpPr>
            <a:spLocks noGrp="1" noChangeArrowheads="1"/>
          </p:cNvSpPr>
          <p:nvPr>
            <p:ph type="sldNum" sz="quarter" idx="12"/>
          </p:nvPr>
        </p:nvSpPr>
        <p:spPr>
          <a:ln/>
        </p:spPr>
        <p:txBody>
          <a:bodyPr/>
          <a:lstStyle>
            <a:lvl1pPr>
              <a:defRPr/>
            </a:lvl1pPr>
          </a:lstStyle>
          <a:p>
            <a:fld id="{804D1B88-1B48-4380-95DB-A48613A636C2}" type="slidenum">
              <a:rPr lang="en-GB" altLang="en-US"/>
              <a:pPr/>
              <a:t>‹#›</a:t>
            </a:fld>
            <a:endParaRPr lang="en-GB" altLang="en-US"/>
          </a:p>
        </p:txBody>
      </p:sp>
    </p:spTree>
    <p:extLst>
      <p:ext uri="{BB962C8B-B14F-4D97-AF65-F5344CB8AC3E}">
        <p14:creationId xmlns:p14="http://schemas.microsoft.com/office/powerpoint/2010/main" val="38517681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Rectangle 4">
            <a:extLst>
              <a:ext uri="{FF2B5EF4-FFF2-40B4-BE49-F238E27FC236}">
                <a16:creationId xmlns:a16="http://schemas.microsoft.com/office/drawing/2014/main" id="{5ECDF06A-E009-400A-8279-C75AB9470432}"/>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3DE6189F-33E6-4C6F-80C8-E8D7F775EB9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1059A491-40BC-4235-86FE-5D778F0E29C3}"/>
              </a:ext>
            </a:extLst>
          </p:cNvPr>
          <p:cNvSpPr>
            <a:spLocks noGrp="1" noChangeArrowheads="1"/>
          </p:cNvSpPr>
          <p:nvPr>
            <p:ph type="sldNum" sz="quarter" idx="12"/>
          </p:nvPr>
        </p:nvSpPr>
        <p:spPr>
          <a:ln/>
        </p:spPr>
        <p:txBody>
          <a:bodyPr/>
          <a:lstStyle>
            <a:lvl1pPr>
              <a:defRPr/>
            </a:lvl1pPr>
          </a:lstStyle>
          <a:p>
            <a:fld id="{D0EE53C5-F73E-465F-A311-EF8E05113753}" type="slidenum">
              <a:rPr lang="en-GB" altLang="en-US"/>
              <a:pPr/>
              <a:t>‹#›</a:t>
            </a:fld>
            <a:endParaRPr lang="en-GB" altLang="en-US"/>
          </a:p>
        </p:txBody>
      </p:sp>
    </p:spTree>
    <p:extLst>
      <p:ext uri="{BB962C8B-B14F-4D97-AF65-F5344CB8AC3E}">
        <p14:creationId xmlns:p14="http://schemas.microsoft.com/office/powerpoint/2010/main" val="32132371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4CEB706-417A-41E5-9976-F3CDC12BF2D9}"/>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80EA12C6-A5C2-4C7E-94D8-F7AB41D485A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06DE1229-2A3A-4342-94EC-AD4D97EFB6E6}"/>
              </a:ext>
            </a:extLst>
          </p:cNvPr>
          <p:cNvSpPr>
            <a:spLocks noGrp="1" noChangeArrowheads="1"/>
          </p:cNvSpPr>
          <p:nvPr>
            <p:ph type="sldNum" sz="quarter" idx="12"/>
          </p:nvPr>
        </p:nvSpPr>
        <p:spPr>
          <a:ln/>
        </p:spPr>
        <p:txBody>
          <a:bodyPr/>
          <a:lstStyle>
            <a:lvl1pPr>
              <a:defRPr/>
            </a:lvl1pPr>
          </a:lstStyle>
          <a:p>
            <a:fld id="{C9460FFF-4EB4-4BD5-97AC-151936E9D504}" type="slidenum">
              <a:rPr lang="en-GB" altLang="en-US"/>
              <a:pPr/>
              <a:t>‹#›</a:t>
            </a:fld>
            <a:endParaRPr lang="en-GB" altLang="en-US"/>
          </a:p>
        </p:txBody>
      </p:sp>
    </p:spTree>
    <p:extLst>
      <p:ext uri="{BB962C8B-B14F-4D97-AF65-F5344CB8AC3E}">
        <p14:creationId xmlns:p14="http://schemas.microsoft.com/office/powerpoint/2010/main" val="4422380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IE"/>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38BFE96-356F-4372-958C-A6396B66F29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0A57DE25-6736-4C82-AA91-04A918AB419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860EB754-BA5A-4799-8C10-B6A57A0DF8B6}"/>
              </a:ext>
            </a:extLst>
          </p:cNvPr>
          <p:cNvSpPr>
            <a:spLocks noGrp="1" noChangeArrowheads="1"/>
          </p:cNvSpPr>
          <p:nvPr>
            <p:ph type="sldNum" sz="quarter" idx="12"/>
          </p:nvPr>
        </p:nvSpPr>
        <p:spPr>
          <a:ln/>
        </p:spPr>
        <p:txBody>
          <a:bodyPr/>
          <a:lstStyle>
            <a:lvl1pPr>
              <a:defRPr/>
            </a:lvl1pPr>
          </a:lstStyle>
          <a:p>
            <a:fld id="{CE09AB6E-0D7B-4394-878C-6D1F8EC5BA2B}" type="slidenum">
              <a:rPr lang="en-GB" altLang="en-US"/>
              <a:pPr/>
              <a:t>‹#›</a:t>
            </a:fld>
            <a:endParaRPr lang="en-GB" altLang="en-US"/>
          </a:p>
        </p:txBody>
      </p:sp>
    </p:spTree>
    <p:extLst>
      <p:ext uri="{BB962C8B-B14F-4D97-AF65-F5344CB8AC3E}">
        <p14:creationId xmlns:p14="http://schemas.microsoft.com/office/powerpoint/2010/main" val="20201802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IE"/>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E"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7630DF5-CB8C-4EFB-868F-FB447410A728}"/>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BBCEA476-869B-4BE2-B304-65F8417E40F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0902837-67D5-44AD-9374-4703E3EAB3C7}"/>
              </a:ext>
            </a:extLst>
          </p:cNvPr>
          <p:cNvSpPr>
            <a:spLocks noGrp="1" noChangeArrowheads="1"/>
          </p:cNvSpPr>
          <p:nvPr>
            <p:ph type="sldNum" sz="quarter" idx="12"/>
          </p:nvPr>
        </p:nvSpPr>
        <p:spPr>
          <a:ln/>
        </p:spPr>
        <p:txBody>
          <a:bodyPr/>
          <a:lstStyle>
            <a:lvl1pPr>
              <a:defRPr/>
            </a:lvl1pPr>
          </a:lstStyle>
          <a:p>
            <a:fld id="{7D6675BC-314C-4947-B398-245C662FBF1D}" type="slidenum">
              <a:rPr lang="en-GB" altLang="en-US"/>
              <a:pPr/>
              <a:t>‹#›</a:t>
            </a:fld>
            <a:endParaRPr lang="en-GB" altLang="en-US"/>
          </a:p>
        </p:txBody>
      </p:sp>
    </p:spTree>
    <p:extLst>
      <p:ext uri="{BB962C8B-B14F-4D97-AF65-F5344CB8AC3E}">
        <p14:creationId xmlns:p14="http://schemas.microsoft.com/office/powerpoint/2010/main" val="22591078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1CF7AB16-F15F-46B9-92B5-59A9DDB3EE84}"/>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BAF2573B-0DD7-4161-9940-08F30F76E60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BACDFE7-1656-4E58-8932-3B830A0D2160}"/>
              </a:ext>
            </a:extLst>
          </p:cNvPr>
          <p:cNvSpPr>
            <a:spLocks noGrp="1" noChangeArrowheads="1"/>
          </p:cNvSpPr>
          <p:nvPr>
            <p:ph type="sldNum" sz="quarter" idx="12"/>
          </p:nvPr>
        </p:nvSpPr>
        <p:spPr>
          <a:ln/>
        </p:spPr>
        <p:txBody>
          <a:bodyPr/>
          <a:lstStyle>
            <a:lvl1pPr>
              <a:defRPr/>
            </a:lvl1pPr>
          </a:lstStyle>
          <a:p>
            <a:fld id="{0D340C5D-F0E1-4B99-A0D4-EC3C1CDEF859}" type="slidenum">
              <a:rPr lang="en-GB" altLang="en-US"/>
              <a:pPr/>
              <a:t>‹#›</a:t>
            </a:fld>
            <a:endParaRPr lang="en-GB" altLang="en-US"/>
          </a:p>
        </p:txBody>
      </p:sp>
    </p:spTree>
    <p:extLst>
      <p:ext uri="{BB962C8B-B14F-4D97-AF65-F5344CB8AC3E}">
        <p14:creationId xmlns:p14="http://schemas.microsoft.com/office/powerpoint/2010/main" val="38886379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endParaRPr lang="en-IE"/>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Rectangle 4">
            <a:extLst>
              <a:ext uri="{FF2B5EF4-FFF2-40B4-BE49-F238E27FC236}">
                <a16:creationId xmlns:a16="http://schemas.microsoft.com/office/drawing/2014/main" id="{24E4F3A0-85AD-48ED-9FDA-89D91EDF90F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41334AAA-AF91-4761-AFAE-CF658860EAE7}"/>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54619BE9-1966-4BCA-90B2-220758903AA6}"/>
              </a:ext>
            </a:extLst>
          </p:cNvPr>
          <p:cNvSpPr>
            <a:spLocks noGrp="1" noChangeArrowheads="1"/>
          </p:cNvSpPr>
          <p:nvPr>
            <p:ph type="sldNum" sz="quarter" idx="12"/>
          </p:nvPr>
        </p:nvSpPr>
        <p:spPr>
          <a:ln/>
        </p:spPr>
        <p:txBody>
          <a:bodyPr/>
          <a:lstStyle>
            <a:lvl1pPr>
              <a:defRPr/>
            </a:lvl1pPr>
          </a:lstStyle>
          <a:p>
            <a:fld id="{DBB49775-B6FE-4F32-BD13-056C0C040C81}" type="slidenum">
              <a:rPr lang="en-GB" altLang="en-US"/>
              <a:pPr/>
              <a:t>‹#›</a:t>
            </a:fld>
            <a:endParaRPr lang="en-GB" altLang="en-US"/>
          </a:p>
        </p:txBody>
      </p:sp>
    </p:spTree>
    <p:extLst>
      <p:ext uri="{BB962C8B-B14F-4D97-AF65-F5344CB8AC3E}">
        <p14:creationId xmlns:p14="http://schemas.microsoft.com/office/powerpoint/2010/main" val="1422485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6EFFC"/>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96CF28A-C242-43B4-AD38-A35BEF2D65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E"/>
          </a:p>
        </p:txBody>
      </p:sp>
      <p:sp>
        <p:nvSpPr>
          <p:cNvPr id="3" name="Text Placeholder 2">
            <a:extLst>
              <a:ext uri="{FF2B5EF4-FFF2-40B4-BE49-F238E27FC236}">
                <a16:creationId xmlns:a16="http://schemas.microsoft.com/office/drawing/2014/main" id="{E50FC801-136E-49B7-AD2B-276B4C8C81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a:extLst>
              <a:ext uri="{FF2B5EF4-FFF2-40B4-BE49-F238E27FC236}">
                <a16:creationId xmlns:a16="http://schemas.microsoft.com/office/drawing/2014/main" id="{B78651D1-DB64-41FE-951B-AEF6840ECF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71D1D1-8B39-47AB-93A0-5B7E62CA7D55}" type="datetimeFigureOut">
              <a:rPr lang="en-IE" smtClean="0"/>
              <a:t>23/10/2021</a:t>
            </a:fld>
            <a:endParaRPr lang="en-IE"/>
          </a:p>
        </p:txBody>
      </p:sp>
      <p:sp>
        <p:nvSpPr>
          <p:cNvPr id="5" name="Footer Placeholder 4">
            <a:extLst>
              <a:ext uri="{FF2B5EF4-FFF2-40B4-BE49-F238E27FC236}">
                <a16:creationId xmlns:a16="http://schemas.microsoft.com/office/drawing/2014/main" id="{33DC4398-FB83-4F06-9599-CEE11FBA49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IE"/>
              <a:t>  Sustainability Unit of Learning Global Garden: 3rd Years</a:t>
            </a:r>
          </a:p>
        </p:txBody>
      </p:sp>
      <p:sp>
        <p:nvSpPr>
          <p:cNvPr id="6" name="Slide Number Placeholder 5">
            <a:extLst>
              <a:ext uri="{FF2B5EF4-FFF2-40B4-BE49-F238E27FC236}">
                <a16:creationId xmlns:a16="http://schemas.microsoft.com/office/drawing/2014/main" id="{953CD4BD-1DEA-46E9-AABC-BA98CFF97F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BE35F7-F984-4A23-A6F1-32AEFB845B44}" type="slidenum">
              <a:rPr lang="en-IE" smtClean="0"/>
              <a:t>‹#›</a:t>
            </a:fld>
            <a:endParaRPr lang="en-IE"/>
          </a:p>
        </p:txBody>
      </p:sp>
    </p:spTree>
    <p:extLst>
      <p:ext uri="{BB962C8B-B14F-4D97-AF65-F5344CB8AC3E}">
        <p14:creationId xmlns:p14="http://schemas.microsoft.com/office/powerpoint/2010/main" val="269618786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E6EFFC"/>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CBCA336-EC41-4B4E-94C9-A00C720EB09A}"/>
              </a:ext>
            </a:extLst>
          </p:cNvPr>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AD5D981E-2E37-476E-8D9B-38F0BEF73FD4}"/>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AD02DC5-8F2A-4399-AE0E-FCDF5082049D}"/>
              </a:ext>
            </a:extLst>
          </p:cNvPr>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p>
        </p:txBody>
      </p:sp>
      <p:sp>
        <p:nvSpPr>
          <p:cNvPr id="1029" name="Rectangle 5">
            <a:extLst>
              <a:ext uri="{FF2B5EF4-FFF2-40B4-BE49-F238E27FC236}">
                <a16:creationId xmlns:a16="http://schemas.microsoft.com/office/drawing/2014/main" id="{56FC9E3F-B251-4728-84CD-885539B4E7FE}"/>
              </a:ext>
            </a:extLst>
          </p:cNvPr>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r>
              <a:rPr lang="en-GB"/>
              <a:t>  Sustainability Unit of Learning Global Garden: 3rd Years</a:t>
            </a:r>
          </a:p>
        </p:txBody>
      </p:sp>
      <p:sp>
        <p:nvSpPr>
          <p:cNvPr id="1030" name="Rectangle 6">
            <a:extLst>
              <a:ext uri="{FF2B5EF4-FFF2-40B4-BE49-F238E27FC236}">
                <a16:creationId xmlns:a16="http://schemas.microsoft.com/office/drawing/2014/main" id="{F0744C9A-8BDA-4001-9380-A053A8690D7F}"/>
              </a:ext>
            </a:extLst>
          </p:cNvPr>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CA65D4A5-AC2C-47F4-994B-7A7FBE6AD5D4}"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5pPr>
      <a:lvl6pPr marL="457200" algn="ctr" rtl="0" fontAlgn="base">
        <a:spcBef>
          <a:spcPct val="0"/>
        </a:spcBef>
        <a:spcAft>
          <a:spcPct val="0"/>
        </a:spcAft>
        <a:defRPr sz="4400">
          <a:solidFill>
            <a:schemeClr val="tx2"/>
          </a:solidFill>
          <a:latin typeface="Times New Roman" pitchFamily="18" charset="0"/>
          <a:cs typeface="Times New Roman" pitchFamily="18" charset="0"/>
        </a:defRPr>
      </a:lvl6pPr>
      <a:lvl7pPr marL="914400" algn="ctr" rtl="0" fontAlgn="base">
        <a:spcBef>
          <a:spcPct val="0"/>
        </a:spcBef>
        <a:spcAft>
          <a:spcPct val="0"/>
        </a:spcAft>
        <a:defRPr sz="4400">
          <a:solidFill>
            <a:schemeClr val="tx2"/>
          </a:solidFill>
          <a:latin typeface="Times New Roman" pitchFamily="18" charset="0"/>
          <a:cs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cs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E6EFF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E6EFFC"/>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3CBCA336-EC41-4B4E-94C9-A00C720EB09A}"/>
              </a:ext>
            </a:extLst>
          </p:cNvPr>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AD5D981E-2E37-476E-8D9B-38F0BEF73FD4}"/>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4AD02DC5-8F2A-4399-AE0E-FCDF5082049D}"/>
              </a:ext>
            </a:extLst>
          </p:cNvPr>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p>
        </p:txBody>
      </p:sp>
      <p:sp>
        <p:nvSpPr>
          <p:cNvPr id="1029" name="Rectangle 5">
            <a:extLst>
              <a:ext uri="{FF2B5EF4-FFF2-40B4-BE49-F238E27FC236}">
                <a16:creationId xmlns:a16="http://schemas.microsoft.com/office/drawing/2014/main" id="{56FC9E3F-B251-4728-84CD-885539B4E7FE}"/>
              </a:ext>
            </a:extLst>
          </p:cNvPr>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p>
        </p:txBody>
      </p:sp>
      <p:sp>
        <p:nvSpPr>
          <p:cNvPr id="1030" name="Rectangle 6">
            <a:extLst>
              <a:ext uri="{FF2B5EF4-FFF2-40B4-BE49-F238E27FC236}">
                <a16:creationId xmlns:a16="http://schemas.microsoft.com/office/drawing/2014/main" id="{F0744C9A-8BDA-4001-9380-A053A8690D7F}"/>
              </a:ext>
            </a:extLst>
          </p:cNvPr>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CA65D4A5-AC2C-47F4-994B-7A7FBE6AD5D4}"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cs typeface="Times New Roman" pitchFamily="18" charset="0"/>
        </a:defRPr>
      </a:lvl5pPr>
      <a:lvl6pPr marL="457200" algn="ctr" rtl="0" fontAlgn="base">
        <a:spcBef>
          <a:spcPct val="0"/>
        </a:spcBef>
        <a:spcAft>
          <a:spcPct val="0"/>
        </a:spcAft>
        <a:defRPr sz="4400">
          <a:solidFill>
            <a:schemeClr val="tx2"/>
          </a:solidFill>
          <a:latin typeface="Times New Roman" pitchFamily="18" charset="0"/>
          <a:cs typeface="Times New Roman" pitchFamily="18" charset="0"/>
        </a:defRPr>
      </a:lvl6pPr>
      <a:lvl7pPr marL="914400" algn="ctr" rtl="0" fontAlgn="base">
        <a:spcBef>
          <a:spcPct val="0"/>
        </a:spcBef>
        <a:spcAft>
          <a:spcPct val="0"/>
        </a:spcAft>
        <a:defRPr sz="4400">
          <a:solidFill>
            <a:schemeClr val="tx2"/>
          </a:solidFill>
          <a:latin typeface="Times New Roman" pitchFamily="18" charset="0"/>
          <a:cs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cs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9.xml"/><Relationship Id="rId5" Type="http://schemas.openxmlformats.org/officeDocument/2006/relationships/image" Target="../media/image4.png"/><Relationship Id="rId4" Type="http://schemas.openxmlformats.org/officeDocument/2006/relationships/hyperlink" Target="https://ourladyscollegegalway.ie/worldwise-global-school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hyperlink" Target="https://ourladyscollegegalway.ie/worldwise-global-schools/" TargetMode="External"/><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9.xml"/><Relationship Id="rId1" Type="http://schemas.openxmlformats.org/officeDocument/2006/relationships/video" Target="https://player.vimeo.com/video/220663067?app_id=122963"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9.xml"/><Relationship Id="rId1" Type="http://schemas.openxmlformats.org/officeDocument/2006/relationships/video" Target="https://player.vimeo.com/video/220663067?app_id=122963"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9.xml"/><Relationship Id="rId1" Type="http://schemas.openxmlformats.org/officeDocument/2006/relationships/video" Target="https://player.vimeo.com/video/220663067?app_id=122963"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9.xml"/><Relationship Id="rId5" Type="http://schemas.openxmlformats.org/officeDocument/2006/relationships/hyperlink" Target="https://creativecommons.org/licenses/by/3.0/" TargetMode="External"/><Relationship Id="rId4" Type="http://schemas.openxmlformats.org/officeDocument/2006/relationships/hyperlink" Target="http://coalpointprogress.blogspot.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35.xml"/><Relationship Id="rId6" Type="http://schemas.openxmlformats.org/officeDocument/2006/relationships/image" Target="../media/image15.jpe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hyperlink" Target="http://commons.wikimedia.org/wiki/File:Shoe_soles.png" TargetMode="External"/><Relationship Id="rId2" Type="http://schemas.openxmlformats.org/officeDocument/2006/relationships/image" Target="../media/image21.png"/><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3.pn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D66C-5FCC-448E-B7F6-ABBD026ABA61}"/>
              </a:ext>
            </a:extLst>
          </p:cNvPr>
          <p:cNvSpPr>
            <a:spLocks noGrp="1"/>
          </p:cNvSpPr>
          <p:nvPr>
            <p:ph type="ctrTitle"/>
          </p:nvPr>
        </p:nvSpPr>
        <p:spPr>
          <a:xfrm>
            <a:off x="984024" y="292306"/>
            <a:ext cx="10542739" cy="955154"/>
          </a:xfrm>
        </p:spPr>
        <p:txBody>
          <a:bodyPr>
            <a:noAutofit/>
          </a:bodyPr>
          <a:lstStyle/>
          <a:p>
            <a:r>
              <a:rPr lang="en-IE" sz="3600" dirty="0">
                <a:solidFill>
                  <a:schemeClr val="accent1"/>
                </a:solidFill>
                <a:latin typeface="Trebuchet MS"/>
              </a:rPr>
              <a:t>Global Garden – an introduction</a:t>
            </a:r>
            <a:r>
              <a:rPr lang="en-IE" sz="3800" dirty="0">
                <a:solidFill>
                  <a:schemeClr val="accent1"/>
                </a:solidFill>
                <a:latin typeface="Trebuchet MS"/>
              </a:rPr>
              <a:t> </a:t>
            </a:r>
            <a:endParaRPr lang="en-IE" sz="3800" dirty="0">
              <a:solidFill>
                <a:schemeClr val="accent1"/>
              </a:solidFill>
              <a:latin typeface="Trebuchet MS" panose="020B0603020202020204" pitchFamily="34" charset="0"/>
            </a:endParaRPr>
          </a:p>
        </p:txBody>
      </p:sp>
      <p:sp>
        <p:nvSpPr>
          <p:cNvPr id="6" name="Slide Number Placeholder 5">
            <a:extLst>
              <a:ext uri="{FF2B5EF4-FFF2-40B4-BE49-F238E27FC236}">
                <a16:creationId xmlns:a16="http://schemas.microsoft.com/office/drawing/2014/main" id="{8649D51F-9792-47B8-968B-D3F0533E67B9}"/>
              </a:ext>
            </a:extLst>
          </p:cNvPr>
          <p:cNvSpPr>
            <a:spLocks noGrp="1"/>
          </p:cNvSpPr>
          <p:nvPr>
            <p:ph type="sldNum" sz="quarter" idx="12"/>
          </p:nvPr>
        </p:nvSpPr>
        <p:spPr/>
        <p:txBody>
          <a:bodyPr/>
          <a:lstStyle/>
          <a:p>
            <a:fld id="{BE570A6A-E067-41F5-B824-5C7C7AD574B1}" type="slidenum">
              <a:rPr lang="en-IE" smtClean="0"/>
              <a:t>1</a:t>
            </a:fld>
            <a:endParaRPr lang="en-IE"/>
          </a:p>
        </p:txBody>
      </p:sp>
      <p:sp>
        <p:nvSpPr>
          <p:cNvPr id="7" name="Rectangle 6">
            <a:extLst>
              <a:ext uri="{FF2B5EF4-FFF2-40B4-BE49-F238E27FC236}">
                <a16:creationId xmlns:a16="http://schemas.microsoft.com/office/drawing/2014/main" id="{4467E81E-7D03-4737-B6F3-53F9699F962A}"/>
              </a:ext>
            </a:extLst>
          </p:cNvPr>
          <p:cNvSpPr/>
          <p:nvPr/>
        </p:nvSpPr>
        <p:spPr>
          <a:xfrm>
            <a:off x="202386" y="71873"/>
            <a:ext cx="11989613" cy="646331"/>
          </a:xfrm>
          <a:prstGeom prst="rect">
            <a:avLst/>
          </a:prstGeom>
        </p:spPr>
        <p:txBody>
          <a:bodyPr wrap="square" lIns="91440" tIns="45720" rIns="91440" bIns="45720" anchor="t">
            <a:spAutoFit/>
          </a:bodyPr>
          <a:lstStyle/>
          <a:p>
            <a:r>
              <a:rPr lang="en-IE" b="1">
                <a:solidFill>
                  <a:schemeClr val="tx1">
                    <a:lumMod val="50000"/>
                    <a:lumOff val="50000"/>
                  </a:schemeClr>
                </a:solidFill>
              </a:rPr>
              <a:t>Junior Cycle Short Course:  Sustainability 			Unit of Learning Global Garden:</a:t>
            </a:r>
            <a:r>
              <a:rPr lang="en-IE">
                <a:solidFill>
                  <a:schemeClr val="tx1">
                    <a:lumMod val="50000"/>
                    <a:lumOff val="50000"/>
                  </a:schemeClr>
                </a:solidFill>
              </a:rPr>
              <a:t> 3rd Years</a:t>
            </a:r>
          </a:p>
          <a:p>
            <a:pPr algn="r"/>
            <a:endParaRPr lang="en-IE">
              <a:solidFill>
                <a:schemeClr val="tx1">
                  <a:lumMod val="50000"/>
                  <a:lumOff val="50000"/>
                </a:schemeClr>
              </a:solidFill>
            </a:endParaRPr>
          </a:p>
        </p:txBody>
      </p:sp>
      <p:sp>
        <p:nvSpPr>
          <p:cNvPr id="5" name="Footer Placeholder 4">
            <a:extLst>
              <a:ext uri="{FF2B5EF4-FFF2-40B4-BE49-F238E27FC236}">
                <a16:creationId xmlns:a16="http://schemas.microsoft.com/office/drawing/2014/main" id="{0D03FC68-3349-46F0-B5E0-D401AEA87633}"/>
              </a:ext>
            </a:extLst>
          </p:cNvPr>
          <p:cNvSpPr>
            <a:spLocks noGrp="1"/>
          </p:cNvSpPr>
          <p:nvPr>
            <p:ph type="ftr" sz="quarter" idx="11"/>
          </p:nvPr>
        </p:nvSpPr>
        <p:spPr/>
        <p:txBody>
          <a:bodyPr/>
          <a:lstStyle/>
          <a:p>
            <a:r>
              <a:rPr lang="en-US"/>
              <a:t>  Sustainability Unit of Learning Global Garden: 3rd Years</a:t>
            </a:r>
          </a:p>
        </p:txBody>
      </p:sp>
      <p:pic>
        <p:nvPicPr>
          <p:cNvPr id="9" name="Picture 2" descr="http://4.bp.blogspot.com/-nNOGFP32MII/TtpyDShNLrI/AAAAAAAAAI4/BwWmYecC6vQ/s1600/0522_mz_farming2.jpg">
            <a:extLst>
              <a:ext uri="{FF2B5EF4-FFF2-40B4-BE49-F238E27FC236}">
                <a16:creationId xmlns:a16="http://schemas.microsoft.com/office/drawing/2014/main" id="{117234F1-8F85-4B9E-8C41-7BBE6635AF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455" t="90" r="155" b="-311"/>
          <a:stretch/>
        </p:blipFill>
        <p:spPr bwMode="auto">
          <a:xfrm>
            <a:off x="122154" y="1357635"/>
            <a:ext cx="5754577" cy="4063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http://intrepidmom.ca/wp-content/uploads/2011/07/IMG_1548.jpg">
            <a:extLst>
              <a:ext uri="{FF2B5EF4-FFF2-40B4-BE49-F238E27FC236}">
                <a16:creationId xmlns:a16="http://schemas.microsoft.com/office/drawing/2014/main" id="{3BE31E9E-CCEA-41C9-967D-4E8E54BD74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5674" y="1362076"/>
            <a:ext cx="6104255" cy="4059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3807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0D66C-5FCC-448E-B7F6-ABBD026ABA61}"/>
              </a:ext>
            </a:extLst>
          </p:cNvPr>
          <p:cNvSpPr>
            <a:spLocks noGrp="1"/>
          </p:cNvSpPr>
          <p:nvPr>
            <p:ph type="ctrTitle"/>
          </p:nvPr>
        </p:nvSpPr>
        <p:spPr>
          <a:xfrm>
            <a:off x="1302328" y="1334028"/>
            <a:ext cx="9144000" cy="955154"/>
          </a:xfrm>
        </p:spPr>
        <p:txBody>
          <a:bodyPr>
            <a:noAutofit/>
          </a:bodyPr>
          <a:lstStyle/>
          <a:p>
            <a:r>
              <a:rPr lang="en-IE" sz="3800" i="1">
                <a:solidFill>
                  <a:schemeClr val="accent1"/>
                </a:solidFill>
                <a:latin typeface="Trebuchet MS"/>
              </a:rPr>
              <a:t>Intro</a:t>
            </a:r>
            <a:r>
              <a:rPr lang="en-IE" sz="3800">
                <a:solidFill>
                  <a:schemeClr val="accent1"/>
                </a:solidFill>
                <a:latin typeface="Trebuchet MS"/>
              </a:rPr>
              <a:t> Global Garden Lesson 2</a:t>
            </a:r>
            <a:br>
              <a:rPr lang="en-IE" sz="3800" dirty="0">
                <a:latin typeface="Trebuchet MS" panose="020B0603020202020204" pitchFamily="34" charset="0"/>
              </a:rPr>
            </a:br>
            <a:r>
              <a:rPr lang="en-IE" sz="3800" dirty="0">
                <a:solidFill>
                  <a:schemeClr val="accent1"/>
                </a:solidFill>
                <a:latin typeface="Trebuchet MS"/>
              </a:rPr>
              <a:t>Learning Intentions </a:t>
            </a:r>
            <a:endParaRPr lang="en-IE" sz="3800" dirty="0">
              <a:solidFill>
                <a:schemeClr val="accent1"/>
              </a:solidFill>
              <a:latin typeface="Trebuchet MS" panose="020B0603020202020204" pitchFamily="34" charset="0"/>
            </a:endParaRPr>
          </a:p>
        </p:txBody>
      </p:sp>
      <p:sp>
        <p:nvSpPr>
          <p:cNvPr id="6" name="Slide Number Placeholder 5">
            <a:extLst>
              <a:ext uri="{FF2B5EF4-FFF2-40B4-BE49-F238E27FC236}">
                <a16:creationId xmlns:a16="http://schemas.microsoft.com/office/drawing/2014/main" id="{8649D51F-9792-47B8-968B-D3F0533E67B9}"/>
              </a:ext>
            </a:extLst>
          </p:cNvPr>
          <p:cNvSpPr>
            <a:spLocks noGrp="1"/>
          </p:cNvSpPr>
          <p:nvPr>
            <p:ph type="sldNum" sz="quarter" idx="12"/>
          </p:nvPr>
        </p:nvSpPr>
        <p:spPr/>
        <p:txBody>
          <a:bodyPr/>
          <a:lstStyle/>
          <a:p>
            <a:fld id="{BE570A6A-E067-41F5-B824-5C7C7AD574B1}" type="slidenum">
              <a:rPr lang="en-IE" smtClean="0"/>
              <a:t>2</a:t>
            </a:fld>
            <a:endParaRPr lang="en-IE"/>
          </a:p>
        </p:txBody>
      </p:sp>
      <p:sp>
        <p:nvSpPr>
          <p:cNvPr id="5" name="Rectangle 4">
            <a:extLst>
              <a:ext uri="{FF2B5EF4-FFF2-40B4-BE49-F238E27FC236}">
                <a16:creationId xmlns:a16="http://schemas.microsoft.com/office/drawing/2014/main" id="{97620006-FBC6-4DEF-96B0-230B6757DD94}"/>
              </a:ext>
            </a:extLst>
          </p:cNvPr>
          <p:cNvSpPr/>
          <p:nvPr/>
        </p:nvSpPr>
        <p:spPr>
          <a:xfrm>
            <a:off x="1636166" y="2496457"/>
            <a:ext cx="8919667" cy="2877711"/>
          </a:xfrm>
          <a:prstGeom prst="rect">
            <a:avLst/>
          </a:prstGeom>
        </p:spPr>
        <p:txBody>
          <a:bodyPr wrap="square" lIns="91440" tIns="45720" rIns="91440" bIns="45720" anchor="t">
            <a:spAutoFit/>
          </a:bodyPr>
          <a:lstStyle/>
          <a:p>
            <a:pPr>
              <a:spcAft>
                <a:spcPts val="1000"/>
              </a:spcAft>
            </a:pPr>
            <a:r>
              <a:rPr lang="en-IE" sz="2600" dirty="0">
                <a:solidFill>
                  <a:srgbClr val="000000"/>
                </a:solidFill>
                <a:latin typeface="Calibri"/>
                <a:ea typeface="Times New Roman" panose="02020603050405020304" pitchFamily="18" charset="0"/>
                <a:cs typeface="Calibri"/>
              </a:rPr>
              <a:t>By the end of this lesson…</a:t>
            </a:r>
          </a:p>
          <a:p>
            <a:pPr>
              <a:spcAft>
                <a:spcPts val="1000"/>
              </a:spcAft>
            </a:pPr>
            <a:r>
              <a:rPr lang="en-IE" sz="2600" dirty="0">
                <a:solidFill>
                  <a:srgbClr val="000000"/>
                </a:solidFill>
                <a:latin typeface="Calibri"/>
                <a:ea typeface="Times New Roman" panose="02020603050405020304" pitchFamily="18" charset="0"/>
                <a:cs typeface="Calibri"/>
              </a:rPr>
              <a:t>A. </a:t>
            </a:r>
            <a:r>
              <a:rPr lang="en-IE" sz="2600" dirty="0"/>
              <a:t>I will be able to explain how food growing is connected to biodiversity loss </a:t>
            </a:r>
            <a:endParaRPr lang="en-IE" sz="2600" dirty="0">
              <a:cs typeface="Calibri"/>
            </a:endParaRPr>
          </a:p>
          <a:p>
            <a:pPr>
              <a:spcAft>
                <a:spcPts val="1000"/>
              </a:spcAft>
            </a:pPr>
            <a:r>
              <a:rPr lang="en-IE" sz="2600" dirty="0">
                <a:solidFill>
                  <a:srgbClr val="000000"/>
                </a:solidFill>
                <a:latin typeface="Calibri"/>
                <a:ea typeface="Times New Roman" panose="02020603050405020304" pitchFamily="18" charset="0"/>
                <a:cs typeface="Calibri"/>
              </a:rPr>
              <a:t>B. </a:t>
            </a:r>
            <a:r>
              <a:rPr lang="en-IE" sz="2600" dirty="0"/>
              <a:t>I will understand how food consumption impacts people </a:t>
            </a:r>
            <a:r>
              <a:rPr lang="en-IE" sz="2600" i="1"/>
              <a:t>and</a:t>
            </a:r>
            <a:r>
              <a:rPr lang="en-IE" sz="2600" dirty="0"/>
              <a:t> our natural environment</a:t>
            </a:r>
          </a:p>
          <a:p>
            <a:pPr>
              <a:spcAft>
                <a:spcPts val="1000"/>
              </a:spcAft>
            </a:pPr>
            <a:r>
              <a:rPr lang="en-IE" sz="2600">
                <a:cs typeface="Calibri"/>
              </a:rPr>
              <a:t>C. I can define food miles and carbon footprints.</a:t>
            </a:r>
            <a:endParaRPr lang="en-IE" sz="2600" dirty="0">
              <a:cs typeface="Calibri"/>
            </a:endParaRPr>
          </a:p>
        </p:txBody>
      </p:sp>
      <p:sp>
        <p:nvSpPr>
          <p:cNvPr id="7" name="Rectangle 6">
            <a:extLst>
              <a:ext uri="{FF2B5EF4-FFF2-40B4-BE49-F238E27FC236}">
                <a16:creationId xmlns:a16="http://schemas.microsoft.com/office/drawing/2014/main" id="{4467E81E-7D03-4737-B6F3-53F9699F962A}"/>
              </a:ext>
            </a:extLst>
          </p:cNvPr>
          <p:cNvSpPr/>
          <p:nvPr/>
        </p:nvSpPr>
        <p:spPr>
          <a:xfrm>
            <a:off x="202386" y="71873"/>
            <a:ext cx="11989613" cy="646331"/>
          </a:xfrm>
          <a:prstGeom prst="rect">
            <a:avLst/>
          </a:prstGeom>
        </p:spPr>
        <p:txBody>
          <a:bodyPr wrap="square" lIns="91440" tIns="45720" rIns="91440" bIns="45720" anchor="t">
            <a:spAutoFit/>
          </a:bodyPr>
          <a:lstStyle/>
          <a:p>
            <a:r>
              <a:rPr lang="en-IE" b="1">
                <a:solidFill>
                  <a:schemeClr val="tx1">
                    <a:lumMod val="50000"/>
                    <a:lumOff val="50000"/>
                  </a:schemeClr>
                </a:solidFill>
              </a:rPr>
              <a:t>Junior Cycle Short Course:  Sustainability 			Unit of Learning Global Garden:</a:t>
            </a:r>
            <a:r>
              <a:rPr lang="en-IE">
                <a:solidFill>
                  <a:schemeClr val="tx1">
                    <a:lumMod val="50000"/>
                    <a:lumOff val="50000"/>
                  </a:schemeClr>
                </a:solidFill>
              </a:rPr>
              <a:t> 3rd Years</a:t>
            </a:r>
          </a:p>
          <a:p>
            <a:pPr algn="r"/>
            <a:endParaRPr lang="en-IE">
              <a:solidFill>
                <a:schemeClr val="tx1">
                  <a:lumMod val="50000"/>
                  <a:lumOff val="50000"/>
                </a:schemeClr>
              </a:solidFill>
            </a:endParaRPr>
          </a:p>
        </p:txBody>
      </p:sp>
      <p:sp>
        <p:nvSpPr>
          <p:cNvPr id="3" name="Footer Placeholder 2">
            <a:extLst>
              <a:ext uri="{FF2B5EF4-FFF2-40B4-BE49-F238E27FC236}">
                <a16:creationId xmlns:a16="http://schemas.microsoft.com/office/drawing/2014/main" id="{6CE526C6-4561-49E7-95E0-C0C8C9BBC3DC}"/>
              </a:ext>
            </a:extLst>
          </p:cNvPr>
          <p:cNvSpPr>
            <a:spLocks noGrp="1"/>
          </p:cNvSpPr>
          <p:nvPr>
            <p:ph type="ftr" sz="quarter" idx="11"/>
          </p:nvPr>
        </p:nvSpPr>
        <p:spPr/>
        <p:txBody>
          <a:bodyPr/>
          <a:lstStyle/>
          <a:p>
            <a:r>
              <a:rPr lang="en-US"/>
              <a:t>  Sustainability Unit of Learning Global Garden: 3rd Years</a:t>
            </a:r>
          </a:p>
        </p:txBody>
      </p:sp>
    </p:spTree>
    <p:extLst>
      <p:ext uri="{BB962C8B-B14F-4D97-AF65-F5344CB8AC3E}">
        <p14:creationId xmlns:p14="http://schemas.microsoft.com/office/powerpoint/2010/main" val="2517846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3495338" y="-52157"/>
            <a:ext cx="8195327" cy="7478970"/>
          </a:xfrm>
          <a:prstGeom prst="rect">
            <a:avLst/>
          </a:prstGeom>
          <a:noFill/>
        </p:spPr>
        <p:txBody>
          <a:bodyPr wrap="square" lIns="91440" tIns="45720" rIns="91440" bIns="45720" anchor="t">
            <a:spAutoFit/>
          </a:bodyPr>
          <a:lstStyle/>
          <a:p>
            <a:pPr>
              <a:lnSpc>
                <a:spcPct val="200000"/>
              </a:lnSpc>
            </a:pPr>
            <a:r>
              <a:rPr lang="en-IE" sz="3000">
                <a:solidFill>
                  <a:schemeClr val="accent1"/>
                </a:solidFill>
                <a:latin typeface="Rokkitt"/>
              </a:rPr>
              <a:t>6 steps</a:t>
            </a:r>
            <a:endParaRPr lang="en-US" sz="3000">
              <a:solidFill>
                <a:schemeClr val="accent1"/>
              </a:solidFill>
              <a:latin typeface="Calibri" panose="020F0502020204030204"/>
              <a:cs typeface="Calibri" panose="020F0502020204030204"/>
            </a:endParaRPr>
          </a:p>
          <a:p>
            <a:pPr>
              <a:lnSpc>
                <a:spcPct val="200000"/>
              </a:lnSpc>
            </a:pPr>
            <a:r>
              <a:rPr lang="en-IE" sz="3000">
                <a:solidFill>
                  <a:schemeClr val="accent1"/>
                </a:solidFill>
                <a:latin typeface="Rokkitt"/>
              </a:rPr>
              <a:t>#</a:t>
            </a:r>
            <a:r>
              <a:rPr lang="en-IE" sz="3000" b="0" i="0">
                <a:solidFill>
                  <a:schemeClr val="accent1"/>
                </a:solidFill>
                <a:effectLst/>
                <a:latin typeface="Rokkitt"/>
              </a:rPr>
              <a:t>1 </a:t>
            </a:r>
            <a:r>
              <a:rPr lang="en-IE" sz="3000" b="0" i="0">
                <a:solidFill>
                  <a:srgbClr val="0070C0"/>
                </a:solidFill>
                <a:effectLst/>
                <a:latin typeface="Rokkitt"/>
              </a:rPr>
              <a:t>Identify Target Group and Support Network</a:t>
            </a:r>
            <a:endParaRPr lang="en-US" sz="3000">
              <a:solidFill>
                <a:srgbClr val="0070C0"/>
              </a:solidFill>
              <a:cs typeface="Calibri" panose="020F0502020204030204"/>
            </a:endParaRPr>
          </a:p>
          <a:p>
            <a:pPr>
              <a:lnSpc>
                <a:spcPct val="200000"/>
              </a:lnSpc>
            </a:pPr>
            <a:r>
              <a:rPr lang="en-IE" sz="3000" b="0" i="0">
                <a:solidFill>
                  <a:schemeClr val="accent1"/>
                </a:solidFill>
                <a:effectLst/>
                <a:latin typeface="Rokkitt"/>
              </a:rPr>
              <a:t>#2 Choose A Global Justice Theme</a:t>
            </a:r>
          </a:p>
          <a:p>
            <a:pPr>
              <a:lnSpc>
                <a:spcPct val="200000"/>
              </a:lnSpc>
            </a:pPr>
            <a:r>
              <a:rPr lang="en-IE" sz="3000" b="0" i="0">
                <a:solidFill>
                  <a:schemeClr val="accent1"/>
                </a:solidFill>
                <a:effectLst/>
                <a:latin typeface="Rokkitt"/>
              </a:rPr>
              <a:t>#3</a:t>
            </a:r>
            <a:r>
              <a:rPr lang="en-IE" sz="3000">
                <a:solidFill>
                  <a:schemeClr val="accent1"/>
                </a:solidFill>
                <a:latin typeface="Rokkitt"/>
              </a:rPr>
              <a:t> Explore our theme</a:t>
            </a:r>
            <a:endParaRPr lang="en-IE" sz="3000" b="0" i="0">
              <a:solidFill>
                <a:schemeClr val="accent1"/>
              </a:solidFill>
              <a:effectLst/>
              <a:latin typeface="Rokkitt"/>
            </a:endParaRPr>
          </a:p>
          <a:p>
            <a:pPr>
              <a:lnSpc>
                <a:spcPct val="200000"/>
              </a:lnSpc>
            </a:pPr>
            <a:r>
              <a:rPr lang="en-IE" sz="3000">
                <a:solidFill>
                  <a:schemeClr val="accent5">
                    <a:lumMod val="50000"/>
                  </a:schemeClr>
                </a:solidFill>
                <a:latin typeface="Rokkitt"/>
              </a:rPr>
              <a:t>#4 Raise Awareness</a:t>
            </a:r>
            <a:endParaRPr lang="en-IE" sz="3000" b="0" i="0">
              <a:solidFill>
                <a:schemeClr val="accent5">
                  <a:lumMod val="50000"/>
                </a:schemeClr>
              </a:solidFill>
              <a:effectLst/>
              <a:latin typeface="Rokkitt"/>
            </a:endParaRPr>
          </a:p>
          <a:p>
            <a:pPr>
              <a:lnSpc>
                <a:spcPct val="200000"/>
              </a:lnSpc>
            </a:pPr>
            <a:r>
              <a:rPr lang="en-IE" sz="3000">
                <a:solidFill>
                  <a:schemeClr val="accent5">
                    <a:lumMod val="50000"/>
                  </a:schemeClr>
                </a:solidFill>
                <a:latin typeface="Rokkitt"/>
              </a:rPr>
              <a:t>#5 Create change</a:t>
            </a:r>
            <a:endParaRPr lang="en-IE" sz="3000" b="0" i="0">
              <a:solidFill>
                <a:schemeClr val="accent5">
                  <a:lumMod val="50000"/>
                </a:schemeClr>
              </a:solidFill>
              <a:effectLst/>
              <a:latin typeface="Rokkitt"/>
            </a:endParaRPr>
          </a:p>
          <a:p>
            <a:pPr>
              <a:lnSpc>
                <a:spcPct val="200000"/>
              </a:lnSpc>
            </a:pPr>
            <a:r>
              <a:rPr lang="en-IE" sz="3000">
                <a:solidFill>
                  <a:schemeClr val="accent5">
                    <a:lumMod val="50000"/>
                  </a:schemeClr>
                </a:solidFill>
                <a:latin typeface="Rokkitt"/>
              </a:rPr>
              <a:t>#6 Reflect </a:t>
            </a:r>
          </a:p>
          <a:p>
            <a:pPr algn="ctr"/>
            <a:endParaRPr lang="en-IE" sz="3000">
              <a:solidFill>
                <a:srgbClr val="0070C0"/>
              </a:solidFill>
              <a:latin typeface="Rokkitt"/>
            </a:endParaRPr>
          </a:p>
          <a:p>
            <a:pPr algn="ctr"/>
            <a:endParaRPr lang="en-IE" sz="3000">
              <a:solidFill>
                <a:srgbClr val="0070C0"/>
              </a:solidFill>
              <a:latin typeface="Rokkitt"/>
            </a:endParaRP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7661" y="1777327"/>
            <a:ext cx="2162175" cy="2162175"/>
          </a:xfrm>
          <a:prstGeom prst="rect">
            <a:avLst/>
          </a:prstGeom>
        </p:spPr>
      </p:pic>
    </p:spTree>
    <p:extLst>
      <p:ext uri="{BB962C8B-B14F-4D97-AF65-F5344CB8AC3E}">
        <p14:creationId xmlns:p14="http://schemas.microsoft.com/office/powerpoint/2010/main" val="2613862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3495338" y="-52157"/>
            <a:ext cx="8195327" cy="5632311"/>
          </a:xfrm>
          <a:prstGeom prst="rect">
            <a:avLst/>
          </a:prstGeom>
          <a:noFill/>
        </p:spPr>
        <p:txBody>
          <a:bodyPr wrap="square" lIns="91440" tIns="45720" rIns="91440" bIns="45720" anchor="t">
            <a:spAutoFit/>
          </a:bodyPr>
          <a:lstStyle/>
          <a:p>
            <a:pPr>
              <a:lnSpc>
                <a:spcPct val="200000"/>
              </a:lnSpc>
            </a:pPr>
            <a:endParaRPr lang="en-IE" sz="3000">
              <a:solidFill>
                <a:schemeClr val="accent1"/>
              </a:solidFill>
              <a:latin typeface="Rokkitt"/>
              <a:cs typeface="Calibri" panose="020F0502020204030204"/>
            </a:endParaRPr>
          </a:p>
          <a:p>
            <a:pPr>
              <a:lnSpc>
                <a:spcPct val="200000"/>
              </a:lnSpc>
            </a:pPr>
            <a:r>
              <a:rPr lang="en-IE" sz="3000">
                <a:solidFill>
                  <a:schemeClr val="accent1"/>
                </a:solidFill>
                <a:latin typeface="Rokkitt"/>
              </a:rPr>
              <a:t>#</a:t>
            </a:r>
            <a:r>
              <a:rPr lang="en-IE" sz="3000" b="0" i="0">
                <a:solidFill>
                  <a:schemeClr val="accent1"/>
                </a:solidFill>
                <a:effectLst/>
                <a:latin typeface="Rokkitt"/>
              </a:rPr>
              <a:t>1 Identify </a:t>
            </a:r>
            <a:r>
              <a:rPr lang="en-IE" sz="3000" b="0" i="0">
                <a:solidFill>
                  <a:srgbClr val="7030A0"/>
                </a:solidFill>
                <a:effectLst/>
                <a:latin typeface="Rokkitt"/>
              </a:rPr>
              <a:t>Target Group</a:t>
            </a:r>
            <a:r>
              <a:rPr lang="en-IE" sz="3000" b="0" i="0">
                <a:solidFill>
                  <a:schemeClr val="accent1"/>
                </a:solidFill>
                <a:effectLst/>
                <a:latin typeface="Rokkitt"/>
              </a:rPr>
              <a:t> and Support Network</a:t>
            </a:r>
            <a:endParaRPr lang="en-US" sz="3000">
              <a:solidFill>
                <a:schemeClr val="accent1"/>
              </a:solidFill>
              <a:cs typeface="Calibri" panose="020F0502020204030204"/>
            </a:endParaRPr>
          </a:p>
          <a:p>
            <a:pPr marL="457200" indent="-457200">
              <a:lnSpc>
                <a:spcPct val="200000"/>
              </a:lnSpc>
              <a:buFont typeface="Arial"/>
              <a:buChar char="•"/>
            </a:pPr>
            <a:r>
              <a:rPr lang="en-IE" sz="3000">
                <a:solidFill>
                  <a:srgbClr val="7030A0"/>
                </a:solidFill>
                <a:latin typeface="Rokkitt"/>
              </a:rPr>
              <a:t>3rd yr SUS</a:t>
            </a:r>
          </a:p>
          <a:p>
            <a:pPr marL="457200" indent="-457200">
              <a:lnSpc>
                <a:spcPct val="200000"/>
              </a:lnSpc>
              <a:buFont typeface="Arial"/>
              <a:buChar char="•"/>
            </a:pPr>
            <a:r>
              <a:rPr lang="en-IE" sz="3000">
                <a:solidFill>
                  <a:srgbClr val="7030A0"/>
                </a:solidFill>
                <a:latin typeface="Rokkitt"/>
              </a:rPr>
              <a:t>TY Outdoor Learning</a:t>
            </a:r>
          </a:p>
          <a:p>
            <a:pPr marL="457200" indent="-457200">
              <a:lnSpc>
                <a:spcPct val="200000"/>
              </a:lnSpc>
              <a:buFont typeface="Arial"/>
              <a:buChar char="•"/>
            </a:pPr>
            <a:r>
              <a:rPr lang="en-IE" sz="3000">
                <a:solidFill>
                  <a:srgbClr val="7030A0"/>
                </a:solidFill>
                <a:latin typeface="Rokkitt"/>
              </a:rPr>
              <a:t>5th yr Art</a:t>
            </a:r>
          </a:p>
          <a:p>
            <a:pPr algn="ctr"/>
            <a:endParaRPr lang="en-IE" sz="3000">
              <a:solidFill>
                <a:srgbClr val="0070C0"/>
              </a:solidFill>
              <a:latin typeface="Rokkitt"/>
            </a:endParaRPr>
          </a:p>
          <a:p>
            <a:pPr algn="ctr"/>
            <a:endParaRPr lang="en-IE" sz="3000">
              <a:solidFill>
                <a:srgbClr val="0070C0"/>
              </a:solidFill>
              <a:latin typeface="Rokkitt"/>
            </a:endParaRP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7661" y="1777327"/>
            <a:ext cx="2162175" cy="2162175"/>
          </a:xfrm>
          <a:prstGeom prst="rect">
            <a:avLst/>
          </a:prstGeom>
        </p:spPr>
      </p:pic>
    </p:spTree>
    <p:extLst>
      <p:ext uri="{BB962C8B-B14F-4D97-AF65-F5344CB8AC3E}">
        <p14:creationId xmlns:p14="http://schemas.microsoft.com/office/powerpoint/2010/main" val="1507483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3495338" y="-52157"/>
            <a:ext cx="8195327" cy="7017306"/>
          </a:xfrm>
          <a:prstGeom prst="rect">
            <a:avLst/>
          </a:prstGeom>
          <a:noFill/>
        </p:spPr>
        <p:txBody>
          <a:bodyPr wrap="square" lIns="91440" tIns="45720" rIns="91440" bIns="45720" anchor="t">
            <a:spAutoFit/>
          </a:bodyPr>
          <a:lstStyle/>
          <a:p>
            <a:pPr>
              <a:lnSpc>
                <a:spcPct val="200000"/>
              </a:lnSpc>
            </a:pPr>
            <a:endParaRPr lang="en-IE" sz="3000">
              <a:solidFill>
                <a:schemeClr val="accent1"/>
              </a:solidFill>
              <a:latin typeface="Rokkitt"/>
              <a:cs typeface="Calibri" panose="020F0502020204030204"/>
            </a:endParaRPr>
          </a:p>
          <a:p>
            <a:pPr>
              <a:lnSpc>
                <a:spcPct val="200000"/>
              </a:lnSpc>
            </a:pPr>
            <a:r>
              <a:rPr lang="en-IE" sz="3000">
                <a:solidFill>
                  <a:schemeClr val="accent1"/>
                </a:solidFill>
                <a:latin typeface="Rokkitt"/>
              </a:rPr>
              <a:t>#</a:t>
            </a:r>
            <a:r>
              <a:rPr lang="en-IE" sz="3000" b="0" i="0">
                <a:solidFill>
                  <a:schemeClr val="accent1"/>
                </a:solidFill>
                <a:effectLst/>
                <a:latin typeface="Rokkitt"/>
              </a:rPr>
              <a:t>1 Identify Target Group and </a:t>
            </a:r>
            <a:r>
              <a:rPr lang="en-IE" sz="3000" b="0" i="0">
                <a:solidFill>
                  <a:srgbClr val="7030A0"/>
                </a:solidFill>
                <a:effectLst/>
                <a:latin typeface="Rokkitt"/>
              </a:rPr>
              <a:t>Support Network</a:t>
            </a:r>
            <a:endParaRPr lang="en-US" sz="3000">
              <a:solidFill>
                <a:srgbClr val="7030A0"/>
              </a:solidFill>
              <a:cs typeface="Calibri" panose="020F0502020204030204"/>
            </a:endParaRPr>
          </a:p>
          <a:p>
            <a:pPr marL="457200" indent="-457200">
              <a:buFont typeface="Arial"/>
              <a:buChar char="•"/>
            </a:pPr>
            <a:r>
              <a:rPr lang="en-IE" sz="3000">
                <a:solidFill>
                  <a:srgbClr val="7030A0"/>
                </a:solidFill>
                <a:latin typeface="Rokkitt"/>
              </a:rPr>
              <a:t>NWET students</a:t>
            </a:r>
          </a:p>
          <a:p>
            <a:pPr marL="457200" indent="-457200">
              <a:buFont typeface="Arial"/>
              <a:buChar char="•"/>
            </a:pPr>
            <a:r>
              <a:rPr lang="en-IE" sz="3000">
                <a:solidFill>
                  <a:srgbClr val="7030A0"/>
                </a:solidFill>
                <a:latin typeface="Rokkitt"/>
              </a:rPr>
              <a:t>other subject teachers </a:t>
            </a:r>
          </a:p>
          <a:p>
            <a:pPr marL="457200" indent="-457200">
              <a:buFont typeface="Arial"/>
              <a:buChar char="•"/>
            </a:pPr>
            <a:r>
              <a:rPr lang="en-IE" sz="3000">
                <a:solidFill>
                  <a:srgbClr val="7030A0"/>
                </a:solidFill>
                <a:latin typeface="Rokkitt"/>
              </a:rPr>
              <a:t>other schools</a:t>
            </a:r>
          </a:p>
          <a:p>
            <a:pPr marL="457200" indent="-457200">
              <a:buFont typeface="Arial"/>
              <a:buChar char="•"/>
            </a:pPr>
            <a:r>
              <a:rPr lang="en-IE" sz="3000">
                <a:solidFill>
                  <a:srgbClr val="7030A0"/>
                </a:solidFill>
                <a:latin typeface="Rokkitt"/>
              </a:rPr>
              <a:t>WWGS</a:t>
            </a:r>
          </a:p>
          <a:p>
            <a:pPr marL="457200" indent="-457200">
              <a:buFont typeface="Arial"/>
              <a:buChar char="•"/>
            </a:pPr>
            <a:r>
              <a:rPr lang="en-IE" sz="3000">
                <a:solidFill>
                  <a:srgbClr val="7030A0"/>
                </a:solidFill>
                <a:latin typeface="Rokkitt"/>
              </a:rPr>
              <a:t>Edible Bray</a:t>
            </a:r>
          </a:p>
          <a:p>
            <a:pPr marL="457200" indent="-457200">
              <a:buFont typeface="Arial"/>
              <a:buChar char="•"/>
            </a:pPr>
            <a:r>
              <a:rPr lang="en-IE" sz="3000">
                <a:solidFill>
                  <a:srgbClr val="7030A0"/>
                </a:solidFill>
                <a:latin typeface="Rokkitt"/>
              </a:rPr>
              <a:t>Local farmers / food growers</a:t>
            </a:r>
          </a:p>
          <a:p>
            <a:pPr marL="457200" indent="-457200">
              <a:buFont typeface="Arial"/>
              <a:buChar char="•"/>
            </a:pPr>
            <a:r>
              <a:rPr lang="en-IE" sz="3000">
                <a:solidFill>
                  <a:srgbClr val="7030A0"/>
                </a:solidFill>
                <a:latin typeface="Rokkitt"/>
              </a:rPr>
              <a:t>Bray Tidy Towns</a:t>
            </a:r>
          </a:p>
          <a:p>
            <a:pPr marL="457200" indent="-457200">
              <a:buFont typeface="Arial"/>
              <a:buChar char="•"/>
            </a:pPr>
            <a:r>
              <a:rPr lang="en-IE" sz="3000">
                <a:solidFill>
                  <a:srgbClr val="7030A0"/>
                </a:solidFill>
                <a:latin typeface="Rokkitt"/>
              </a:rPr>
              <a:t>BIFE Film students</a:t>
            </a:r>
          </a:p>
          <a:p>
            <a:pPr marL="457200" indent="-457200">
              <a:buFont typeface="Arial"/>
              <a:buChar char="•"/>
            </a:pPr>
            <a:endParaRPr lang="en-IE" sz="3000">
              <a:solidFill>
                <a:srgbClr val="7030A0"/>
              </a:solidFill>
              <a:latin typeface="Rokkitt"/>
            </a:endParaRPr>
          </a:p>
          <a:p>
            <a:pPr algn="ctr"/>
            <a:endParaRPr lang="en-IE" sz="3000">
              <a:solidFill>
                <a:srgbClr val="0070C0"/>
              </a:solidFill>
              <a:latin typeface="Rokkitt"/>
            </a:endParaRPr>
          </a:p>
          <a:p>
            <a:pPr algn="ctr"/>
            <a:endParaRPr lang="en-IE" sz="3000">
              <a:solidFill>
                <a:srgbClr val="0070C0"/>
              </a:solidFill>
              <a:latin typeface="Rokkitt"/>
            </a:endParaRP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7661" y="1777327"/>
            <a:ext cx="2162175" cy="2162175"/>
          </a:xfrm>
          <a:prstGeom prst="rect">
            <a:avLst/>
          </a:prstGeom>
        </p:spPr>
      </p:pic>
    </p:spTree>
    <p:extLst>
      <p:ext uri="{BB962C8B-B14F-4D97-AF65-F5344CB8AC3E}">
        <p14:creationId xmlns:p14="http://schemas.microsoft.com/office/powerpoint/2010/main" val="3945918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3495338" y="-52157"/>
            <a:ext cx="8195327" cy="2862322"/>
          </a:xfrm>
          <a:prstGeom prst="rect">
            <a:avLst/>
          </a:prstGeom>
          <a:noFill/>
        </p:spPr>
        <p:txBody>
          <a:bodyPr wrap="square" lIns="91440" tIns="45720" rIns="91440" bIns="45720" anchor="t">
            <a:spAutoFit/>
          </a:bodyPr>
          <a:lstStyle/>
          <a:p>
            <a:pPr>
              <a:lnSpc>
                <a:spcPct val="200000"/>
              </a:lnSpc>
            </a:pPr>
            <a:endParaRPr lang="en-IE" sz="3000">
              <a:solidFill>
                <a:schemeClr val="accent1"/>
              </a:solidFill>
              <a:latin typeface="Rokkitt"/>
              <a:cs typeface="Calibri" panose="020F0502020204030204"/>
            </a:endParaRPr>
          </a:p>
          <a:p>
            <a:pPr>
              <a:lnSpc>
                <a:spcPct val="200000"/>
              </a:lnSpc>
            </a:pPr>
            <a:r>
              <a:rPr lang="en-IE" sz="3000" b="0" i="0">
                <a:solidFill>
                  <a:schemeClr val="accent1"/>
                </a:solidFill>
                <a:effectLst/>
                <a:latin typeface="Rokkitt"/>
              </a:rPr>
              <a:t>#2 Choose A Global Justice </a:t>
            </a:r>
            <a:r>
              <a:rPr lang="en-IE" sz="3000" b="0" i="0">
                <a:solidFill>
                  <a:srgbClr val="FF0000"/>
                </a:solidFill>
                <a:effectLst/>
                <a:latin typeface="Rokkitt"/>
              </a:rPr>
              <a:t>Theme</a:t>
            </a:r>
          </a:p>
          <a:p>
            <a:pPr algn="ctr"/>
            <a:endParaRPr lang="en-IE" sz="3000">
              <a:solidFill>
                <a:srgbClr val="0070C0"/>
              </a:solidFill>
              <a:latin typeface="Rokkitt"/>
            </a:endParaRPr>
          </a:p>
          <a:p>
            <a:pPr algn="ctr"/>
            <a:endParaRPr lang="en-IE" sz="3000">
              <a:solidFill>
                <a:srgbClr val="0070C0"/>
              </a:solidFill>
              <a:latin typeface="Rokkitt"/>
            </a:endParaRP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7661" y="1777327"/>
            <a:ext cx="2162175" cy="2162175"/>
          </a:xfrm>
          <a:prstGeom prst="rect">
            <a:avLst/>
          </a:prstGeom>
        </p:spPr>
      </p:pic>
    </p:spTree>
    <p:extLst>
      <p:ext uri="{BB962C8B-B14F-4D97-AF65-F5344CB8AC3E}">
        <p14:creationId xmlns:p14="http://schemas.microsoft.com/office/powerpoint/2010/main" val="885148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A picture containing application&#10;&#10;Description automatically generated">
            <a:extLst>
              <a:ext uri="{FF2B5EF4-FFF2-40B4-BE49-F238E27FC236}">
                <a16:creationId xmlns:a16="http://schemas.microsoft.com/office/drawing/2014/main" id="{05D1A134-8A26-47DC-A870-6B07FB65F426}"/>
              </a:ext>
            </a:extLst>
          </p:cNvPr>
          <p:cNvPicPr>
            <a:picLocks noChangeAspect="1"/>
          </p:cNvPicPr>
          <p:nvPr/>
        </p:nvPicPr>
        <p:blipFill>
          <a:blip r:embed="rId2"/>
          <a:stretch>
            <a:fillRect/>
          </a:stretch>
        </p:blipFill>
        <p:spPr>
          <a:xfrm rot="5400000">
            <a:off x="2618080" y="-1711872"/>
            <a:ext cx="6960749" cy="10175308"/>
          </a:xfrm>
          <a:prstGeom prst="rect">
            <a:avLst/>
          </a:prstGeom>
        </p:spPr>
      </p:pic>
      <p:sp>
        <p:nvSpPr>
          <p:cNvPr id="4" name="TextBox 3">
            <a:extLst>
              <a:ext uri="{FF2B5EF4-FFF2-40B4-BE49-F238E27FC236}">
                <a16:creationId xmlns:a16="http://schemas.microsoft.com/office/drawing/2014/main" id="{18AD44B2-0F39-42A6-952D-3B13041B1CCB}"/>
              </a:ext>
            </a:extLst>
          </p:cNvPr>
          <p:cNvSpPr txBox="1"/>
          <p:nvPr/>
        </p:nvSpPr>
        <p:spPr>
          <a:xfrm>
            <a:off x="1091431" y="6425430"/>
            <a:ext cx="116870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tx1">
                    <a:lumMod val="50000"/>
                    <a:lumOff val="50000"/>
                  </a:schemeClr>
                </a:solidFill>
              </a:rPr>
              <a:t>From website: https://worldslargestlesson.globalgoals.org/resource/plate-pioneerz-every-plate-tells-a-story/</a:t>
            </a:r>
            <a:endParaRPr lang="en-US">
              <a:solidFill>
                <a:schemeClr val="tx1">
                  <a:lumMod val="50000"/>
                  <a:lumOff val="50000"/>
                </a:schemeClr>
              </a:solidFill>
              <a:cs typeface="Calibri"/>
            </a:endParaRPr>
          </a:p>
        </p:txBody>
      </p:sp>
    </p:spTree>
    <p:extLst>
      <p:ext uri="{BB962C8B-B14F-4D97-AF65-F5344CB8AC3E}">
        <p14:creationId xmlns:p14="http://schemas.microsoft.com/office/powerpoint/2010/main" val="2026164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1E5123F-FB27-4723-82D6-19294199D1AB}"/>
              </a:ext>
            </a:extLst>
          </p:cNvPr>
          <p:cNvPicPr>
            <a:picLocks noChangeAspect="1"/>
          </p:cNvPicPr>
          <p:nvPr/>
        </p:nvPicPr>
        <p:blipFill>
          <a:blip r:embed="rId2"/>
          <a:stretch>
            <a:fillRect/>
          </a:stretch>
        </p:blipFill>
        <p:spPr>
          <a:xfrm>
            <a:off x="6333915" y="0"/>
            <a:ext cx="5858085" cy="6858000"/>
          </a:xfrm>
          <a:prstGeom prst="rect">
            <a:avLst/>
          </a:prstGeom>
        </p:spPr>
      </p:pic>
      <p:pic>
        <p:nvPicPr>
          <p:cNvPr id="6" name="Picture 5" descr="A picture containing text, outdoor, sign, blue&#10;&#10;Description automatically generated">
            <a:extLst>
              <a:ext uri="{FF2B5EF4-FFF2-40B4-BE49-F238E27FC236}">
                <a16:creationId xmlns:a16="http://schemas.microsoft.com/office/drawing/2014/main" id="{34046A4B-23F3-4863-9DA8-6E8539F8A87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94327" y="766616"/>
            <a:ext cx="979056" cy="979056"/>
          </a:xfrm>
          <a:prstGeom prst="rect">
            <a:avLst/>
          </a:prstGeom>
        </p:spPr>
      </p:pic>
      <p:pic>
        <p:nvPicPr>
          <p:cNvPr id="7" name="Picture 3" descr="A picture containing application&#10;&#10;Description automatically generated">
            <a:extLst>
              <a:ext uri="{FF2B5EF4-FFF2-40B4-BE49-F238E27FC236}">
                <a16:creationId xmlns:a16="http://schemas.microsoft.com/office/drawing/2014/main" id="{237C5C8E-1F9A-4DA7-8997-6D2A145865B6}"/>
              </a:ext>
            </a:extLst>
          </p:cNvPr>
          <p:cNvPicPr>
            <a:picLocks noChangeAspect="1"/>
          </p:cNvPicPr>
          <p:nvPr/>
        </p:nvPicPr>
        <p:blipFill>
          <a:blip r:embed="rId5"/>
          <a:stretch>
            <a:fillRect/>
          </a:stretch>
        </p:blipFill>
        <p:spPr>
          <a:xfrm rot="5400000">
            <a:off x="1313827" y="1050964"/>
            <a:ext cx="3008618" cy="4398035"/>
          </a:xfrm>
          <a:prstGeom prst="rect">
            <a:avLst/>
          </a:prstGeom>
        </p:spPr>
      </p:pic>
    </p:spTree>
    <p:extLst>
      <p:ext uri="{BB962C8B-B14F-4D97-AF65-F5344CB8AC3E}">
        <p14:creationId xmlns:p14="http://schemas.microsoft.com/office/powerpoint/2010/main" val="2061342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3464023" y="-657582"/>
            <a:ext cx="8195327" cy="7232749"/>
          </a:xfrm>
          <a:prstGeom prst="rect">
            <a:avLst/>
          </a:prstGeom>
          <a:noFill/>
        </p:spPr>
        <p:txBody>
          <a:bodyPr wrap="square" lIns="91440" tIns="45720" rIns="91440" bIns="45720" anchor="t">
            <a:spAutoFit/>
          </a:bodyPr>
          <a:lstStyle/>
          <a:p>
            <a:pPr>
              <a:lnSpc>
                <a:spcPct val="200000"/>
              </a:lnSpc>
            </a:pPr>
            <a:endParaRPr lang="en-IE" sz="3000" b="0" i="0">
              <a:solidFill>
                <a:schemeClr val="accent1"/>
              </a:solidFill>
              <a:effectLst/>
              <a:latin typeface="Rokkitt"/>
            </a:endParaRPr>
          </a:p>
          <a:p>
            <a:pPr>
              <a:lnSpc>
                <a:spcPct val="200000"/>
              </a:lnSpc>
            </a:pPr>
            <a:r>
              <a:rPr lang="en-IE" sz="3000" b="0" i="0" dirty="0">
                <a:solidFill>
                  <a:schemeClr val="accent1"/>
                </a:solidFill>
                <a:effectLst/>
                <a:latin typeface="Rokkitt"/>
              </a:rPr>
              <a:t>#3</a:t>
            </a:r>
            <a:r>
              <a:rPr lang="en-IE" sz="3000" dirty="0">
                <a:solidFill>
                  <a:schemeClr val="accent1"/>
                </a:solidFill>
                <a:latin typeface="Rokkitt"/>
              </a:rPr>
              <a:t> </a:t>
            </a:r>
            <a:r>
              <a:rPr lang="en-IE" sz="3000" dirty="0">
                <a:solidFill>
                  <a:schemeClr val="accent3">
                    <a:lumMod val="75000"/>
                  </a:schemeClr>
                </a:solidFill>
                <a:latin typeface="Rokkitt"/>
              </a:rPr>
              <a:t>Explore our theme</a:t>
            </a:r>
            <a:endParaRPr lang="en-IE" sz="3000" b="0" i="0" dirty="0">
              <a:solidFill>
                <a:schemeClr val="accent3">
                  <a:lumMod val="75000"/>
                </a:schemeClr>
              </a:solidFill>
              <a:effectLst/>
              <a:latin typeface="Rokkitt"/>
            </a:endParaRPr>
          </a:p>
          <a:p>
            <a:pPr>
              <a:lnSpc>
                <a:spcPct val="200000"/>
              </a:lnSpc>
            </a:pPr>
            <a:r>
              <a:rPr lang="en-IE" sz="3000" dirty="0">
                <a:solidFill>
                  <a:schemeClr val="accent1"/>
                </a:solidFill>
                <a:ea typeface="+mn-lt"/>
                <a:cs typeface="+mn-lt"/>
              </a:rPr>
              <a:t>Zero Hunger: Food + Growing</a:t>
            </a:r>
            <a:endParaRPr lang="en-IE" dirty="0">
              <a:solidFill>
                <a:schemeClr val="accent1"/>
              </a:solidFill>
            </a:endParaRPr>
          </a:p>
          <a:p>
            <a:r>
              <a:rPr lang="en-IE" sz="3000" dirty="0">
                <a:solidFill>
                  <a:srgbClr val="0070C0"/>
                </a:solidFill>
                <a:latin typeface="Rokkitt"/>
              </a:rPr>
              <a:t>Gain </a:t>
            </a:r>
            <a:r>
              <a:rPr lang="en-IE" sz="3000" b="1" dirty="0">
                <a:solidFill>
                  <a:srgbClr val="0070C0"/>
                </a:solidFill>
                <a:latin typeface="Rokkitt"/>
              </a:rPr>
              <a:t>knowledge</a:t>
            </a:r>
            <a:r>
              <a:rPr lang="en-IE" sz="3000" dirty="0">
                <a:solidFill>
                  <a:srgbClr val="0070C0"/>
                </a:solidFill>
                <a:latin typeface="Rokkitt"/>
              </a:rPr>
              <a:t> on the subject through </a:t>
            </a:r>
          </a:p>
          <a:p>
            <a:endParaRPr lang="en-IE" sz="3000">
              <a:solidFill>
                <a:srgbClr val="0070C0"/>
              </a:solidFill>
              <a:latin typeface="Rokkitt"/>
            </a:endParaRPr>
          </a:p>
          <a:p>
            <a:pPr marL="457200" indent="-457200">
              <a:buFont typeface="Arial"/>
              <a:buChar char="•"/>
            </a:pPr>
            <a:r>
              <a:rPr lang="en-IE" sz="2800" dirty="0" err="1">
                <a:solidFill>
                  <a:schemeClr val="accent3">
                    <a:lumMod val="75000"/>
                  </a:schemeClr>
                </a:solidFill>
                <a:latin typeface="Rokkitt"/>
              </a:rPr>
              <a:t>Powerpoints</a:t>
            </a:r>
            <a:endParaRPr lang="en-IE" sz="2800" dirty="0" err="1">
              <a:solidFill>
                <a:schemeClr val="accent3">
                  <a:lumMod val="75000"/>
                </a:schemeClr>
              </a:solidFill>
              <a:latin typeface="Rokkitt"/>
              <a:cs typeface="Calibri" panose="020F0502020204030204"/>
            </a:endParaRPr>
          </a:p>
          <a:p>
            <a:pPr marL="457200" indent="-457200">
              <a:buFont typeface="Arial"/>
              <a:buChar char="•"/>
            </a:pPr>
            <a:r>
              <a:rPr lang="en-IE" sz="2800" dirty="0">
                <a:solidFill>
                  <a:schemeClr val="accent3">
                    <a:lumMod val="75000"/>
                  </a:schemeClr>
                </a:solidFill>
                <a:latin typeface="Rokkitt"/>
              </a:rPr>
              <a:t>Videos + worksheets</a:t>
            </a:r>
          </a:p>
          <a:p>
            <a:pPr marL="457200" indent="-457200">
              <a:buFont typeface="Arial"/>
              <a:buChar char="•"/>
            </a:pPr>
            <a:r>
              <a:rPr lang="en-IE" sz="2800" dirty="0">
                <a:solidFill>
                  <a:schemeClr val="accent3">
                    <a:lumMod val="75000"/>
                  </a:schemeClr>
                </a:solidFill>
                <a:latin typeface="Rokkitt"/>
              </a:rPr>
              <a:t>Expert inputs; growers + farmers</a:t>
            </a:r>
          </a:p>
          <a:p>
            <a:pPr marL="457200" indent="-457200">
              <a:buFont typeface="Arial"/>
              <a:buChar char="•"/>
            </a:pPr>
            <a:r>
              <a:rPr lang="en-IE" sz="2800" dirty="0">
                <a:solidFill>
                  <a:schemeClr val="accent3">
                    <a:lumMod val="75000"/>
                  </a:schemeClr>
                </a:solidFill>
                <a:ea typeface="+mn-lt"/>
                <a:cs typeface="+mn-lt"/>
              </a:rPr>
              <a:t>A range of other activities like artwork, role-play, case-studies, energisers, outdoor learning</a:t>
            </a:r>
          </a:p>
          <a:p>
            <a:pPr marL="457200" indent="-457200">
              <a:buFont typeface="Arial"/>
              <a:buChar char="•"/>
            </a:pPr>
            <a:r>
              <a:rPr lang="en-IE" sz="2800" dirty="0">
                <a:solidFill>
                  <a:schemeClr val="accent3">
                    <a:lumMod val="75000"/>
                  </a:schemeClr>
                </a:solidFill>
                <a:latin typeface="Rokkitt"/>
              </a:rPr>
              <a:t>Practical tasks like seed saving, seed growing, composting, tree planting, habitat surveys, biodiversity surveys, citizen science</a:t>
            </a: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7661" y="1777327"/>
            <a:ext cx="2162175" cy="2162175"/>
          </a:xfrm>
          <a:prstGeom prst="rect">
            <a:avLst/>
          </a:prstGeom>
        </p:spPr>
      </p:pic>
    </p:spTree>
    <p:extLst>
      <p:ext uri="{BB962C8B-B14F-4D97-AF65-F5344CB8AC3E}">
        <p14:creationId xmlns:p14="http://schemas.microsoft.com/office/powerpoint/2010/main" val="1288169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3495338" y="-52157"/>
            <a:ext cx="8195327" cy="2862322"/>
          </a:xfrm>
          <a:prstGeom prst="rect">
            <a:avLst/>
          </a:prstGeom>
          <a:noFill/>
        </p:spPr>
        <p:txBody>
          <a:bodyPr wrap="square" lIns="91440" tIns="45720" rIns="91440" bIns="45720" anchor="t">
            <a:spAutoFit/>
          </a:bodyPr>
          <a:lstStyle/>
          <a:p>
            <a:pPr>
              <a:lnSpc>
                <a:spcPct val="200000"/>
              </a:lnSpc>
            </a:pPr>
            <a:r>
              <a:rPr lang="en-IE" sz="3000">
                <a:solidFill>
                  <a:schemeClr val="accent1"/>
                </a:solidFill>
                <a:latin typeface="Rokkitt"/>
              </a:rPr>
              <a:t>#4 Raise Awareness</a:t>
            </a:r>
            <a:endParaRPr lang="en-IE" sz="3000" b="0" i="0">
              <a:solidFill>
                <a:schemeClr val="accent1"/>
              </a:solidFill>
              <a:effectLst/>
              <a:latin typeface="Rokkitt"/>
            </a:endParaRPr>
          </a:p>
          <a:p>
            <a:pPr>
              <a:lnSpc>
                <a:spcPct val="200000"/>
              </a:lnSpc>
            </a:pPr>
            <a:r>
              <a:rPr lang="en-IE" sz="2800">
                <a:solidFill>
                  <a:schemeClr val="accent1"/>
                </a:solidFill>
                <a:latin typeface="Rokkitt"/>
              </a:rPr>
              <a:t>Film: using video editor + weekly phone footage</a:t>
            </a:r>
          </a:p>
          <a:p>
            <a:pPr algn="ctr"/>
            <a:endParaRPr lang="en-IE" sz="3000">
              <a:solidFill>
                <a:srgbClr val="0070C0"/>
              </a:solidFill>
              <a:latin typeface="Rokkitt"/>
            </a:endParaRPr>
          </a:p>
          <a:p>
            <a:pPr algn="ctr"/>
            <a:endParaRPr lang="en-IE" sz="3000">
              <a:solidFill>
                <a:srgbClr val="0070C0"/>
              </a:solidFill>
              <a:latin typeface="Rokkitt"/>
            </a:endParaRP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7661" y="1777327"/>
            <a:ext cx="2162175" cy="2162175"/>
          </a:xfrm>
          <a:prstGeom prst="rect">
            <a:avLst/>
          </a:prstGeom>
        </p:spPr>
      </p:pic>
      <p:pic>
        <p:nvPicPr>
          <p:cNvPr id="2" name="Picture 3" descr="Graphical user interface, application, website&#10;&#10;Description automatically generated">
            <a:extLst>
              <a:ext uri="{FF2B5EF4-FFF2-40B4-BE49-F238E27FC236}">
                <a16:creationId xmlns:a16="http://schemas.microsoft.com/office/drawing/2014/main" id="{39C90519-E160-4B9C-820D-5D75FCD2C6D7}"/>
              </a:ext>
            </a:extLst>
          </p:cNvPr>
          <p:cNvPicPr>
            <a:picLocks noChangeAspect="1"/>
          </p:cNvPicPr>
          <p:nvPr/>
        </p:nvPicPr>
        <p:blipFill>
          <a:blip r:embed="rId4"/>
          <a:stretch>
            <a:fillRect/>
          </a:stretch>
        </p:blipFill>
        <p:spPr>
          <a:xfrm>
            <a:off x="3492674" y="1778150"/>
            <a:ext cx="8379912" cy="4940521"/>
          </a:xfrm>
          <a:prstGeom prst="rect">
            <a:avLst/>
          </a:prstGeom>
        </p:spPr>
      </p:pic>
    </p:spTree>
    <p:extLst>
      <p:ext uri="{BB962C8B-B14F-4D97-AF65-F5344CB8AC3E}">
        <p14:creationId xmlns:p14="http://schemas.microsoft.com/office/powerpoint/2010/main" val="1298427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C1A023-62DE-435C-93E1-5962DCEBAB4F}"/>
              </a:ext>
            </a:extLst>
          </p:cNvPr>
          <p:cNvSpPr txBox="1"/>
          <p:nvPr/>
        </p:nvSpPr>
        <p:spPr>
          <a:xfrm>
            <a:off x="2681147" y="-52157"/>
            <a:ext cx="9155654" cy="6555641"/>
          </a:xfrm>
          <a:prstGeom prst="rect">
            <a:avLst/>
          </a:prstGeom>
          <a:noFill/>
        </p:spPr>
        <p:txBody>
          <a:bodyPr wrap="square" lIns="91440" tIns="45720" rIns="91440" bIns="45720" anchor="t">
            <a:spAutoFit/>
          </a:bodyPr>
          <a:lstStyle/>
          <a:p>
            <a:pPr>
              <a:lnSpc>
                <a:spcPct val="200000"/>
              </a:lnSpc>
            </a:pPr>
            <a:endParaRPr lang="en-IE" sz="3000" b="0" i="0">
              <a:solidFill>
                <a:schemeClr val="accent1"/>
              </a:solidFill>
              <a:effectLst/>
              <a:latin typeface="Rokkitt"/>
            </a:endParaRPr>
          </a:p>
          <a:p>
            <a:pPr>
              <a:lnSpc>
                <a:spcPct val="200000"/>
              </a:lnSpc>
            </a:pPr>
            <a:r>
              <a:rPr lang="en-IE" sz="3000" b="0" i="0" dirty="0">
                <a:solidFill>
                  <a:schemeClr val="accent1"/>
                </a:solidFill>
                <a:effectLst/>
                <a:latin typeface="Rokkitt"/>
              </a:rPr>
              <a:t>#3</a:t>
            </a:r>
            <a:r>
              <a:rPr lang="en-IE" sz="3000" dirty="0">
                <a:solidFill>
                  <a:schemeClr val="accent1"/>
                </a:solidFill>
                <a:latin typeface="Rokkitt"/>
              </a:rPr>
              <a:t> Explore our theme </a:t>
            </a:r>
            <a:r>
              <a:rPr lang="en-IE" sz="2200" dirty="0">
                <a:solidFill>
                  <a:srgbClr val="C00000"/>
                </a:solidFill>
                <a:latin typeface="Rokkitt"/>
              </a:rPr>
              <a:t>+ assessment / checkpoint 1</a:t>
            </a:r>
            <a:endParaRPr lang="en-IE" sz="2200" b="0" i="0" dirty="0">
              <a:solidFill>
                <a:srgbClr val="C00000"/>
              </a:solidFill>
              <a:effectLst/>
              <a:latin typeface="Rokkitt"/>
            </a:endParaRPr>
          </a:p>
          <a:p>
            <a:pPr>
              <a:lnSpc>
                <a:spcPct val="200000"/>
              </a:lnSpc>
            </a:pPr>
            <a:r>
              <a:rPr lang="en-IE" sz="3000" dirty="0">
                <a:solidFill>
                  <a:schemeClr val="accent5">
                    <a:lumMod val="50000"/>
                  </a:schemeClr>
                </a:solidFill>
                <a:latin typeface="Rokkitt"/>
              </a:rPr>
              <a:t>#4 Raise Awareness = </a:t>
            </a:r>
            <a:r>
              <a:rPr lang="en-IE" sz="2200" dirty="0">
                <a:solidFill>
                  <a:srgbClr val="C00000"/>
                </a:solidFill>
                <a:latin typeface="Rokkitt"/>
              </a:rPr>
              <a:t>video + other student ideas + interests</a:t>
            </a:r>
            <a:endParaRPr lang="en-IE" sz="2200" b="0" i="0" dirty="0">
              <a:solidFill>
                <a:srgbClr val="C00000"/>
              </a:solidFill>
              <a:effectLst/>
              <a:latin typeface="Rokkitt"/>
            </a:endParaRPr>
          </a:p>
          <a:p>
            <a:pPr>
              <a:lnSpc>
                <a:spcPct val="200000"/>
              </a:lnSpc>
            </a:pPr>
            <a:r>
              <a:rPr lang="en-IE" sz="3000" dirty="0">
                <a:solidFill>
                  <a:schemeClr val="accent5">
                    <a:lumMod val="50000"/>
                  </a:schemeClr>
                </a:solidFill>
                <a:latin typeface="Rokkitt"/>
              </a:rPr>
              <a:t>#5 Create change = </a:t>
            </a:r>
            <a:r>
              <a:rPr lang="en-IE" sz="3000">
                <a:solidFill>
                  <a:srgbClr val="C00000"/>
                </a:solidFill>
                <a:latin typeface="Rokkitt"/>
              </a:rPr>
              <a:t>group actions, sub-themes to be </a:t>
            </a:r>
            <a:r>
              <a:rPr lang="en-IE" sz="3000" dirty="0">
                <a:solidFill>
                  <a:srgbClr val="C00000"/>
                </a:solidFill>
                <a:latin typeface="Rokkitt"/>
              </a:rPr>
              <a:t>decided by students</a:t>
            </a:r>
            <a:endParaRPr lang="en-IE" sz="3000" b="0" i="0" dirty="0">
              <a:solidFill>
                <a:srgbClr val="C00000"/>
              </a:solidFill>
              <a:effectLst/>
              <a:latin typeface="Rokkitt"/>
            </a:endParaRPr>
          </a:p>
          <a:p>
            <a:pPr>
              <a:lnSpc>
                <a:spcPct val="200000"/>
              </a:lnSpc>
            </a:pPr>
            <a:r>
              <a:rPr lang="en-IE" sz="3000" dirty="0">
                <a:solidFill>
                  <a:schemeClr val="accent5">
                    <a:lumMod val="50000"/>
                  </a:schemeClr>
                </a:solidFill>
                <a:latin typeface="Rokkitt"/>
              </a:rPr>
              <a:t>#6 Reflect = </a:t>
            </a:r>
            <a:r>
              <a:rPr lang="en-IE" sz="3000" dirty="0">
                <a:solidFill>
                  <a:srgbClr val="C00000"/>
                </a:solidFill>
                <a:latin typeface="Rokkitt"/>
              </a:rPr>
              <a:t>questions and reflection journal</a:t>
            </a:r>
          </a:p>
          <a:p>
            <a:pPr algn="ctr"/>
            <a:endParaRPr lang="en-IE" sz="3000">
              <a:solidFill>
                <a:srgbClr val="0070C0"/>
              </a:solidFill>
              <a:latin typeface="Rokkitt"/>
            </a:endParaRPr>
          </a:p>
          <a:p>
            <a:pPr algn="ctr"/>
            <a:endParaRPr lang="en-IE" sz="3000">
              <a:solidFill>
                <a:srgbClr val="0070C0"/>
              </a:solidFill>
              <a:latin typeface="Rokkitt"/>
            </a:endParaRPr>
          </a:p>
        </p:txBody>
      </p:sp>
      <p:pic>
        <p:nvPicPr>
          <p:cNvPr id="5" name="Picture 4" descr="A picture containing text, outdoor, sign, blue&#10;&#10;Description automatically generated">
            <a:extLst>
              <a:ext uri="{FF2B5EF4-FFF2-40B4-BE49-F238E27FC236}">
                <a16:creationId xmlns:a16="http://schemas.microsoft.com/office/drawing/2014/main" id="{0F529304-41FC-49D1-BFB9-CF8A63E6667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52675" y="1944341"/>
            <a:ext cx="2162175" cy="2162175"/>
          </a:xfrm>
          <a:prstGeom prst="rect">
            <a:avLst/>
          </a:prstGeom>
        </p:spPr>
      </p:pic>
    </p:spTree>
    <p:extLst>
      <p:ext uri="{BB962C8B-B14F-4D97-AF65-F5344CB8AC3E}">
        <p14:creationId xmlns:p14="http://schemas.microsoft.com/office/powerpoint/2010/main" val="3233963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AD44B2-0F39-42A6-952D-3B13041B1CCB}"/>
              </a:ext>
            </a:extLst>
          </p:cNvPr>
          <p:cNvSpPr txBox="1"/>
          <p:nvPr/>
        </p:nvSpPr>
        <p:spPr>
          <a:xfrm>
            <a:off x="1091431" y="6425430"/>
            <a:ext cx="116870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tx1">
                    <a:lumMod val="50000"/>
                    <a:lumOff val="50000"/>
                  </a:schemeClr>
                </a:solidFill>
              </a:rPr>
              <a:t>From website: https://worldslargestlesson.globalgoals.org/resource/plate-pioneerz-every-plate-tells-a-story/</a:t>
            </a:r>
            <a:endParaRPr lang="en-US">
              <a:solidFill>
                <a:schemeClr val="tx1">
                  <a:lumMod val="50000"/>
                  <a:lumOff val="50000"/>
                </a:schemeClr>
              </a:solidFill>
              <a:cs typeface="Calibri"/>
            </a:endParaRPr>
          </a:p>
        </p:txBody>
      </p:sp>
      <p:pic>
        <p:nvPicPr>
          <p:cNvPr id="2" name="Picture 2">
            <a:hlinkClick r:id="" action="ppaction://media"/>
            <a:extLst>
              <a:ext uri="{FF2B5EF4-FFF2-40B4-BE49-F238E27FC236}">
                <a16:creationId xmlns:a16="http://schemas.microsoft.com/office/drawing/2014/main" id="{5FF769B8-3866-4753-A387-81E6E99011A1}"/>
              </a:ext>
            </a:extLst>
          </p:cNvPr>
          <p:cNvPicPr>
            <a:picLocks noRot="1" noChangeAspect="1"/>
          </p:cNvPicPr>
          <p:nvPr>
            <a:videoFile r:link="rId1"/>
          </p:nvPr>
        </p:nvPicPr>
        <p:blipFill>
          <a:blip r:embed="rId3"/>
          <a:stretch>
            <a:fillRect/>
          </a:stretch>
        </p:blipFill>
        <p:spPr>
          <a:xfrm>
            <a:off x="6568237" y="1740522"/>
            <a:ext cx="4955444" cy="2429577"/>
          </a:xfrm>
          <a:prstGeom prst="rect">
            <a:avLst/>
          </a:prstGeom>
        </p:spPr>
      </p:pic>
      <p:sp>
        <p:nvSpPr>
          <p:cNvPr id="5" name="TextBox 4">
            <a:extLst>
              <a:ext uri="{FF2B5EF4-FFF2-40B4-BE49-F238E27FC236}">
                <a16:creationId xmlns:a16="http://schemas.microsoft.com/office/drawing/2014/main" id="{480D1F30-FDC3-4517-815E-B9A83AF8E856}"/>
              </a:ext>
            </a:extLst>
          </p:cNvPr>
          <p:cNvSpPr txBox="1"/>
          <p:nvPr/>
        </p:nvSpPr>
        <p:spPr>
          <a:xfrm>
            <a:off x="1091852" y="1018784"/>
            <a:ext cx="5394540" cy="46782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Watch this short video (see next slide) and write down 5 topics they mention under the Global Goal: </a:t>
            </a:r>
            <a:endParaRPr lang="en-US" sz="2800">
              <a:cs typeface="Calibri"/>
            </a:endParaRPr>
          </a:p>
          <a:p>
            <a:r>
              <a:rPr lang="en-US" sz="2800"/>
              <a:t>Zero Hunger – Food + growing</a:t>
            </a:r>
            <a:endParaRPr lang="en-US" sz="2800">
              <a:cs typeface="Calibri"/>
            </a:endParaRPr>
          </a:p>
          <a:p>
            <a:endParaRPr lang="en-US" sz="2800">
              <a:cs typeface="Calibri"/>
            </a:endParaRPr>
          </a:p>
          <a:p>
            <a:r>
              <a:rPr lang="en-US" sz="2800">
                <a:cs typeface="Calibri"/>
              </a:rPr>
              <a:t>1.</a:t>
            </a:r>
          </a:p>
          <a:p>
            <a:r>
              <a:rPr lang="en-US" sz="2800">
                <a:cs typeface="Calibri"/>
              </a:rPr>
              <a:t>2.</a:t>
            </a:r>
          </a:p>
          <a:p>
            <a:r>
              <a:rPr lang="en-US" sz="2800">
                <a:cs typeface="Calibri"/>
              </a:rPr>
              <a:t>3.</a:t>
            </a:r>
          </a:p>
          <a:p>
            <a:r>
              <a:rPr lang="en-US" sz="2800">
                <a:cs typeface="Calibri"/>
              </a:rPr>
              <a:t>4.</a:t>
            </a:r>
          </a:p>
          <a:p>
            <a:r>
              <a:rPr lang="en-US" sz="2800">
                <a:cs typeface="Calibri"/>
              </a:rPr>
              <a:t>5.</a:t>
            </a:r>
          </a:p>
          <a:p>
            <a:endParaRPr lang="en-US">
              <a:cs typeface="Calibri"/>
            </a:endParaRPr>
          </a:p>
        </p:txBody>
      </p:sp>
      <p:sp>
        <p:nvSpPr>
          <p:cNvPr id="3" name="TextBox 2">
            <a:extLst>
              <a:ext uri="{FF2B5EF4-FFF2-40B4-BE49-F238E27FC236}">
                <a16:creationId xmlns:a16="http://schemas.microsoft.com/office/drawing/2014/main" id="{1C746C9F-70B7-4364-A011-AEF55E34FA01}"/>
              </a:ext>
            </a:extLst>
          </p:cNvPr>
          <p:cNvSpPr txBox="1"/>
          <p:nvPr/>
        </p:nvSpPr>
        <p:spPr>
          <a:xfrm>
            <a:off x="2875052" y="169523"/>
            <a:ext cx="706690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IE" sz="4000" dirty="0">
                <a:solidFill>
                  <a:srgbClr val="4472C4"/>
                </a:solidFill>
                <a:latin typeface="Trebuchet MS"/>
              </a:rPr>
              <a:t>Global Garden – Food Miles</a:t>
            </a:r>
            <a:endParaRPr lang="en-US" sz="4000" dirty="0" err="1"/>
          </a:p>
        </p:txBody>
      </p:sp>
    </p:spTree>
    <p:extLst>
      <p:ext uri="{BB962C8B-B14F-4D97-AF65-F5344CB8AC3E}">
        <p14:creationId xmlns:p14="http://schemas.microsoft.com/office/powerpoint/2010/main" val="1539593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 action="ppaction://media"/>
            <a:extLst>
              <a:ext uri="{FF2B5EF4-FFF2-40B4-BE49-F238E27FC236}">
                <a16:creationId xmlns:a16="http://schemas.microsoft.com/office/drawing/2014/main" id="{5C7ABA20-556E-4175-9208-2DFA0B3D6CC3}"/>
              </a:ext>
            </a:extLst>
          </p:cNvPr>
          <p:cNvPicPr>
            <a:picLocks noRot="1" noChangeAspect="1"/>
          </p:cNvPicPr>
          <p:nvPr>
            <a:videoFile r:link="rId1"/>
          </p:nvPr>
        </p:nvPicPr>
        <p:blipFill>
          <a:blip r:embed="rId3"/>
          <a:stretch>
            <a:fillRect/>
          </a:stretch>
        </p:blipFill>
        <p:spPr>
          <a:xfrm>
            <a:off x="858456" y="310467"/>
            <a:ext cx="11082759" cy="6333522"/>
          </a:xfrm>
          <a:prstGeom prst="rect">
            <a:avLst/>
          </a:prstGeom>
        </p:spPr>
      </p:pic>
    </p:spTree>
    <p:extLst>
      <p:ext uri="{BB962C8B-B14F-4D97-AF65-F5344CB8AC3E}">
        <p14:creationId xmlns:p14="http://schemas.microsoft.com/office/powerpoint/2010/main" val="3168049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AD44B2-0F39-42A6-952D-3B13041B1CCB}"/>
              </a:ext>
            </a:extLst>
          </p:cNvPr>
          <p:cNvSpPr txBox="1"/>
          <p:nvPr/>
        </p:nvSpPr>
        <p:spPr>
          <a:xfrm>
            <a:off x="1091431" y="6425430"/>
            <a:ext cx="1168707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tx1">
                    <a:lumMod val="50000"/>
                    <a:lumOff val="50000"/>
                  </a:schemeClr>
                </a:solidFill>
              </a:rPr>
              <a:t>From website: https://worldslargestlesson.globalgoals.org/resource/plate-pioneerz-every-plate-tells-a-story/</a:t>
            </a:r>
            <a:endParaRPr lang="en-US">
              <a:solidFill>
                <a:schemeClr val="tx1">
                  <a:lumMod val="50000"/>
                  <a:lumOff val="50000"/>
                </a:schemeClr>
              </a:solidFill>
              <a:cs typeface="Calibri"/>
            </a:endParaRPr>
          </a:p>
        </p:txBody>
      </p:sp>
      <p:pic>
        <p:nvPicPr>
          <p:cNvPr id="2" name="Picture 2">
            <a:hlinkClick r:id="" action="ppaction://media"/>
            <a:extLst>
              <a:ext uri="{FF2B5EF4-FFF2-40B4-BE49-F238E27FC236}">
                <a16:creationId xmlns:a16="http://schemas.microsoft.com/office/drawing/2014/main" id="{5FF769B8-3866-4753-A387-81E6E99011A1}"/>
              </a:ext>
            </a:extLst>
          </p:cNvPr>
          <p:cNvPicPr>
            <a:picLocks noRot="1" noChangeAspect="1"/>
          </p:cNvPicPr>
          <p:nvPr>
            <a:videoFile r:link="rId1"/>
          </p:nvPr>
        </p:nvPicPr>
        <p:blipFill>
          <a:blip r:embed="rId3"/>
          <a:stretch>
            <a:fillRect/>
          </a:stretch>
        </p:blipFill>
        <p:spPr>
          <a:xfrm>
            <a:off x="6568237" y="1740522"/>
            <a:ext cx="4955444" cy="2429577"/>
          </a:xfrm>
          <a:prstGeom prst="rect">
            <a:avLst/>
          </a:prstGeom>
        </p:spPr>
      </p:pic>
      <p:sp>
        <p:nvSpPr>
          <p:cNvPr id="5" name="TextBox 4">
            <a:extLst>
              <a:ext uri="{FF2B5EF4-FFF2-40B4-BE49-F238E27FC236}">
                <a16:creationId xmlns:a16="http://schemas.microsoft.com/office/drawing/2014/main" id="{480D1F30-FDC3-4517-815E-B9A83AF8E856}"/>
              </a:ext>
            </a:extLst>
          </p:cNvPr>
          <p:cNvSpPr txBox="1"/>
          <p:nvPr/>
        </p:nvSpPr>
        <p:spPr>
          <a:xfrm>
            <a:off x="705633" y="361168"/>
            <a:ext cx="6031279" cy="56477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600"/>
              <a:t> </a:t>
            </a:r>
            <a:r>
              <a:rPr lang="en-US" sz="2600" b="1" u="sng"/>
              <a:t>5 topics Zero Hunger – Food + growing</a:t>
            </a:r>
            <a:endParaRPr lang="en-US" sz="2600" b="1" u="sng">
              <a:cs typeface="Calibri"/>
            </a:endParaRPr>
          </a:p>
          <a:p>
            <a:endParaRPr lang="en-US" sz="2600">
              <a:cs typeface="Calibri"/>
            </a:endParaRPr>
          </a:p>
          <a:p>
            <a:pPr>
              <a:lnSpc>
                <a:spcPct val="150000"/>
              </a:lnSpc>
            </a:pPr>
            <a:r>
              <a:rPr lang="en-US" sz="2600">
                <a:cs typeface="Calibri"/>
              </a:rPr>
              <a:t>Food growers (eg farmers)</a:t>
            </a:r>
          </a:p>
          <a:p>
            <a:pPr>
              <a:lnSpc>
                <a:spcPct val="150000"/>
              </a:lnSpc>
            </a:pPr>
            <a:r>
              <a:rPr lang="en-US" sz="2600">
                <a:cs typeface="Calibri"/>
              </a:rPr>
              <a:t>Food processors (eg meat factory workers)</a:t>
            </a:r>
          </a:p>
          <a:p>
            <a:pPr>
              <a:lnSpc>
                <a:spcPct val="150000"/>
              </a:lnSpc>
            </a:pPr>
            <a:r>
              <a:rPr lang="en-US" sz="2600">
                <a:cs typeface="Calibri"/>
              </a:rPr>
              <a:t>Food packaging (eg plastics factory workers) </a:t>
            </a:r>
            <a:r>
              <a:rPr lang="en-US" sz="2600">
                <a:solidFill>
                  <a:schemeClr val="accent1"/>
                </a:solidFill>
                <a:cs typeface="Calibri"/>
              </a:rPr>
              <a:t>+ Human Rights</a:t>
            </a:r>
          </a:p>
          <a:p>
            <a:pPr>
              <a:lnSpc>
                <a:spcPct val="150000"/>
              </a:lnSpc>
            </a:pPr>
            <a:r>
              <a:rPr lang="en-US" sz="2600">
                <a:cs typeface="Calibri"/>
              </a:rPr>
              <a:t>Food miles</a:t>
            </a:r>
          </a:p>
          <a:p>
            <a:pPr>
              <a:lnSpc>
                <a:spcPct val="150000"/>
              </a:lnSpc>
            </a:pPr>
            <a:r>
              <a:rPr lang="en-US" sz="2600">
                <a:cs typeface="Calibri"/>
              </a:rPr>
              <a:t>Food security</a:t>
            </a:r>
          </a:p>
          <a:p>
            <a:pPr>
              <a:lnSpc>
                <a:spcPct val="150000"/>
              </a:lnSpc>
            </a:pPr>
            <a:r>
              <a:rPr lang="en-US" sz="2600">
                <a:cs typeface="Calibri"/>
              </a:rPr>
              <a:t>Food nutrition</a:t>
            </a:r>
          </a:p>
          <a:p>
            <a:endParaRPr lang="en-US">
              <a:cs typeface="Calibri"/>
            </a:endParaRPr>
          </a:p>
          <a:p>
            <a:endParaRPr lang="en-US">
              <a:cs typeface="Calibri"/>
            </a:endParaRPr>
          </a:p>
        </p:txBody>
      </p:sp>
    </p:spTree>
    <p:extLst>
      <p:ext uri="{BB962C8B-B14F-4D97-AF65-F5344CB8AC3E}">
        <p14:creationId xmlns:p14="http://schemas.microsoft.com/office/powerpoint/2010/main" val="1741408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4">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6">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2E7B315A-E58D-4835-9C8D-52F9EFC952B8}"/>
              </a:ext>
            </a:extLst>
          </p:cNvPr>
          <p:cNvSpPr txBox="1"/>
          <p:nvPr/>
        </p:nvSpPr>
        <p:spPr>
          <a:xfrm>
            <a:off x="1043456" y="1026059"/>
            <a:ext cx="4684734"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IE" sz="2800">
                <a:solidFill>
                  <a:schemeClr val="accent1"/>
                </a:solidFill>
                <a:latin typeface="Calibri"/>
                <a:ea typeface="Tahoma"/>
                <a:cs typeface="Tahoma"/>
              </a:rPr>
              <a:t>Answer the following questions:</a:t>
            </a:r>
            <a:endParaRPr lang="en-US" sz="2800">
              <a:solidFill>
                <a:schemeClr val="accent1"/>
              </a:solidFill>
              <a:latin typeface="Calibri"/>
              <a:ea typeface="Tahoma"/>
              <a:cs typeface="Tahoma"/>
            </a:endParaRPr>
          </a:p>
          <a:p>
            <a:endParaRPr lang="en-IE" sz="2800">
              <a:solidFill>
                <a:schemeClr val="accent1"/>
              </a:solidFill>
              <a:latin typeface="Calibri"/>
              <a:ea typeface="Tahoma"/>
              <a:cs typeface="Times New Roman"/>
            </a:endParaRPr>
          </a:p>
          <a:p>
            <a:endParaRPr lang="en-IE" sz="2800">
              <a:solidFill>
                <a:schemeClr val="accent1"/>
              </a:solidFill>
              <a:latin typeface="Calibri"/>
              <a:ea typeface="Tahoma"/>
              <a:cs typeface="Calibri"/>
            </a:endParaRPr>
          </a:p>
          <a:p>
            <a:r>
              <a:rPr lang="en-IE" sz="2800">
                <a:solidFill>
                  <a:schemeClr val="accent1"/>
                </a:solidFill>
                <a:latin typeface="Calibri"/>
                <a:ea typeface="Tahoma"/>
                <a:cs typeface="Calibri"/>
              </a:rPr>
              <a:t>1. What is a carbon footprint?</a:t>
            </a:r>
            <a:endParaRPr lang="en-IE">
              <a:solidFill>
                <a:schemeClr val="accent1"/>
              </a:solidFill>
              <a:latin typeface="Calibri"/>
              <a:ea typeface="Tahoma"/>
              <a:cs typeface="Calibri"/>
            </a:endParaRPr>
          </a:p>
          <a:p>
            <a:endParaRPr lang="en-IE" sz="2800">
              <a:solidFill>
                <a:schemeClr val="accent1"/>
              </a:solidFill>
              <a:latin typeface="Calibri"/>
              <a:ea typeface="Tahoma"/>
              <a:cs typeface="Calibri"/>
            </a:endParaRPr>
          </a:p>
          <a:p>
            <a:endParaRPr lang="en-IE" sz="2600">
              <a:latin typeface="Calibri"/>
              <a:cs typeface="Calibri"/>
            </a:endParaRPr>
          </a:p>
        </p:txBody>
      </p:sp>
      <p:pic>
        <p:nvPicPr>
          <p:cNvPr id="4" name="Picture 4" descr="A picture containing conifer&#10;&#10;Description automatically generated">
            <a:extLst>
              <a:ext uri="{FF2B5EF4-FFF2-40B4-BE49-F238E27FC236}">
                <a16:creationId xmlns:a16="http://schemas.microsoft.com/office/drawing/2014/main" id="{87E6C4B3-7866-41BC-86CA-36E845FA54FC}"/>
              </a:ext>
            </a:extLst>
          </p:cNvPr>
          <p:cNvPicPr>
            <a:picLocks noChangeAspect="1"/>
          </p:cNvPicPr>
          <p:nvPr/>
        </p:nvPicPr>
        <p:blipFill>
          <a:blip r:embed="rId3"/>
          <a:stretch>
            <a:fillRect/>
          </a:stretch>
        </p:blipFill>
        <p:spPr>
          <a:xfrm>
            <a:off x="6384098" y="689179"/>
            <a:ext cx="4966569" cy="5208244"/>
          </a:xfrm>
          <a:prstGeom prst="rect">
            <a:avLst/>
          </a:prstGeom>
        </p:spPr>
      </p:pic>
    </p:spTree>
    <p:extLst>
      <p:ext uri="{BB962C8B-B14F-4D97-AF65-F5344CB8AC3E}">
        <p14:creationId xmlns:p14="http://schemas.microsoft.com/office/powerpoint/2010/main" val="624761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4">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6">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7" name="Picture 7" descr="Diagram&#10;&#10;Description automatically generated">
            <a:extLst>
              <a:ext uri="{FF2B5EF4-FFF2-40B4-BE49-F238E27FC236}">
                <a16:creationId xmlns:a16="http://schemas.microsoft.com/office/drawing/2014/main" id="{CDE8A66E-CE2B-4589-B91F-7B66AE50BDA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226153" y="643467"/>
            <a:ext cx="3350043" cy="5571066"/>
          </a:xfrm>
          <a:prstGeom prst="rect">
            <a:avLst/>
          </a:prstGeom>
        </p:spPr>
      </p:pic>
      <p:sp>
        <p:nvSpPr>
          <p:cNvPr id="8" name="TextBox 7">
            <a:extLst>
              <a:ext uri="{FF2B5EF4-FFF2-40B4-BE49-F238E27FC236}">
                <a16:creationId xmlns:a16="http://schemas.microsoft.com/office/drawing/2014/main" id="{4FEF6491-2916-45DA-AB01-4AB628464FAC}"/>
              </a:ext>
            </a:extLst>
          </p:cNvPr>
          <p:cNvSpPr txBox="1"/>
          <p:nvPr/>
        </p:nvSpPr>
        <p:spPr>
          <a:xfrm>
            <a:off x="8374952" y="6014478"/>
            <a:ext cx="220124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a:t>
            </a:r>
            <a:r>
              <a:rPr lang="en-US" sz="700">
                <a:solidFill>
                  <a:srgbClr val="FFFFFF"/>
                </a:solidFill>
              </a:rPr>
              <a:t>.</a:t>
            </a:r>
          </a:p>
        </p:txBody>
      </p:sp>
      <p:sp>
        <p:nvSpPr>
          <p:cNvPr id="2" name="TextBox 1">
            <a:extLst>
              <a:ext uri="{FF2B5EF4-FFF2-40B4-BE49-F238E27FC236}">
                <a16:creationId xmlns:a16="http://schemas.microsoft.com/office/drawing/2014/main" id="{2E7B315A-E58D-4835-9C8D-52F9EFC952B8}"/>
              </a:ext>
            </a:extLst>
          </p:cNvPr>
          <p:cNvSpPr txBox="1"/>
          <p:nvPr/>
        </p:nvSpPr>
        <p:spPr>
          <a:xfrm>
            <a:off x="1112729" y="841332"/>
            <a:ext cx="4684734"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IE" sz="2600">
              <a:latin typeface="Times New Roman"/>
              <a:cs typeface="Times New Roman"/>
            </a:endParaRPr>
          </a:p>
          <a:p>
            <a:endParaRPr lang="en-IE" sz="2600">
              <a:latin typeface="Century Gothic"/>
              <a:cs typeface="Calibri"/>
            </a:endParaRPr>
          </a:p>
          <a:p>
            <a:endParaRPr lang="en-IE" sz="2600">
              <a:latin typeface="Century Gothic"/>
              <a:cs typeface="Calibri"/>
            </a:endParaRPr>
          </a:p>
        </p:txBody>
      </p:sp>
      <p:sp>
        <p:nvSpPr>
          <p:cNvPr id="3" name="TextBox 2">
            <a:extLst>
              <a:ext uri="{FF2B5EF4-FFF2-40B4-BE49-F238E27FC236}">
                <a16:creationId xmlns:a16="http://schemas.microsoft.com/office/drawing/2014/main" id="{BDBAA24A-610A-4E26-874C-60D4AFC1AA9F}"/>
              </a:ext>
            </a:extLst>
          </p:cNvPr>
          <p:cNvSpPr txBox="1"/>
          <p:nvPr/>
        </p:nvSpPr>
        <p:spPr>
          <a:xfrm>
            <a:off x="1114521" y="937491"/>
            <a:ext cx="506768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IE" sz="2400">
                <a:solidFill>
                  <a:srgbClr val="4472C4"/>
                </a:solidFill>
              </a:rPr>
              <a:t>2. Use this poster to help you think about and list as many activities you are involved in your daily life that create your carbon footprint.</a:t>
            </a:r>
            <a:endParaRPr lang="en-US" sz="2400"/>
          </a:p>
        </p:txBody>
      </p:sp>
    </p:spTree>
    <p:extLst>
      <p:ext uri="{BB962C8B-B14F-4D97-AF65-F5344CB8AC3E}">
        <p14:creationId xmlns:p14="http://schemas.microsoft.com/office/powerpoint/2010/main" val="746123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4">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6">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2E7B315A-E58D-4835-9C8D-52F9EFC952B8}"/>
              </a:ext>
            </a:extLst>
          </p:cNvPr>
          <p:cNvSpPr txBox="1"/>
          <p:nvPr/>
        </p:nvSpPr>
        <p:spPr>
          <a:xfrm>
            <a:off x="1112729" y="841332"/>
            <a:ext cx="4684734" cy="54938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IE" sz="2600">
              <a:latin typeface="Times New Roman"/>
              <a:cs typeface="Times New Roman"/>
            </a:endParaRPr>
          </a:p>
          <a:p>
            <a:pPr>
              <a:lnSpc>
                <a:spcPct val="150000"/>
              </a:lnSpc>
            </a:pPr>
            <a:r>
              <a:rPr lang="en-IE" sz="2600">
                <a:solidFill>
                  <a:srgbClr val="0070C0"/>
                </a:solidFill>
                <a:latin typeface="Calibri"/>
                <a:cs typeface="Calibri"/>
              </a:rPr>
              <a:t>3. What are food miles?</a:t>
            </a:r>
            <a:endParaRPr lang="en-IE" sz="2600">
              <a:solidFill>
                <a:srgbClr val="0070C0"/>
              </a:solidFill>
              <a:latin typeface="Calibri"/>
              <a:ea typeface="+mn-lt"/>
              <a:cs typeface="+mn-lt"/>
            </a:endParaRPr>
          </a:p>
          <a:p>
            <a:pPr>
              <a:lnSpc>
                <a:spcPct val="150000"/>
              </a:lnSpc>
            </a:pPr>
            <a:r>
              <a:rPr lang="en-IE" sz="2600">
                <a:solidFill>
                  <a:srgbClr val="0070C0"/>
                </a:solidFill>
                <a:latin typeface="Calibri"/>
                <a:cs typeface="Calibri"/>
              </a:rPr>
              <a:t>4. Choose any 1 meal you had recently and write out the ingredients as a list </a:t>
            </a:r>
            <a:endParaRPr lang="en-IE" sz="2600">
              <a:solidFill>
                <a:srgbClr val="0070C0"/>
              </a:solidFill>
              <a:latin typeface="Calibri"/>
              <a:ea typeface="+mn-lt"/>
              <a:cs typeface="+mn-lt"/>
            </a:endParaRPr>
          </a:p>
          <a:p>
            <a:pPr>
              <a:lnSpc>
                <a:spcPct val="150000"/>
              </a:lnSpc>
            </a:pPr>
            <a:endParaRPr lang="en-IE" sz="2600" dirty="0">
              <a:solidFill>
                <a:srgbClr val="0070C0"/>
              </a:solidFill>
              <a:latin typeface="Calibri"/>
              <a:cs typeface="Calibri"/>
            </a:endParaRPr>
          </a:p>
          <a:p>
            <a:r>
              <a:rPr lang="en-IE" sz="2600" dirty="0">
                <a:solidFill>
                  <a:srgbClr val="0070C0"/>
                </a:solidFill>
                <a:latin typeface="Calibri"/>
                <a:cs typeface="Calibri"/>
              </a:rPr>
              <a:t>5. </a:t>
            </a:r>
            <a:r>
              <a:rPr lang="en-IE" sz="2600" dirty="0">
                <a:solidFill>
                  <a:srgbClr val="0070C0"/>
                </a:solidFill>
                <a:ea typeface="+mn-lt"/>
                <a:cs typeface="+mn-lt"/>
              </a:rPr>
              <a:t>I</a:t>
            </a:r>
            <a:r>
              <a:rPr lang="en-US" sz="2600" dirty="0">
                <a:solidFill>
                  <a:srgbClr val="0070C0"/>
                </a:solidFill>
                <a:ea typeface="+mn-lt"/>
                <a:cs typeface="+mn-lt"/>
              </a:rPr>
              <a:t>magine the people who </a:t>
            </a:r>
            <a:r>
              <a:rPr lang="en-US" sz="2600">
                <a:solidFill>
                  <a:srgbClr val="0070C0"/>
                </a:solidFill>
                <a:ea typeface="+mn-lt"/>
                <a:cs typeface="+mn-lt"/>
              </a:rPr>
              <a:t>grew/fished/reared these and</a:t>
            </a:r>
            <a:endParaRPr lang="en-US" sz="2600" dirty="0">
              <a:solidFill>
                <a:srgbClr val="0070C0"/>
              </a:solidFill>
              <a:ea typeface="+mn-lt"/>
              <a:cs typeface="+mn-lt"/>
            </a:endParaRPr>
          </a:p>
          <a:p>
            <a:r>
              <a:rPr lang="en-US" sz="2600" dirty="0">
                <a:solidFill>
                  <a:srgbClr val="0070C0"/>
                </a:solidFill>
                <a:ea typeface="+mn-lt"/>
                <a:cs typeface="+mn-lt"/>
              </a:rPr>
              <a:t>where in the world this person </a:t>
            </a:r>
            <a:r>
              <a:rPr lang="en-US" sz="2600">
                <a:solidFill>
                  <a:srgbClr val="0070C0"/>
                </a:solidFill>
                <a:ea typeface="+mn-lt"/>
                <a:cs typeface="+mn-lt"/>
              </a:rPr>
              <a:t>lives and works.</a:t>
            </a:r>
            <a:endParaRPr lang="en-US" sz="2600" dirty="0">
              <a:solidFill>
                <a:srgbClr val="0070C0"/>
              </a:solidFill>
              <a:ea typeface="+mn-lt"/>
              <a:cs typeface="+mn-lt"/>
            </a:endParaRPr>
          </a:p>
          <a:p>
            <a:endParaRPr lang="en-IE" sz="2600">
              <a:solidFill>
                <a:srgbClr val="000000"/>
              </a:solidFill>
              <a:latin typeface="Calibri"/>
              <a:cs typeface="Calibri"/>
            </a:endParaRPr>
          </a:p>
        </p:txBody>
      </p:sp>
      <p:pic>
        <p:nvPicPr>
          <p:cNvPr id="3" name="Picture 3" descr="A picture containing text&#10;&#10;Description automatically generated">
            <a:extLst>
              <a:ext uri="{FF2B5EF4-FFF2-40B4-BE49-F238E27FC236}">
                <a16:creationId xmlns:a16="http://schemas.microsoft.com/office/drawing/2014/main" id="{F0ECE6D2-5F56-41F7-95A7-516ADFF33A99}"/>
              </a:ext>
            </a:extLst>
          </p:cNvPr>
          <p:cNvPicPr>
            <a:picLocks noChangeAspect="1"/>
          </p:cNvPicPr>
          <p:nvPr/>
        </p:nvPicPr>
        <p:blipFill>
          <a:blip r:embed="rId3"/>
          <a:stretch>
            <a:fillRect/>
          </a:stretch>
        </p:blipFill>
        <p:spPr>
          <a:xfrm>
            <a:off x="6309400" y="657030"/>
            <a:ext cx="5272544" cy="5262105"/>
          </a:xfrm>
          <a:prstGeom prst="rect">
            <a:avLst/>
          </a:prstGeom>
        </p:spPr>
      </p:pic>
    </p:spTree>
    <p:extLst>
      <p:ext uri="{BB962C8B-B14F-4D97-AF65-F5344CB8AC3E}">
        <p14:creationId xmlns:p14="http://schemas.microsoft.com/office/powerpoint/2010/main" val="4191617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FA00BB06-62FE-440B-9FF5-8979A08EEC47}"/>
              </a:ext>
            </a:extLst>
          </p:cNvPr>
          <p:cNvPicPr>
            <a:picLocks noChangeAspect="1"/>
          </p:cNvPicPr>
          <p:nvPr/>
        </p:nvPicPr>
        <p:blipFill>
          <a:blip r:embed="rId2"/>
          <a:stretch>
            <a:fillRect/>
          </a:stretch>
        </p:blipFill>
        <p:spPr>
          <a:xfrm>
            <a:off x="7178078" y="1368360"/>
            <a:ext cx="4605866" cy="3012917"/>
          </a:xfrm>
          <a:prstGeom prst="rect">
            <a:avLst/>
          </a:prstGeom>
        </p:spPr>
      </p:pic>
      <p:sp>
        <p:nvSpPr>
          <p:cNvPr id="2" name="TextBox 1">
            <a:extLst>
              <a:ext uri="{FF2B5EF4-FFF2-40B4-BE49-F238E27FC236}">
                <a16:creationId xmlns:a16="http://schemas.microsoft.com/office/drawing/2014/main" id="{3B566426-22B1-4FEA-B826-DE3899A7ED61}"/>
              </a:ext>
            </a:extLst>
          </p:cNvPr>
          <p:cNvSpPr txBox="1"/>
          <p:nvPr/>
        </p:nvSpPr>
        <p:spPr>
          <a:xfrm>
            <a:off x="7423211" y="4440781"/>
            <a:ext cx="445192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err="1"/>
              <a:t>Colour</a:t>
            </a:r>
            <a:r>
              <a:rPr lang="en-US"/>
              <a:t> print from here:</a:t>
            </a:r>
          </a:p>
          <a:p>
            <a:r>
              <a:rPr lang="en-US"/>
              <a:t>https://blog.ciat.cgiar.org/origin-of-crops/</a:t>
            </a:r>
          </a:p>
        </p:txBody>
      </p:sp>
      <p:sp>
        <p:nvSpPr>
          <p:cNvPr id="4" name="TextBox 3">
            <a:extLst>
              <a:ext uri="{FF2B5EF4-FFF2-40B4-BE49-F238E27FC236}">
                <a16:creationId xmlns:a16="http://schemas.microsoft.com/office/drawing/2014/main" id="{999CD1FF-F671-4A3C-A8D8-8DBF39604A88}"/>
              </a:ext>
            </a:extLst>
          </p:cNvPr>
          <p:cNvSpPr txBox="1"/>
          <p:nvPr/>
        </p:nvSpPr>
        <p:spPr>
          <a:xfrm>
            <a:off x="1327533" y="1318352"/>
            <a:ext cx="5111826" cy="34470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a:cs typeface="Segoe UI"/>
              </a:rPr>
              <a:t>6. </a:t>
            </a:r>
            <a:endParaRPr lang="en-US" sz="4000">
              <a:cs typeface="Calibri" panose="020F0502020204030204"/>
            </a:endParaRPr>
          </a:p>
          <a:p>
            <a:r>
              <a:rPr lang="en-IE" sz="4000">
                <a:solidFill>
                  <a:srgbClr val="0070C0"/>
                </a:solidFill>
                <a:cs typeface="Calibri"/>
              </a:rPr>
              <a:t>Using the map-</a:t>
            </a:r>
            <a:endParaRPr lang="en-IE" sz="4000">
              <a:ea typeface="+mn-lt"/>
              <a:cs typeface="+mn-lt"/>
            </a:endParaRPr>
          </a:p>
          <a:p>
            <a:pPr>
              <a:lnSpc>
                <a:spcPct val="150000"/>
              </a:lnSpc>
            </a:pPr>
            <a:r>
              <a:rPr lang="en-IE" sz="4000">
                <a:solidFill>
                  <a:srgbClr val="0070C0"/>
                </a:solidFill>
                <a:cs typeface="Calibri"/>
              </a:rPr>
              <a:t>Find the original origin of one ingredient.</a:t>
            </a:r>
            <a:r>
              <a:rPr lang="en-US" sz="4000">
                <a:cs typeface="Segoe UI"/>
              </a:rPr>
              <a:t>​</a:t>
            </a:r>
            <a:endParaRPr lang="en-US" sz="4000">
              <a:cs typeface="Calibri"/>
            </a:endParaRPr>
          </a:p>
          <a:p>
            <a:r>
              <a:rPr lang="en-US">
                <a:cs typeface="Segoe UI"/>
              </a:rPr>
              <a:t>​</a:t>
            </a:r>
          </a:p>
        </p:txBody>
      </p:sp>
    </p:spTree>
    <p:extLst>
      <p:ext uri="{BB962C8B-B14F-4D97-AF65-F5344CB8AC3E}">
        <p14:creationId xmlns:p14="http://schemas.microsoft.com/office/powerpoint/2010/main" val="2402072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FA00BB06-62FE-440B-9FF5-8979A08EEC47}"/>
              </a:ext>
            </a:extLst>
          </p:cNvPr>
          <p:cNvPicPr>
            <a:picLocks noChangeAspect="1"/>
          </p:cNvPicPr>
          <p:nvPr/>
        </p:nvPicPr>
        <p:blipFill>
          <a:blip r:embed="rId2"/>
          <a:stretch>
            <a:fillRect/>
          </a:stretch>
        </p:blipFill>
        <p:spPr>
          <a:xfrm>
            <a:off x="952886" y="-1701"/>
            <a:ext cx="10470956" cy="6861401"/>
          </a:xfrm>
          <a:prstGeom prst="rect">
            <a:avLst/>
          </a:prstGeom>
        </p:spPr>
      </p:pic>
    </p:spTree>
    <p:extLst>
      <p:ext uri="{BB962C8B-B14F-4D97-AF65-F5344CB8AC3E}">
        <p14:creationId xmlns:p14="http://schemas.microsoft.com/office/powerpoint/2010/main" val="19557730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4138A035-98CB-4AB5-94DE-CD082D4D152B}"/>
              </a:ext>
            </a:extLst>
          </p:cNvPr>
          <p:cNvSpPr/>
          <p:nvPr/>
        </p:nvSpPr>
        <p:spPr>
          <a:xfrm>
            <a:off x="2900688" y="1548921"/>
            <a:ext cx="6701424" cy="3110629"/>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4000">
              <a:latin typeface="Comic Sans MS"/>
            </a:endParaRPr>
          </a:p>
        </p:txBody>
      </p:sp>
      <p:sp>
        <p:nvSpPr>
          <p:cNvPr id="4" name="TextBox 3">
            <a:extLst>
              <a:ext uri="{FF2B5EF4-FFF2-40B4-BE49-F238E27FC236}">
                <a16:creationId xmlns:a16="http://schemas.microsoft.com/office/drawing/2014/main" id="{3DB2DFD5-F2F8-4720-9E7F-A7EF1940A68E}"/>
              </a:ext>
            </a:extLst>
          </p:cNvPr>
          <p:cNvSpPr txBox="1"/>
          <p:nvPr/>
        </p:nvSpPr>
        <p:spPr>
          <a:xfrm>
            <a:off x="4056346" y="2271386"/>
            <a:ext cx="4590788"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000" dirty="0">
                <a:latin typeface="Comic Sans MS"/>
              </a:rPr>
              <a:t>Brainstorm – </a:t>
            </a:r>
            <a:endParaRPr lang="en-US"/>
          </a:p>
          <a:p>
            <a:pPr algn="ctr"/>
            <a:r>
              <a:rPr lang="en-US" sz="3000">
                <a:latin typeface="Comic Sans MS"/>
              </a:rPr>
              <a:t>inputs / </a:t>
            </a:r>
            <a:r>
              <a:rPr lang="en-US" sz="3000" dirty="0">
                <a:latin typeface="Comic Sans MS"/>
              </a:rPr>
              <a:t>outputs </a:t>
            </a:r>
            <a:endParaRPr lang="en-US">
              <a:latin typeface="Times New Roman"/>
            </a:endParaRPr>
          </a:p>
          <a:p>
            <a:pPr algn="ctr"/>
            <a:r>
              <a:rPr lang="en-US" sz="3000">
                <a:latin typeface="Comic Sans MS"/>
              </a:rPr>
              <a:t>of one food item eg. butter</a:t>
            </a:r>
            <a:endParaRPr lang="en-US"/>
          </a:p>
        </p:txBody>
      </p:sp>
    </p:spTree>
    <p:extLst>
      <p:ext uri="{BB962C8B-B14F-4D97-AF65-F5344CB8AC3E}">
        <p14:creationId xmlns:p14="http://schemas.microsoft.com/office/powerpoint/2010/main" val="3044283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a:extLst>
              <a:ext uri="{FF2B5EF4-FFF2-40B4-BE49-F238E27FC236}">
                <a16:creationId xmlns:a16="http://schemas.microsoft.com/office/drawing/2014/main" id="{FCF4CF14-AE04-46C8-820C-1F8FE1E99A77}"/>
              </a:ext>
            </a:extLst>
          </p:cNvPr>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4343400" y="2565400"/>
            <a:ext cx="3048000" cy="1614488"/>
          </a:xfrm>
        </p:spPr>
      </p:pic>
      <p:pic>
        <p:nvPicPr>
          <p:cNvPr id="28675" name="Picture 3">
            <a:extLst>
              <a:ext uri="{FF2B5EF4-FFF2-40B4-BE49-F238E27FC236}">
                <a16:creationId xmlns:a16="http://schemas.microsoft.com/office/drawing/2014/main" id="{83CF0D25-131B-4936-BDC1-224A1A6E28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6096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4">
            <a:extLst>
              <a:ext uri="{FF2B5EF4-FFF2-40B4-BE49-F238E27FC236}">
                <a16:creationId xmlns:a16="http://schemas.microsoft.com/office/drawing/2014/main" id="{0674181D-713B-426F-91FF-BFF0A65DDE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381000"/>
            <a:ext cx="2286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5">
            <a:extLst>
              <a:ext uri="{FF2B5EF4-FFF2-40B4-BE49-F238E27FC236}">
                <a16:creationId xmlns:a16="http://schemas.microsoft.com/office/drawing/2014/main" id="{E6C6F119-1E67-4BC1-84C6-4A9CF48ACD4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72401" y="1066801"/>
            <a:ext cx="1895475" cy="127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6">
            <a:extLst>
              <a:ext uri="{FF2B5EF4-FFF2-40B4-BE49-F238E27FC236}">
                <a16:creationId xmlns:a16="http://schemas.microsoft.com/office/drawing/2014/main" id="{331D1194-5419-4418-9C6D-73B38422D3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4001" y="4724400"/>
            <a:ext cx="112236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7">
            <a:extLst>
              <a:ext uri="{FF2B5EF4-FFF2-40B4-BE49-F238E27FC236}">
                <a16:creationId xmlns:a16="http://schemas.microsoft.com/office/drawing/2014/main" id="{CF44CE91-835B-48ED-9849-BBDAD70B51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43801" y="3048001"/>
            <a:ext cx="2328863"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0" name="Picture 8">
            <a:extLst>
              <a:ext uri="{FF2B5EF4-FFF2-40B4-BE49-F238E27FC236}">
                <a16:creationId xmlns:a16="http://schemas.microsoft.com/office/drawing/2014/main" id="{8A3BAFC7-C328-4653-BA71-342065700CB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15000" y="5181601"/>
            <a:ext cx="1600200" cy="135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1" name="Picture 9">
            <a:extLst>
              <a:ext uri="{FF2B5EF4-FFF2-40B4-BE49-F238E27FC236}">
                <a16:creationId xmlns:a16="http://schemas.microsoft.com/office/drawing/2014/main" id="{A2523C6B-457B-450A-9C7B-E1F320DC886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81400" y="4495800"/>
            <a:ext cx="170180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2" name="Picture 10">
            <a:extLst>
              <a:ext uri="{FF2B5EF4-FFF2-40B4-BE49-F238E27FC236}">
                <a16:creationId xmlns:a16="http://schemas.microsoft.com/office/drawing/2014/main" id="{6FD9B85B-E64F-49D3-A6F4-CB60CEAC66F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7400" y="3124201"/>
            <a:ext cx="190500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3" name="Line 11">
            <a:extLst>
              <a:ext uri="{FF2B5EF4-FFF2-40B4-BE49-F238E27FC236}">
                <a16:creationId xmlns:a16="http://schemas.microsoft.com/office/drawing/2014/main" id="{2CA43212-E495-429B-A473-DE2358E12746}"/>
              </a:ext>
            </a:extLst>
          </p:cNvPr>
          <p:cNvSpPr>
            <a:spLocks noChangeShapeType="1"/>
          </p:cNvSpPr>
          <p:nvPr/>
        </p:nvSpPr>
        <p:spPr bwMode="auto">
          <a:xfrm flipH="1" flipV="1">
            <a:off x="3962400" y="2209800"/>
            <a:ext cx="11430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8684" name="Line 12">
            <a:extLst>
              <a:ext uri="{FF2B5EF4-FFF2-40B4-BE49-F238E27FC236}">
                <a16:creationId xmlns:a16="http://schemas.microsoft.com/office/drawing/2014/main" id="{21E73AC3-7082-4A2D-9564-3B7378A63913}"/>
              </a:ext>
            </a:extLst>
          </p:cNvPr>
          <p:cNvSpPr>
            <a:spLocks noChangeShapeType="1"/>
          </p:cNvSpPr>
          <p:nvPr/>
        </p:nvSpPr>
        <p:spPr bwMode="auto">
          <a:xfrm flipV="1">
            <a:off x="5943600" y="20574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8685" name="Line 13">
            <a:extLst>
              <a:ext uri="{FF2B5EF4-FFF2-40B4-BE49-F238E27FC236}">
                <a16:creationId xmlns:a16="http://schemas.microsoft.com/office/drawing/2014/main" id="{41A373BF-E9C0-4357-B02D-4FBB3A6ED2E0}"/>
              </a:ext>
            </a:extLst>
          </p:cNvPr>
          <p:cNvSpPr>
            <a:spLocks noChangeShapeType="1"/>
          </p:cNvSpPr>
          <p:nvPr/>
        </p:nvSpPr>
        <p:spPr bwMode="auto">
          <a:xfrm flipV="1">
            <a:off x="7010400" y="2514600"/>
            <a:ext cx="83820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8686" name="Line 14">
            <a:extLst>
              <a:ext uri="{FF2B5EF4-FFF2-40B4-BE49-F238E27FC236}">
                <a16:creationId xmlns:a16="http://schemas.microsoft.com/office/drawing/2014/main" id="{B170BB0B-134A-4233-B9B3-7B35B0032FC5}"/>
              </a:ext>
            </a:extLst>
          </p:cNvPr>
          <p:cNvSpPr>
            <a:spLocks noChangeShapeType="1"/>
          </p:cNvSpPr>
          <p:nvPr/>
        </p:nvSpPr>
        <p:spPr bwMode="auto">
          <a:xfrm>
            <a:off x="6629400" y="3733800"/>
            <a:ext cx="99060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8687" name="Line 15">
            <a:extLst>
              <a:ext uri="{FF2B5EF4-FFF2-40B4-BE49-F238E27FC236}">
                <a16:creationId xmlns:a16="http://schemas.microsoft.com/office/drawing/2014/main" id="{1F4C293F-CCF2-460C-B0F9-5A25941BFA75}"/>
              </a:ext>
            </a:extLst>
          </p:cNvPr>
          <p:cNvSpPr>
            <a:spLocks noChangeShapeType="1"/>
          </p:cNvSpPr>
          <p:nvPr/>
        </p:nvSpPr>
        <p:spPr bwMode="auto">
          <a:xfrm>
            <a:off x="6096000" y="3962400"/>
            <a:ext cx="30480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8688" name="Line 16">
            <a:extLst>
              <a:ext uri="{FF2B5EF4-FFF2-40B4-BE49-F238E27FC236}">
                <a16:creationId xmlns:a16="http://schemas.microsoft.com/office/drawing/2014/main" id="{D2E71B4D-7416-44F3-BAF4-B503D6EBEF65}"/>
              </a:ext>
            </a:extLst>
          </p:cNvPr>
          <p:cNvSpPr>
            <a:spLocks noChangeShapeType="1"/>
          </p:cNvSpPr>
          <p:nvPr/>
        </p:nvSpPr>
        <p:spPr bwMode="auto">
          <a:xfrm flipH="1">
            <a:off x="4495800" y="4114800"/>
            <a:ext cx="91440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8689" name="Line 17">
            <a:extLst>
              <a:ext uri="{FF2B5EF4-FFF2-40B4-BE49-F238E27FC236}">
                <a16:creationId xmlns:a16="http://schemas.microsoft.com/office/drawing/2014/main" id="{13226791-AF72-48AD-9C12-36A868F6A054}"/>
              </a:ext>
            </a:extLst>
          </p:cNvPr>
          <p:cNvSpPr>
            <a:spLocks noChangeShapeType="1"/>
          </p:cNvSpPr>
          <p:nvPr/>
        </p:nvSpPr>
        <p:spPr bwMode="auto">
          <a:xfrm flipH="1">
            <a:off x="4114800" y="3581400"/>
            <a:ext cx="762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6A84B72A-8E67-43CD-BCE7-610E421789D8}"/>
              </a:ext>
            </a:extLst>
          </p:cNvPr>
          <p:cNvSpPr txBox="1"/>
          <p:nvPr/>
        </p:nvSpPr>
        <p:spPr>
          <a:xfrm rot="-840000">
            <a:off x="5187388" y="2641177"/>
            <a:ext cx="2743199"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000" b="1">
                <a:latin typeface="Calibri"/>
              </a:rPr>
              <a:t>Butter</a:t>
            </a:r>
          </a:p>
        </p:txBody>
      </p:sp>
      <p:sp>
        <p:nvSpPr>
          <p:cNvPr id="3" name="TextBox 2">
            <a:extLst>
              <a:ext uri="{FF2B5EF4-FFF2-40B4-BE49-F238E27FC236}">
                <a16:creationId xmlns:a16="http://schemas.microsoft.com/office/drawing/2014/main" id="{C7026384-C982-4DEC-B0A8-71C8D9A1699F}"/>
              </a:ext>
            </a:extLst>
          </p:cNvPr>
          <p:cNvSpPr txBox="1"/>
          <p:nvPr/>
        </p:nvSpPr>
        <p:spPr>
          <a:xfrm>
            <a:off x="7319058" y="2718122"/>
            <a:ext cx="884884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Calibri"/>
              </a:rPr>
              <a:t>INPUTS: what you need to produce this ingredient</a:t>
            </a:r>
            <a:r>
              <a:rPr lang="en-US">
                <a:latin typeface="Calibri"/>
                <a:cs typeface="Calibri"/>
              </a:rPr>
              <a:t>​</a:t>
            </a:r>
            <a:endParaRPr lang="en-US"/>
          </a:p>
        </p:txBody>
      </p:sp>
      <p:sp>
        <p:nvSpPr>
          <p:cNvPr id="4" name="TextBox 3">
            <a:extLst>
              <a:ext uri="{FF2B5EF4-FFF2-40B4-BE49-F238E27FC236}">
                <a16:creationId xmlns:a16="http://schemas.microsoft.com/office/drawing/2014/main" id="{6F6B9462-CE85-4EE8-8105-A7DB790D6D11}"/>
              </a:ext>
            </a:extLst>
          </p:cNvPr>
          <p:cNvSpPr txBox="1"/>
          <p:nvPr/>
        </p:nvSpPr>
        <p:spPr>
          <a:xfrm>
            <a:off x="219919" y="6306273"/>
            <a:ext cx="75563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Calibri"/>
              </a:rPr>
              <a:t>OUTPUTS: waste as a result of producing this ingredient</a:t>
            </a:r>
            <a:endParaRPr lang="en-US"/>
          </a:p>
        </p:txBody>
      </p:sp>
    </p:spTree>
    <p:extLst>
      <p:ext uri="{BB962C8B-B14F-4D97-AF65-F5344CB8AC3E}">
        <p14:creationId xmlns:p14="http://schemas.microsoft.com/office/powerpoint/2010/main" val="3064623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sky, lamp, different&#10;&#10;Description automatically generated">
            <a:extLst>
              <a:ext uri="{FF2B5EF4-FFF2-40B4-BE49-F238E27FC236}">
                <a16:creationId xmlns:a16="http://schemas.microsoft.com/office/drawing/2014/main" id="{631CE933-BE55-48C8-8983-7660A132C4D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48653" b="66"/>
          <a:stretch/>
        </p:blipFill>
        <p:spPr>
          <a:xfrm>
            <a:off x="3046072" y="-2816"/>
            <a:ext cx="3122194" cy="6868728"/>
          </a:xfrm>
          <a:prstGeom prst="rect">
            <a:avLst/>
          </a:prstGeom>
        </p:spPr>
      </p:pic>
      <p:sp>
        <p:nvSpPr>
          <p:cNvPr id="5" name="TextBox 4">
            <a:extLst>
              <a:ext uri="{FF2B5EF4-FFF2-40B4-BE49-F238E27FC236}">
                <a16:creationId xmlns:a16="http://schemas.microsoft.com/office/drawing/2014/main" id="{DDB089EC-6C0B-4875-8F0C-B447F0AB7F56}"/>
              </a:ext>
            </a:extLst>
          </p:cNvPr>
          <p:cNvSpPr txBox="1"/>
          <p:nvPr/>
        </p:nvSpPr>
        <p:spPr>
          <a:xfrm>
            <a:off x="6836780" y="528577"/>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IE" sz="3000">
                <a:solidFill>
                  <a:srgbClr val="4472C4"/>
                </a:solidFill>
                <a:latin typeface="Calibri"/>
              </a:rPr>
              <a:t>Understanding your carbon footprint</a:t>
            </a:r>
            <a:endParaRPr lang="en-US" sz="3000"/>
          </a:p>
        </p:txBody>
      </p:sp>
    </p:spTree>
    <p:extLst>
      <p:ext uri="{BB962C8B-B14F-4D97-AF65-F5344CB8AC3E}">
        <p14:creationId xmlns:p14="http://schemas.microsoft.com/office/powerpoint/2010/main" val="7544356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4">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calendar&#10;&#10;Description automatically generated">
            <a:extLst>
              <a:ext uri="{FF2B5EF4-FFF2-40B4-BE49-F238E27FC236}">
                <a16:creationId xmlns:a16="http://schemas.microsoft.com/office/drawing/2014/main" id="{B00D8D91-F3AA-4C98-8EAD-4FCC6B781BA2}"/>
              </a:ext>
            </a:extLst>
          </p:cNvPr>
          <p:cNvPicPr>
            <a:picLocks noChangeAspect="1"/>
          </p:cNvPicPr>
          <p:nvPr/>
        </p:nvPicPr>
        <p:blipFill>
          <a:blip r:embed="rId2"/>
          <a:stretch>
            <a:fillRect/>
          </a:stretch>
        </p:blipFill>
        <p:spPr>
          <a:xfrm>
            <a:off x="1180784" y="643466"/>
            <a:ext cx="4220082" cy="5571066"/>
          </a:xfrm>
          <a:prstGeom prst="rect">
            <a:avLst/>
          </a:prstGeom>
        </p:spPr>
      </p:pic>
      <p:cxnSp>
        <p:nvCxnSpPr>
          <p:cNvPr id="12" name="Straight Connector 16">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14" name="Picture 15" descr="Graphical user interface, application&#10;&#10;Description automatically generated">
            <a:extLst>
              <a:ext uri="{FF2B5EF4-FFF2-40B4-BE49-F238E27FC236}">
                <a16:creationId xmlns:a16="http://schemas.microsoft.com/office/drawing/2014/main" id="{A8584BA1-017A-454D-B2CC-64B3553DC3AF}"/>
              </a:ext>
            </a:extLst>
          </p:cNvPr>
          <p:cNvPicPr>
            <a:picLocks noChangeAspect="1"/>
          </p:cNvPicPr>
          <p:nvPr/>
        </p:nvPicPr>
        <p:blipFill>
          <a:blip r:embed="rId3"/>
          <a:stretch>
            <a:fillRect/>
          </a:stretch>
        </p:blipFill>
        <p:spPr>
          <a:xfrm>
            <a:off x="6508831" y="506692"/>
            <a:ext cx="4363655" cy="5844616"/>
          </a:xfrm>
          <a:prstGeom prst="rect">
            <a:avLst/>
          </a:prstGeom>
        </p:spPr>
      </p:pic>
    </p:spTree>
    <p:extLst>
      <p:ext uri="{BB962C8B-B14F-4D97-AF65-F5344CB8AC3E}">
        <p14:creationId xmlns:p14="http://schemas.microsoft.com/office/powerpoint/2010/main" val="1624479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4">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6">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14" name="Picture 15" descr="Graphical user interface, application&#10;&#10;Description automatically generated">
            <a:extLst>
              <a:ext uri="{FF2B5EF4-FFF2-40B4-BE49-F238E27FC236}">
                <a16:creationId xmlns:a16="http://schemas.microsoft.com/office/drawing/2014/main" id="{A8584BA1-017A-454D-B2CC-64B3553DC3AF}"/>
              </a:ext>
            </a:extLst>
          </p:cNvPr>
          <p:cNvPicPr>
            <a:picLocks noChangeAspect="1"/>
          </p:cNvPicPr>
          <p:nvPr/>
        </p:nvPicPr>
        <p:blipFill>
          <a:blip r:embed="rId2"/>
          <a:stretch>
            <a:fillRect/>
          </a:stretch>
        </p:blipFill>
        <p:spPr>
          <a:xfrm>
            <a:off x="7328704" y="535629"/>
            <a:ext cx="4363655" cy="5844616"/>
          </a:xfrm>
          <a:prstGeom prst="rect">
            <a:avLst/>
          </a:prstGeom>
        </p:spPr>
      </p:pic>
      <p:pic>
        <p:nvPicPr>
          <p:cNvPr id="2" name="Picture 3" descr="A picture containing application&#10;&#10;Description automatically generated">
            <a:extLst>
              <a:ext uri="{FF2B5EF4-FFF2-40B4-BE49-F238E27FC236}">
                <a16:creationId xmlns:a16="http://schemas.microsoft.com/office/drawing/2014/main" id="{DA92F72F-0E86-494D-B560-A83C945B3732}"/>
              </a:ext>
            </a:extLst>
          </p:cNvPr>
          <p:cNvPicPr>
            <a:picLocks noChangeAspect="1"/>
          </p:cNvPicPr>
          <p:nvPr/>
        </p:nvPicPr>
        <p:blipFill>
          <a:blip r:embed="rId3"/>
          <a:stretch>
            <a:fillRect/>
          </a:stretch>
        </p:blipFill>
        <p:spPr>
          <a:xfrm rot="5400000">
            <a:off x="1526648" y="-189354"/>
            <a:ext cx="4636168" cy="6751132"/>
          </a:xfrm>
          <a:prstGeom prst="rect">
            <a:avLst/>
          </a:prstGeom>
        </p:spPr>
      </p:pic>
    </p:spTree>
    <p:extLst>
      <p:ext uri="{BB962C8B-B14F-4D97-AF65-F5344CB8AC3E}">
        <p14:creationId xmlns:p14="http://schemas.microsoft.com/office/powerpoint/2010/main" val="1783861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649D51F-9792-47B8-968B-D3F0533E67B9}"/>
              </a:ext>
            </a:extLst>
          </p:cNvPr>
          <p:cNvSpPr>
            <a:spLocks noGrp="1"/>
          </p:cNvSpPr>
          <p:nvPr>
            <p:ph type="sldNum" sz="quarter" idx="12"/>
          </p:nvPr>
        </p:nvSpPr>
        <p:spPr/>
        <p:txBody>
          <a:bodyPr/>
          <a:lstStyle/>
          <a:p>
            <a:fld id="{BE570A6A-E067-41F5-B824-5C7C7AD574B1}" type="slidenum">
              <a:rPr lang="en-IE" smtClean="0"/>
              <a:t>25</a:t>
            </a:fld>
            <a:endParaRPr lang="en-IE"/>
          </a:p>
        </p:txBody>
      </p:sp>
      <p:sp>
        <p:nvSpPr>
          <p:cNvPr id="7" name="Rectangle 6">
            <a:extLst>
              <a:ext uri="{FF2B5EF4-FFF2-40B4-BE49-F238E27FC236}">
                <a16:creationId xmlns:a16="http://schemas.microsoft.com/office/drawing/2014/main" id="{4467E81E-7D03-4737-B6F3-53F9699F962A}"/>
              </a:ext>
            </a:extLst>
          </p:cNvPr>
          <p:cNvSpPr/>
          <p:nvPr/>
        </p:nvSpPr>
        <p:spPr>
          <a:xfrm>
            <a:off x="202386" y="71873"/>
            <a:ext cx="11989613" cy="646331"/>
          </a:xfrm>
          <a:prstGeom prst="rect">
            <a:avLst/>
          </a:prstGeom>
        </p:spPr>
        <p:txBody>
          <a:bodyPr wrap="square" lIns="91440" tIns="45720" rIns="91440" bIns="45720" anchor="t">
            <a:spAutoFit/>
          </a:bodyPr>
          <a:lstStyle/>
          <a:p>
            <a:r>
              <a:rPr lang="en-IE" b="1">
                <a:solidFill>
                  <a:schemeClr val="tx1">
                    <a:lumMod val="50000"/>
                    <a:lumOff val="50000"/>
                  </a:schemeClr>
                </a:solidFill>
              </a:rPr>
              <a:t>Junior Cycle Short Course:  Sustainability 			Unit of Learning Global Garden:</a:t>
            </a:r>
            <a:r>
              <a:rPr lang="en-IE">
                <a:solidFill>
                  <a:schemeClr val="tx1">
                    <a:lumMod val="50000"/>
                    <a:lumOff val="50000"/>
                  </a:schemeClr>
                </a:solidFill>
              </a:rPr>
              <a:t> 3rd Years</a:t>
            </a:r>
          </a:p>
          <a:p>
            <a:pPr algn="r"/>
            <a:endParaRPr lang="en-IE">
              <a:solidFill>
                <a:schemeClr val="tx1">
                  <a:lumMod val="50000"/>
                  <a:lumOff val="50000"/>
                </a:schemeClr>
              </a:solidFill>
            </a:endParaRPr>
          </a:p>
        </p:txBody>
      </p:sp>
      <p:sp>
        <p:nvSpPr>
          <p:cNvPr id="3" name="Footer Placeholder 2">
            <a:extLst>
              <a:ext uri="{FF2B5EF4-FFF2-40B4-BE49-F238E27FC236}">
                <a16:creationId xmlns:a16="http://schemas.microsoft.com/office/drawing/2014/main" id="{14E5A1EC-0511-41D6-A921-A8C12D23CFFB}"/>
              </a:ext>
            </a:extLst>
          </p:cNvPr>
          <p:cNvSpPr>
            <a:spLocks noGrp="1"/>
          </p:cNvSpPr>
          <p:nvPr>
            <p:ph type="ftr" sz="quarter" idx="11"/>
          </p:nvPr>
        </p:nvSpPr>
        <p:spPr/>
        <p:txBody>
          <a:bodyPr/>
          <a:lstStyle/>
          <a:p>
            <a:r>
              <a:rPr lang="en-US"/>
              <a:t>  Sustainability Unit of Learning Global Garden: 3rd Years</a:t>
            </a:r>
          </a:p>
        </p:txBody>
      </p:sp>
      <p:sp>
        <p:nvSpPr>
          <p:cNvPr id="2" name="TextBox 1">
            <a:extLst>
              <a:ext uri="{FF2B5EF4-FFF2-40B4-BE49-F238E27FC236}">
                <a16:creationId xmlns:a16="http://schemas.microsoft.com/office/drawing/2014/main" id="{1430A815-6714-40E1-8251-AC4C6770C332}"/>
              </a:ext>
            </a:extLst>
          </p:cNvPr>
          <p:cNvSpPr txBox="1"/>
          <p:nvPr/>
        </p:nvSpPr>
        <p:spPr>
          <a:xfrm>
            <a:off x="712015" y="997935"/>
            <a:ext cx="10546342"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t>Glossary – Key definitions</a:t>
            </a:r>
            <a:endParaRPr lang="en-US" sz="4000" dirty="0">
              <a:cs typeface="Calibri"/>
            </a:endParaRPr>
          </a:p>
          <a:p>
            <a:endParaRPr lang="en-US" dirty="0"/>
          </a:p>
          <a:p>
            <a:r>
              <a:rPr lang="en-US" dirty="0"/>
              <a:t>Summary Activity (tbc on Teams – printed notes for Assessment revision) </a:t>
            </a:r>
            <a:endParaRPr lang="en-US" dirty="0">
              <a:cs typeface="Calibri" panose="020F0502020204030204"/>
            </a:endParaRPr>
          </a:p>
          <a:p>
            <a:r>
              <a:rPr lang="en-US" dirty="0"/>
              <a:t>(Revisit students answers in their </a:t>
            </a:r>
            <a:r>
              <a:rPr lang="en-US" i="1" dirty="0"/>
              <a:t>copies</a:t>
            </a:r>
            <a:r>
              <a:rPr lang="en-US" dirty="0"/>
              <a:t> 1st.</a:t>
            </a:r>
            <a:endParaRPr lang="en-US" dirty="0">
              <a:cs typeface="Calibri"/>
            </a:endParaRPr>
          </a:p>
          <a:p>
            <a:r>
              <a:rPr lang="en-US" dirty="0"/>
              <a:t>Create as a quiz, use WWGS or other for exact definitions) and to do:</a:t>
            </a:r>
            <a:endParaRPr lang="en-US" dirty="0">
              <a:cs typeface="Calibri"/>
            </a:endParaRPr>
          </a:p>
          <a:p>
            <a:r>
              <a:rPr lang="en-US" dirty="0"/>
              <a:t>Match the Key words to the correct definition </a:t>
            </a:r>
            <a:endParaRPr lang="en-US" dirty="0">
              <a:cs typeface="Calibri"/>
            </a:endParaRPr>
          </a:p>
          <a:p>
            <a:endParaRPr lang="en-US" dirty="0">
              <a:cs typeface="Calibri"/>
            </a:endParaRPr>
          </a:p>
          <a:p>
            <a:r>
              <a:rPr lang="en-US" dirty="0">
                <a:cs typeface="Calibri"/>
              </a:rPr>
              <a:t>Biodiversity = </a:t>
            </a:r>
          </a:p>
          <a:p>
            <a:endParaRPr lang="en-US" dirty="0">
              <a:cs typeface="Calibri"/>
            </a:endParaRPr>
          </a:p>
          <a:p>
            <a:r>
              <a:rPr lang="en-US" dirty="0">
                <a:cs typeface="Calibri"/>
              </a:rPr>
              <a:t>Human Rights = </a:t>
            </a:r>
            <a:endParaRPr lang="en-US" dirty="0"/>
          </a:p>
          <a:p>
            <a:endParaRPr lang="en-US" dirty="0">
              <a:cs typeface="Calibri"/>
            </a:endParaRPr>
          </a:p>
          <a:p>
            <a:r>
              <a:rPr lang="en-US" dirty="0">
                <a:cs typeface="Calibri"/>
              </a:rPr>
              <a:t>Global Goals </a:t>
            </a:r>
            <a:r>
              <a:rPr lang="en-US" dirty="0">
                <a:ea typeface="+mn-lt"/>
                <a:cs typeface="+mn-lt"/>
              </a:rPr>
              <a:t>= </a:t>
            </a:r>
          </a:p>
          <a:p>
            <a:endParaRPr lang="en-US" dirty="0">
              <a:cs typeface="Calibri"/>
            </a:endParaRPr>
          </a:p>
          <a:p>
            <a:r>
              <a:rPr lang="en-US" dirty="0">
                <a:cs typeface="Calibri"/>
              </a:rPr>
              <a:t>Carbon Footprint </a:t>
            </a:r>
            <a:r>
              <a:rPr lang="en-US" dirty="0">
                <a:ea typeface="+mn-lt"/>
                <a:cs typeface="+mn-lt"/>
              </a:rPr>
              <a:t>= </a:t>
            </a:r>
          </a:p>
          <a:p>
            <a:endParaRPr lang="en-US" dirty="0">
              <a:cs typeface="Calibri"/>
            </a:endParaRPr>
          </a:p>
          <a:p>
            <a:r>
              <a:rPr lang="en-US" dirty="0">
                <a:cs typeface="Calibri"/>
              </a:rPr>
              <a:t>Food Miles =</a:t>
            </a:r>
          </a:p>
          <a:p>
            <a:endParaRPr lang="en-US" dirty="0">
              <a:cs typeface="Calibri"/>
            </a:endParaRPr>
          </a:p>
          <a:p>
            <a:r>
              <a:rPr lang="en-US" dirty="0">
                <a:cs typeface="Calibri"/>
              </a:rPr>
              <a:t>Global South =</a:t>
            </a:r>
            <a:endParaRPr lang="en-US" dirty="0"/>
          </a:p>
          <a:p>
            <a:endParaRPr lang="en-US" dirty="0">
              <a:cs typeface="Calibri"/>
            </a:endParaRPr>
          </a:p>
        </p:txBody>
      </p:sp>
    </p:spTree>
    <p:extLst>
      <p:ext uri="{BB962C8B-B14F-4D97-AF65-F5344CB8AC3E}">
        <p14:creationId xmlns:p14="http://schemas.microsoft.com/office/powerpoint/2010/main" val="11192055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25</Slides>
  <Notes>7</Notes>
  <HiddenSlides>0</HiddenSlides>
  <ScaleCrop>false</ScaleCrop>
  <HeadingPairs>
    <vt:vector size="4" baseType="variant">
      <vt:variant>
        <vt:lpstr>Theme</vt:lpstr>
      </vt:variant>
      <vt:variant>
        <vt:i4>4</vt:i4>
      </vt:variant>
      <vt:variant>
        <vt:lpstr>Slide Titles</vt:lpstr>
      </vt:variant>
      <vt:variant>
        <vt:i4>25</vt:i4>
      </vt:variant>
    </vt:vector>
  </HeadingPairs>
  <TitlesOfParts>
    <vt:vector size="29" baseType="lpstr">
      <vt:lpstr>Office Theme</vt:lpstr>
      <vt:lpstr>Default Design</vt:lpstr>
      <vt:lpstr>office theme</vt:lpstr>
      <vt:lpstr>Default Design</vt:lpstr>
      <vt:lpstr>Global Garden – an introduction </vt:lpstr>
      <vt:lpstr>Intro Global Garden Lesson 2 Learning Intentions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120</cp:revision>
  <dcterms:created xsi:type="dcterms:W3CDTF">2021-06-10T16:57:13Z</dcterms:created>
  <dcterms:modified xsi:type="dcterms:W3CDTF">2021-10-23T22:58:33Z</dcterms:modified>
</cp:coreProperties>
</file>